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8.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9.xml" ContentType="application/vnd.openxmlformats-officedocument.presentationml.slideLayout+xml"/>
  <Override PartName="/ppt/theme/theme6.xml" ContentType="application/vnd.openxmlformats-officedocument.theme+xml"/>
  <Override PartName="/ppt/tags/tag13.xml" ContentType="application/vnd.openxmlformats-officedocument.presentationml.tags+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theme/themeOverride1.xml" ContentType="application/vnd.openxmlformats-officedocument.themeOverride+xml"/>
  <Override PartName="/ppt/tags/tag2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5.xml" ContentType="application/vnd.openxmlformats-officedocument.presentationml.tags+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7.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8.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9.xml" ContentType="application/vnd.openxmlformats-officedocument.presentationml.tags+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0.xml" ContentType="application/vnd.openxmlformats-officedocument.presentationml.tags+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1.xml" ContentType="application/vnd.openxmlformats-officedocument.presentationml.tags+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2.xml" ContentType="application/vnd.openxmlformats-officedocument.presentationml.tags+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40.xml" ContentType="application/vnd.openxmlformats-officedocument.presentationml.tags+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41.xml" ContentType="application/vnd.openxmlformats-officedocument.presentationml.tags+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42.xml" ContentType="application/vnd.openxmlformats-officedocument.presentationml.tags+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43.xml" ContentType="application/vnd.openxmlformats-officedocument.presentationml.tags+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44.xml" ContentType="application/vnd.openxmlformats-officedocument.presentationml.tags+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45.xml" ContentType="application/vnd.openxmlformats-officedocument.presentationml.tags+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46.xml" ContentType="application/vnd.openxmlformats-officedocument.presentationml.tags+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47.xml" ContentType="application/vnd.openxmlformats-officedocument.presentationml.tags+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51.xml" ContentType="application/vnd.openxmlformats-officedocument.presentationml.tags+xml"/>
  <Override PartName="/ppt/notesSlides/notesSlide22.xml" ContentType="application/vnd.openxmlformats-officedocument.presentationml.notesSlide+xml"/>
  <Override PartName="/ppt/tags/tag52.xml" ContentType="application/vnd.openxmlformats-officedocument.presentationml.tags+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53.xml" ContentType="application/vnd.openxmlformats-officedocument.presentationml.tags+xml"/>
  <Override PartName="/ppt/theme/themeOverride2.xml" ContentType="application/vnd.openxmlformats-officedocument.themeOverride+xml"/>
  <Override PartName="/ppt/tags/tag54.xml" ContentType="application/vnd.openxmlformats-officedocument.presentationml.tags+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55.xml" ContentType="application/vnd.openxmlformats-officedocument.presentationml.tags+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heme/themeOverride3.xml" ContentType="application/vnd.openxmlformats-officedocument.themeOverride+xml"/>
  <Override PartName="/ppt/tags/tag56.xml" ContentType="application/vnd.openxmlformats-officedocument.presentationml.tags+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heme/themeOverride4.xml" ContentType="application/vnd.openxmlformats-officedocument.themeOverride+xml"/>
  <Override PartName="/ppt/tags/tag57.xml" ContentType="application/vnd.openxmlformats-officedocument.presentationml.tags+xml"/>
  <Override PartName="/ppt/theme/themeOverride5.xml" ContentType="application/vnd.openxmlformats-officedocument.themeOverride+xml"/>
  <Override PartName="/ppt/tags/tag58.xml" ContentType="application/vnd.openxmlformats-officedocument.presentationml.tags+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heme/themeOverride6.xml" ContentType="application/vnd.openxmlformats-officedocument.themeOverride+xml"/>
  <Override PartName="/ppt/tags/tag59.xml" ContentType="application/vnd.openxmlformats-officedocument.presentationml.tags+xml"/>
  <Override PartName="/ppt/theme/themeOverride7.xml" ContentType="application/vnd.openxmlformats-officedocument.themeOverride+xml"/>
  <Override PartName="/ppt/tags/tag60.xml" ContentType="application/vnd.openxmlformats-officedocument.presentationml.tags+xml"/>
  <Override PartName="/ppt/theme/themeOverride8.xml" ContentType="application/vnd.openxmlformats-officedocument.themeOverride+xml"/>
  <Override PartName="/ppt/tags/tag61.xml" ContentType="application/vnd.openxmlformats-officedocument.presentationml.tags+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heme/themeOverride9.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10.xml" ContentType="application/vnd.openxmlformats-officedocument.themeOverride+xml"/>
  <Override PartName="/ppt/tags/tag64.xml" ContentType="application/vnd.openxmlformats-officedocument.presentationml.tags+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heme/themeOverride11.xml" ContentType="application/vnd.openxmlformats-officedocument.themeOverride+xml"/>
  <Override PartName="/ppt/tags/tag65.xml" ContentType="application/vnd.openxmlformats-officedocument.presentationml.tags+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theme/themeOverride12.xml" ContentType="application/vnd.openxmlformats-officedocument.themeOverride+xml"/>
  <Override PartName="/ppt/tags/tag66.xml" ContentType="application/vnd.openxmlformats-officedocument.presentationml.tags+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theme/themeOverride13.xml" ContentType="application/vnd.openxmlformats-officedocument.themeOverride+xml"/>
  <Override PartName="/ppt/tags/tag67.xml" ContentType="application/vnd.openxmlformats-officedocument.presentationml.tags+xml"/>
  <Override PartName="/ppt/theme/themeOverride14.xml" ContentType="application/vnd.openxmlformats-officedocument.themeOverride+xml"/>
  <Override PartName="/ppt/tags/tag68.xml" ContentType="application/vnd.openxmlformats-officedocument.presentationml.tags+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theme/themeOverride15.xml" ContentType="application/vnd.openxmlformats-officedocument.themeOverride+xml"/>
  <Override PartName="/ppt/tags/tag69.xml" ContentType="application/vnd.openxmlformats-officedocument.presentationml.tags+xml"/>
  <Override PartName="/ppt/theme/themeOverride16.xml" ContentType="application/vnd.openxmlformats-officedocument.themeOverride+xml"/>
  <Override PartName="/ppt/tags/tag70.xml" ContentType="application/vnd.openxmlformats-officedocument.presentationml.tags+xml"/>
  <Override PartName="/ppt/theme/themeOverride17.xml" ContentType="application/vnd.openxmlformats-officedocument.themeOverride+xml"/>
  <Override PartName="/ppt/tags/tag71.xml" ContentType="application/vnd.openxmlformats-officedocument.presentationml.tags+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heme/themeOverride18.xml" ContentType="application/vnd.openxmlformats-officedocument.themeOverride+xml"/>
  <Override PartName="/ppt/tags/tag72.xml" ContentType="application/vnd.openxmlformats-officedocument.presentationml.tags+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theme/themeOverride19.xml" ContentType="application/vnd.openxmlformats-officedocument.themeOverride+xml"/>
  <Override PartName="/ppt/tags/tag73.xml" ContentType="application/vnd.openxmlformats-officedocument.presentationml.tags+xml"/>
  <Override PartName="/ppt/theme/themeOverride20.xml" ContentType="application/vnd.openxmlformats-officedocument.themeOverride+xml"/>
  <Override PartName="/ppt/tags/tag74.xml" ContentType="application/vnd.openxmlformats-officedocument.presentationml.tags+xml"/>
  <Override PartName="/ppt/theme/themeOverride21.xml" ContentType="application/vnd.openxmlformats-officedocument.themeOverride+xml"/>
  <Override PartName="/ppt/tags/tag75.xml" ContentType="application/vnd.openxmlformats-officedocument.presentationml.tags+xml"/>
  <Override PartName="/ppt/theme/themeOverride22.xml" ContentType="application/vnd.openxmlformats-officedocument.themeOverride+xml"/>
  <Override PartName="/ppt/tags/tag76.xml" ContentType="application/vnd.openxmlformats-officedocument.presentationml.tags+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theme/themeOverride23.xml" ContentType="application/vnd.openxmlformats-officedocument.themeOverride+xml"/>
  <Override PartName="/ppt/tags/tag77.xml" ContentType="application/vnd.openxmlformats-officedocument.presentationml.tags+xml"/>
  <Override PartName="/ppt/theme/themeOverride24.xml" ContentType="application/vnd.openxmlformats-officedocument.themeOverride+xml"/>
  <Override PartName="/ppt/tags/tag78.xml" ContentType="application/vnd.openxmlformats-officedocument.presentationml.tags+xml"/>
  <Override PartName="/ppt/theme/themeOverride25.xml" ContentType="application/vnd.openxmlformats-officedocument.themeOverride+xml"/>
  <Override PartName="/ppt/tags/tag79.xml" ContentType="application/vnd.openxmlformats-officedocument.presentationml.tags+xml"/>
  <Override PartName="/ppt/theme/themeOverride26.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heme/themeOverride27.xml" ContentType="application/vnd.openxmlformats-officedocument.themeOverride+xml"/>
  <Override PartName="/ppt/tags/tag82.xml" ContentType="application/vnd.openxmlformats-officedocument.presentationml.tags+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theme/themeOverride28.xml" ContentType="application/vnd.openxmlformats-officedocument.themeOverride+xml"/>
  <Override PartName="/ppt/tags/tag83.xml" ContentType="application/vnd.openxmlformats-officedocument.presentationml.tags+xml"/>
  <Override PartName="/ppt/theme/themeOverride29.xml" ContentType="application/vnd.openxmlformats-officedocument.themeOverride+xml"/>
  <Override PartName="/ppt/tags/tag84.xml" ContentType="application/vnd.openxmlformats-officedocument.presentationml.tags+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theme/themeOverride30.xml" ContentType="application/vnd.openxmlformats-officedocument.themeOverride+xml"/>
  <Override PartName="/ppt/tags/tag85.xml" ContentType="application/vnd.openxmlformats-officedocument.presentationml.tags+xml"/>
  <Override PartName="/ppt/theme/themeOverride31.xml" ContentType="application/vnd.openxmlformats-officedocument.themeOverride+xml"/>
  <Override PartName="/ppt/tags/tag86.xml" ContentType="application/vnd.openxmlformats-officedocument.presentationml.tags+xml"/>
  <Override PartName="/ppt/theme/themeOverride32.xml" ContentType="application/vnd.openxmlformats-officedocument.themeOverride+xml"/>
  <Override PartName="/ppt/tags/tag87.xml" ContentType="application/vnd.openxmlformats-officedocument.presentationml.tags+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theme/themeOverride33.xml" ContentType="application/vnd.openxmlformats-officedocument.themeOverride+xml"/>
  <Override PartName="/ppt/tags/tag88.xml" ContentType="application/vnd.openxmlformats-officedocument.presentationml.tags+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theme/themeOverride34.xml" ContentType="application/vnd.openxmlformats-officedocument.themeOverride+xml"/>
  <Override PartName="/ppt/tags/tag89.xml" ContentType="application/vnd.openxmlformats-officedocument.presentationml.tags+xml"/>
  <Override PartName="/ppt/theme/themeOverride35.xml" ContentType="application/vnd.openxmlformats-officedocument.themeOverride+xml"/>
  <Override PartName="/ppt/tags/tag90.xml" ContentType="application/vnd.openxmlformats-officedocument.presentationml.tags+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theme/themeOverride36.xml" ContentType="application/vnd.openxmlformats-officedocument.themeOverride+xml"/>
  <Override PartName="/ppt/tags/tag91.xml" ContentType="application/vnd.openxmlformats-officedocument.presentationml.tags+xml"/>
  <Override PartName="/ppt/theme/themeOverride37.xml" ContentType="application/vnd.openxmlformats-officedocument.themeOverride+xml"/>
  <Override PartName="/ppt/tags/tag92.xml" ContentType="application/vnd.openxmlformats-officedocument.presentationml.tags+xml"/>
  <Override PartName="/ppt/theme/themeOverride38.xml" ContentType="application/vnd.openxmlformats-officedocument.themeOverride+xml"/>
  <Override PartName="/ppt/tags/tag93.xml" ContentType="application/vnd.openxmlformats-officedocument.presentationml.tags+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theme/themeOverride39.xml" ContentType="application/vnd.openxmlformats-officedocument.themeOverride+xml"/>
  <Override PartName="/ppt/tags/tag94.xml" ContentType="application/vnd.openxmlformats-officedocument.presentationml.tags+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theme/themeOverride40.xml" ContentType="application/vnd.openxmlformats-officedocument.themeOverride+xml"/>
  <Override PartName="/ppt/tags/tag95.xml" ContentType="application/vnd.openxmlformats-officedocument.presentationml.tags+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tags/tag96.xml" ContentType="application/vnd.openxmlformats-officedocument.presentationml.tags+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tags/tag97.xml" ContentType="application/vnd.openxmlformats-officedocument.presentationml.tags+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tags/tag98.xml" ContentType="application/vnd.openxmlformats-officedocument.presentationml.tags+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tags/tag104.xml" ContentType="application/vnd.openxmlformats-officedocument.presentationml.tags+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tags/tag105.xml" ContentType="application/vnd.openxmlformats-officedocument.presentationml.tags+xml"/>
  <Override PartName="/ppt/tags/tag106.xml" ContentType="application/vnd.openxmlformats-officedocument.presentationml.tags+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tags/tag107.xml" ContentType="application/vnd.openxmlformats-officedocument.presentationml.tags+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tags/tag108.xml" ContentType="application/vnd.openxmlformats-officedocument.presentationml.tags+xml"/>
  <Override PartName="/ppt/tags/tag109.xml" ContentType="application/vnd.openxmlformats-officedocument.presentationml.tags+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tags/tag110.xml" ContentType="application/vnd.openxmlformats-officedocument.presentationml.tags+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tags/tag111.xml" ContentType="application/vnd.openxmlformats-officedocument.presentationml.tags+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tags/tag112.xml" ContentType="application/vnd.openxmlformats-officedocument.presentationml.tags+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tags/tag113.xml" ContentType="application/vnd.openxmlformats-officedocument.presentationml.tags+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tags/tag114.xml" ContentType="application/vnd.openxmlformats-officedocument.presentationml.tags+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tags/tag115.xml" ContentType="application/vnd.openxmlformats-officedocument.presentationml.tags+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tags/tag119.xml" ContentType="application/vnd.openxmlformats-officedocument.presentationml.tags+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tags/tag120.xml" ContentType="application/vnd.openxmlformats-officedocument.presentationml.tags+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tags/tag128.xml" ContentType="application/vnd.openxmlformats-officedocument.presentationml.tags+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tags/tag129.xml" ContentType="application/vnd.openxmlformats-officedocument.presentationml.tags+xml"/>
  <Override PartName="/ppt/tags/tag130.xml" ContentType="application/vnd.openxmlformats-officedocument.presentationml.tags+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tags/tag131.xml" ContentType="application/vnd.openxmlformats-officedocument.presentationml.tags+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tags/tag135.xml" ContentType="application/vnd.openxmlformats-officedocument.presentationml.tags+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tags/tag136.xml" ContentType="application/vnd.openxmlformats-officedocument.presentationml.tags+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tags/tag137.xml" ContentType="application/vnd.openxmlformats-officedocument.presentationml.tags+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tags/tag138.xml" ContentType="application/vnd.openxmlformats-officedocument.presentationml.tags+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tags/tag143.xml" ContentType="application/vnd.openxmlformats-officedocument.presentationml.tags+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tags/tag150.xml" ContentType="application/vnd.openxmlformats-officedocument.presentationml.tags+xml"/>
  <Override PartName="/ppt/tags/tag151.xml" ContentType="application/vnd.openxmlformats-officedocument.presentationml.tags+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tags/tag152.xml" ContentType="application/vnd.openxmlformats-officedocument.presentationml.tags+xml"/>
  <Override PartName="/ppt/tags/tag153.xml" ContentType="application/vnd.openxmlformats-officedocument.presentationml.tags+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tags/tag154.xml" ContentType="application/vnd.openxmlformats-officedocument.presentationml.tags+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tags/tag155.xml" ContentType="application/vnd.openxmlformats-officedocument.presentationml.tags+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tags/tag156.xml" ContentType="application/vnd.openxmlformats-officedocument.presentationml.tags+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tags/tag157.xml" ContentType="application/vnd.openxmlformats-officedocument.presentationml.tags+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tags/tag158.xml" ContentType="application/vnd.openxmlformats-officedocument.presentationml.tags+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tags/tag159.xml" ContentType="application/vnd.openxmlformats-officedocument.presentationml.tags+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tags/tag160.xml" ContentType="application/vnd.openxmlformats-officedocument.presentationml.tags+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heme/themeOverride41.xml" ContentType="application/vnd.openxmlformats-officedocument.themeOverride+xml"/>
  <Override PartName="/ppt/tags/tag165.xml" ContentType="application/vnd.openxmlformats-officedocument.presentationml.tags+xml"/>
  <Override PartName="/ppt/theme/themeOverride42.xml" ContentType="application/vnd.openxmlformats-officedocument.themeOverride+xml"/>
  <Override PartName="/ppt/tags/tag166.xml" ContentType="application/vnd.openxmlformats-officedocument.presentationml.tags+xml"/>
  <Override PartName="/ppt/theme/themeOverride43.xml" ContentType="application/vnd.openxmlformats-officedocument.themeOverride+xml"/>
  <Override PartName="/ppt/tags/tag167.xml" ContentType="application/vnd.openxmlformats-officedocument.presentationml.tags+xml"/>
  <Override PartName="/ppt/theme/themeOverride44.xml" ContentType="application/vnd.openxmlformats-officedocument.themeOverr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80" r:id="rId2"/>
    <p:sldMasterId id="2147483682" r:id="rId3"/>
    <p:sldMasterId id="2147483684" r:id="rId4"/>
    <p:sldMasterId id="2147483686" r:id="rId5"/>
    <p:sldMasterId id="2147483688" r:id="rId6"/>
    <p:sldMasterId id="2147483701" r:id="rId7"/>
    <p:sldMasterId id="2147483703" r:id="rId8"/>
    <p:sldMasterId id="2147483705" r:id="rId9"/>
    <p:sldMasterId id="2147483707" r:id="rId10"/>
    <p:sldMasterId id="2147483712" r:id="rId11"/>
  </p:sldMasterIdLst>
  <p:notesMasterIdLst>
    <p:notesMasterId r:id="rId164"/>
  </p:notesMasterIdLst>
  <p:sldIdLst>
    <p:sldId id="256" r:id="rId12"/>
    <p:sldId id="712" r:id="rId13"/>
    <p:sldId id="573" r:id="rId14"/>
    <p:sldId id="657" r:id="rId15"/>
    <p:sldId id="658" r:id="rId16"/>
    <p:sldId id="659" r:id="rId17"/>
    <p:sldId id="660" r:id="rId18"/>
    <p:sldId id="661" r:id="rId19"/>
    <p:sldId id="662" r:id="rId20"/>
    <p:sldId id="663" r:id="rId21"/>
    <p:sldId id="664" r:id="rId22"/>
    <p:sldId id="716" r:id="rId23"/>
    <p:sldId id="717" r:id="rId24"/>
    <p:sldId id="718" r:id="rId25"/>
    <p:sldId id="666" r:id="rId26"/>
    <p:sldId id="667" r:id="rId27"/>
    <p:sldId id="668" r:id="rId28"/>
    <p:sldId id="669" r:id="rId29"/>
    <p:sldId id="670" r:id="rId30"/>
    <p:sldId id="709" r:id="rId31"/>
    <p:sldId id="719" r:id="rId32"/>
    <p:sldId id="720" r:id="rId33"/>
    <p:sldId id="672" r:id="rId34"/>
    <p:sldId id="721" r:id="rId35"/>
    <p:sldId id="724" r:id="rId36"/>
    <p:sldId id="725" r:id="rId37"/>
    <p:sldId id="726" r:id="rId38"/>
    <p:sldId id="727" r:id="rId39"/>
    <p:sldId id="728" r:id="rId40"/>
    <p:sldId id="722" r:id="rId41"/>
    <p:sldId id="723" r:id="rId42"/>
    <p:sldId id="673" r:id="rId43"/>
    <p:sldId id="674" r:id="rId44"/>
    <p:sldId id="675" r:id="rId45"/>
    <p:sldId id="574" r:id="rId46"/>
    <p:sldId id="676" r:id="rId47"/>
    <p:sldId id="677" r:id="rId48"/>
    <p:sldId id="678" r:id="rId49"/>
    <p:sldId id="679" r:id="rId50"/>
    <p:sldId id="680" r:id="rId51"/>
    <p:sldId id="681" r:id="rId52"/>
    <p:sldId id="682" r:id="rId53"/>
    <p:sldId id="683" r:id="rId54"/>
    <p:sldId id="684" r:id="rId55"/>
    <p:sldId id="575" r:id="rId56"/>
    <p:sldId id="685" r:id="rId57"/>
    <p:sldId id="686" r:id="rId58"/>
    <p:sldId id="687" r:id="rId59"/>
    <p:sldId id="688" r:id="rId60"/>
    <p:sldId id="689" r:id="rId61"/>
    <p:sldId id="690" r:id="rId62"/>
    <p:sldId id="691" r:id="rId63"/>
    <p:sldId id="692" r:id="rId64"/>
    <p:sldId id="693" r:id="rId65"/>
    <p:sldId id="694" r:id="rId66"/>
    <p:sldId id="695" r:id="rId67"/>
    <p:sldId id="696" r:id="rId68"/>
    <p:sldId id="697" r:id="rId69"/>
    <p:sldId id="698" r:id="rId70"/>
    <p:sldId id="699" r:id="rId71"/>
    <p:sldId id="700" r:id="rId72"/>
    <p:sldId id="701" r:id="rId73"/>
    <p:sldId id="577" r:id="rId74"/>
    <p:sldId id="369" r:id="rId75"/>
    <p:sldId id="576" r:id="rId76"/>
    <p:sldId id="578" r:id="rId77"/>
    <p:sldId id="579" r:id="rId78"/>
    <p:sldId id="580" r:id="rId79"/>
    <p:sldId id="581" r:id="rId80"/>
    <p:sldId id="582" r:id="rId81"/>
    <p:sldId id="583" r:id="rId82"/>
    <p:sldId id="584" r:id="rId83"/>
    <p:sldId id="585" r:id="rId84"/>
    <p:sldId id="586" r:id="rId85"/>
    <p:sldId id="587" r:id="rId86"/>
    <p:sldId id="588" r:id="rId87"/>
    <p:sldId id="589" r:id="rId88"/>
    <p:sldId id="590" r:id="rId89"/>
    <p:sldId id="591" r:id="rId90"/>
    <p:sldId id="592" r:id="rId91"/>
    <p:sldId id="593" r:id="rId92"/>
    <p:sldId id="594" r:id="rId93"/>
    <p:sldId id="595" r:id="rId94"/>
    <p:sldId id="596" r:id="rId95"/>
    <p:sldId id="597" r:id="rId96"/>
    <p:sldId id="598" r:id="rId97"/>
    <p:sldId id="599" r:id="rId98"/>
    <p:sldId id="600" r:id="rId99"/>
    <p:sldId id="601" r:id="rId100"/>
    <p:sldId id="602" r:id="rId101"/>
    <p:sldId id="603" r:id="rId102"/>
    <p:sldId id="604" r:id="rId103"/>
    <p:sldId id="605" r:id="rId104"/>
    <p:sldId id="606" r:id="rId105"/>
    <p:sldId id="607" r:id="rId106"/>
    <p:sldId id="608" r:id="rId107"/>
    <p:sldId id="609" r:id="rId108"/>
    <p:sldId id="611" r:id="rId109"/>
    <p:sldId id="610" r:id="rId110"/>
    <p:sldId id="613" r:id="rId111"/>
    <p:sldId id="612" r:id="rId112"/>
    <p:sldId id="614" r:id="rId113"/>
    <p:sldId id="615" r:id="rId114"/>
    <p:sldId id="616" r:id="rId115"/>
    <p:sldId id="617" r:id="rId116"/>
    <p:sldId id="618" r:id="rId117"/>
    <p:sldId id="619" r:id="rId118"/>
    <p:sldId id="620" r:id="rId119"/>
    <p:sldId id="621" r:id="rId120"/>
    <p:sldId id="622" r:id="rId121"/>
    <p:sldId id="624" r:id="rId122"/>
    <p:sldId id="623" r:id="rId123"/>
    <p:sldId id="625" r:id="rId124"/>
    <p:sldId id="626" r:id="rId125"/>
    <p:sldId id="627" r:id="rId126"/>
    <p:sldId id="628" r:id="rId127"/>
    <p:sldId id="629" r:id="rId128"/>
    <p:sldId id="630" r:id="rId129"/>
    <p:sldId id="631" r:id="rId130"/>
    <p:sldId id="632" r:id="rId131"/>
    <p:sldId id="633" r:id="rId132"/>
    <p:sldId id="634" r:id="rId133"/>
    <p:sldId id="711" r:id="rId134"/>
    <p:sldId id="710" r:id="rId135"/>
    <p:sldId id="636" r:id="rId136"/>
    <p:sldId id="637" r:id="rId137"/>
    <p:sldId id="645" r:id="rId138"/>
    <p:sldId id="638" r:id="rId139"/>
    <p:sldId id="708" r:id="rId140"/>
    <p:sldId id="640" r:id="rId141"/>
    <p:sldId id="641" r:id="rId142"/>
    <p:sldId id="642" r:id="rId143"/>
    <p:sldId id="643" r:id="rId144"/>
    <p:sldId id="644" r:id="rId145"/>
    <p:sldId id="646" r:id="rId146"/>
    <p:sldId id="647" r:id="rId147"/>
    <p:sldId id="648" r:id="rId148"/>
    <p:sldId id="649" r:id="rId149"/>
    <p:sldId id="650" r:id="rId150"/>
    <p:sldId id="651" r:id="rId151"/>
    <p:sldId id="652" r:id="rId152"/>
    <p:sldId id="653" r:id="rId153"/>
    <p:sldId id="654" r:id="rId154"/>
    <p:sldId id="655" r:id="rId155"/>
    <p:sldId id="656" r:id="rId156"/>
    <p:sldId id="702" r:id="rId157"/>
    <p:sldId id="715" r:id="rId158"/>
    <p:sldId id="714" r:id="rId159"/>
    <p:sldId id="704" r:id="rId160"/>
    <p:sldId id="713" r:id="rId161"/>
    <p:sldId id="372" r:id="rId162"/>
    <p:sldId id="469" r:id="rId163"/>
  </p:sldIdLst>
  <p:sldSz cx="9144000" cy="6858000" type="screen4x3"/>
  <p:notesSz cx="9144000" cy="6858000"/>
  <p:custDataLst>
    <p:tags r:id="rId1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7" autoAdjust="0"/>
    <p:restoredTop sz="73864" autoAdjust="0"/>
  </p:normalViewPr>
  <p:slideViewPr>
    <p:cSldViewPr>
      <p:cViewPr varScale="1">
        <p:scale>
          <a:sx n="78" d="100"/>
          <a:sy n="78" d="100"/>
        </p:scale>
        <p:origin x="744"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6" d="100"/>
          <a:sy n="116" d="100"/>
        </p:scale>
        <p:origin x="238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54" Type="http://schemas.openxmlformats.org/officeDocument/2006/relationships/slide" Target="slides/slide143.xml"/><Relationship Id="rId159" Type="http://schemas.openxmlformats.org/officeDocument/2006/relationships/slide" Target="slides/slide148.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slide" Target="slides/slide133.xml"/><Relationship Id="rId149" Type="http://schemas.openxmlformats.org/officeDocument/2006/relationships/slide" Target="slides/slide13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60" Type="http://schemas.openxmlformats.org/officeDocument/2006/relationships/slide" Target="slides/slide149.xml"/><Relationship Id="rId165" Type="http://schemas.openxmlformats.org/officeDocument/2006/relationships/tags" Target="tags/tag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slide" Target="slides/slide139.xml"/><Relationship Id="rId155" Type="http://schemas.openxmlformats.org/officeDocument/2006/relationships/slide" Target="slides/slide14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slide" Target="slides/slide129.xml"/><Relationship Id="rId145" Type="http://schemas.openxmlformats.org/officeDocument/2006/relationships/slide" Target="slides/slide134.xml"/><Relationship Id="rId161" Type="http://schemas.openxmlformats.org/officeDocument/2006/relationships/slide" Target="slides/slide15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slide" Target="slides/slide119.xml"/><Relationship Id="rId135" Type="http://schemas.openxmlformats.org/officeDocument/2006/relationships/slide" Target="slides/slide124.xml"/><Relationship Id="rId143" Type="http://schemas.openxmlformats.org/officeDocument/2006/relationships/slide" Target="slides/slide132.xml"/><Relationship Id="rId148" Type="http://schemas.openxmlformats.org/officeDocument/2006/relationships/slide" Target="slides/slide137.xml"/><Relationship Id="rId151" Type="http://schemas.openxmlformats.org/officeDocument/2006/relationships/slide" Target="slides/slide140.xml"/><Relationship Id="rId156" Type="http://schemas.openxmlformats.org/officeDocument/2006/relationships/slide" Target="slides/slide145.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16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slide" Target="slides/slide15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8A193-8B17-451F-8A5B-418F81C1BE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0998529-A387-46C4-9A47-C321C8A748A0}">
      <dgm:prSet phldrT="[Text]"/>
      <dgm:spPr/>
      <dgm:t>
        <a:bodyPr anchor="ctr"/>
        <a:lstStyle/>
        <a:p>
          <a:r>
            <a:rPr lang="en-US" b="1" dirty="0">
              <a:solidFill>
                <a:prstClr val="black"/>
              </a:solidFill>
              <a:latin typeface="+mn-lt"/>
              <a:ea typeface="Tahoma" panose="020B0604030504040204" pitchFamily="34" charset="0"/>
              <a:cs typeface="Tahoma" panose="020B0604030504040204" pitchFamily="34" charset="0"/>
            </a:rPr>
            <a:t>Fiscal Policies and Best Practices – </a:t>
          </a:r>
          <a:r>
            <a:rPr lang="en-US" dirty="0">
              <a:solidFill>
                <a:prstClr val="black"/>
              </a:solidFill>
              <a:latin typeface="+mn-lt"/>
              <a:ea typeface="Tahoma" panose="020B0604030504040204" pitchFamily="34" charset="0"/>
              <a:cs typeface="Tahoma" panose="020B0604030504040204" pitchFamily="34" charset="0"/>
            </a:rPr>
            <a:t>20%</a:t>
          </a:r>
          <a:endParaRPr lang="en-US" dirty="0">
            <a:latin typeface="+mn-lt"/>
          </a:endParaRPr>
        </a:p>
      </dgm:t>
    </dgm:pt>
    <dgm:pt modelId="{036BB5D9-D877-4C6C-A91E-CE0DB18CE323}" type="parTrans" cxnId="{F8835A14-6E7C-42EA-9853-047E734D5D46}">
      <dgm:prSet/>
      <dgm:spPr/>
      <dgm:t>
        <a:bodyPr/>
        <a:lstStyle/>
        <a:p>
          <a:endParaRPr lang="en-US"/>
        </a:p>
      </dgm:t>
    </dgm:pt>
    <dgm:pt modelId="{B7F15853-0A25-4CAD-8D58-E64575C86985}" type="sibTrans" cxnId="{F8835A14-6E7C-42EA-9853-047E734D5D46}">
      <dgm:prSet/>
      <dgm:spPr/>
      <dgm:t>
        <a:bodyPr/>
        <a:lstStyle/>
        <a:p>
          <a:endParaRPr lang="en-US"/>
        </a:p>
      </dgm:t>
    </dgm:pt>
    <dgm:pt modelId="{15EFDFE8-3393-48DF-BFAE-EAA6CB8A1DFE}">
      <dgm:prSet/>
      <dgm:spPr/>
      <dgm:t>
        <a:bodyPr/>
        <a:lstStyle/>
        <a:p>
          <a:r>
            <a:rPr lang="en-US" b="1" dirty="0">
              <a:solidFill>
                <a:prstClr val="black"/>
              </a:solidFill>
              <a:latin typeface="+mn-lt"/>
              <a:ea typeface="Tahoma" panose="020B0604030504040204" pitchFamily="34" charset="0"/>
              <a:cs typeface="Tahoma" panose="020B0604030504040204" pitchFamily="34" charset="0"/>
            </a:rPr>
            <a:t>Performance Measurement – </a:t>
          </a:r>
          <a:r>
            <a:rPr lang="en-US" dirty="0">
              <a:solidFill>
                <a:prstClr val="black"/>
              </a:solidFill>
              <a:latin typeface="+mn-lt"/>
              <a:ea typeface="Tahoma" panose="020B0604030504040204" pitchFamily="34" charset="0"/>
              <a:cs typeface="Tahoma" panose="020B0604030504040204" pitchFamily="34" charset="0"/>
            </a:rPr>
            <a:t>15%</a:t>
          </a:r>
        </a:p>
      </dgm:t>
    </dgm:pt>
    <dgm:pt modelId="{E5AED4D1-DF2D-42D3-AE29-CDA4FE530A15}" type="parTrans" cxnId="{F3F49F61-7A38-4E97-8093-ED423FCAC2CC}">
      <dgm:prSet/>
      <dgm:spPr/>
      <dgm:t>
        <a:bodyPr/>
        <a:lstStyle/>
        <a:p>
          <a:endParaRPr lang="en-US"/>
        </a:p>
      </dgm:t>
    </dgm:pt>
    <dgm:pt modelId="{C1AC08E6-C52D-4A5D-89B0-8AFD8FC1C218}" type="sibTrans" cxnId="{F3F49F61-7A38-4E97-8093-ED423FCAC2CC}">
      <dgm:prSet/>
      <dgm:spPr/>
      <dgm:t>
        <a:bodyPr/>
        <a:lstStyle/>
        <a:p>
          <a:endParaRPr lang="en-US"/>
        </a:p>
      </dgm:t>
    </dgm:pt>
    <dgm:pt modelId="{107A9265-9018-4AF7-A5F5-376174E4E937}">
      <dgm:prSet/>
      <dgm:spPr/>
      <dgm:t>
        <a:bodyPr/>
        <a:lstStyle/>
        <a:p>
          <a:r>
            <a:rPr lang="en-US" b="1" dirty="0">
              <a:solidFill>
                <a:prstClr val="black"/>
              </a:solidFill>
              <a:latin typeface="+mn-lt"/>
              <a:ea typeface="Tahoma" panose="020B0604030504040204" pitchFamily="34" charset="0"/>
              <a:cs typeface="Tahoma" panose="020B0604030504040204" pitchFamily="34" charset="0"/>
            </a:rPr>
            <a:t>Budget Presentation Award – </a:t>
          </a:r>
          <a:r>
            <a:rPr lang="en-US" dirty="0">
              <a:solidFill>
                <a:prstClr val="black"/>
              </a:solidFill>
              <a:latin typeface="+mn-lt"/>
              <a:ea typeface="Tahoma" panose="020B0604030504040204" pitchFamily="34" charset="0"/>
              <a:cs typeface="Tahoma" panose="020B0604030504040204" pitchFamily="34" charset="0"/>
            </a:rPr>
            <a:t>10%</a:t>
          </a:r>
        </a:p>
      </dgm:t>
    </dgm:pt>
    <dgm:pt modelId="{3B65DF38-F793-4DD7-A854-C56FA9C92130}" type="parTrans" cxnId="{D862BD45-CCEB-4F40-9C52-E1A4E405802B}">
      <dgm:prSet/>
      <dgm:spPr/>
      <dgm:t>
        <a:bodyPr/>
        <a:lstStyle/>
        <a:p>
          <a:endParaRPr lang="en-US"/>
        </a:p>
      </dgm:t>
    </dgm:pt>
    <dgm:pt modelId="{A165DCEE-2B8B-4540-BECE-4FB13A1ED30E}" type="sibTrans" cxnId="{D862BD45-CCEB-4F40-9C52-E1A4E405802B}">
      <dgm:prSet/>
      <dgm:spPr/>
      <dgm:t>
        <a:bodyPr/>
        <a:lstStyle/>
        <a:p>
          <a:endParaRPr lang="en-US"/>
        </a:p>
      </dgm:t>
    </dgm:pt>
    <dgm:pt modelId="{5B87CBAC-A7CA-4B8D-B57E-55149595713B}">
      <dgm:prSet/>
      <dgm:spPr/>
      <dgm:t>
        <a:bodyPr/>
        <a:lstStyle/>
        <a:p>
          <a:r>
            <a:rPr lang="en-US" b="1" spc="28" dirty="0">
              <a:solidFill>
                <a:prstClr val="black"/>
              </a:solidFill>
              <a:latin typeface="+mn-lt"/>
              <a:ea typeface="Tahoma" panose="020B0604030504040204" pitchFamily="34" charset="0"/>
              <a:cs typeface="Tahoma" panose="020B0604030504040204" pitchFamily="34" charset="0"/>
            </a:rPr>
            <a:t>Budget Process / Budget Types </a:t>
          </a:r>
          <a:r>
            <a:rPr lang="en-US" b="1" dirty="0">
              <a:solidFill>
                <a:prstClr val="black"/>
              </a:solidFill>
              <a:latin typeface="+mn-lt"/>
              <a:ea typeface="Tahoma" panose="020B0604030504040204" pitchFamily="34" charset="0"/>
              <a:cs typeface="Tahoma" panose="020B0604030504040204" pitchFamily="34" charset="0"/>
            </a:rPr>
            <a:t>–</a:t>
          </a:r>
          <a:r>
            <a:rPr lang="en-US" b="1" spc="-121" dirty="0">
              <a:solidFill>
                <a:prstClr val="black"/>
              </a:solidFill>
              <a:latin typeface="+mn-lt"/>
              <a:ea typeface="Tahoma" panose="020B0604030504040204" pitchFamily="34" charset="0"/>
              <a:cs typeface="Tahoma" panose="020B0604030504040204" pitchFamily="34" charset="0"/>
            </a:rPr>
            <a:t> </a:t>
          </a:r>
          <a:r>
            <a:rPr lang="en-US" spc="-121" dirty="0">
              <a:solidFill>
                <a:prstClr val="black"/>
              </a:solidFill>
              <a:latin typeface="+mn-lt"/>
              <a:ea typeface="Tahoma" panose="020B0604030504040204" pitchFamily="34" charset="0"/>
              <a:cs typeface="Tahoma" panose="020B0604030504040204" pitchFamily="34" charset="0"/>
            </a:rPr>
            <a:t>20</a:t>
          </a:r>
          <a:r>
            <a:rPr lang="en-US" dirty="0">
              <a:solidFill>
                <a:prstClr val="black"/>
              </a:solidFill>
              <a:latin typeface="+mn-lt"/>
              <a:ea typeface="Tahoma" panose="020B0604030504040204" pitchFamily="34" charset="0"/>
              <a:cs typeface="Tahoma" panose="020B0604030504040204" pitchFamily="34" charset="0"/>
            </a:rPr>
            <a:t>%</a:t>
          </a:r>
        </a:p>
      </dgm:t>
    </dgm:pt>
    <dgm:pt modelId="{CAEAE70A-38F7-47AB-9BCA-2A2939C0B789}" type="parTrans" cxnId="{257A12FE-2A05-40BE-8053-92FE7CA6A0CA}">
      <dgm:prSet/>
      <dgm:spPr/>
      <dgm:t>
        <a:bodyPr/>
        <a:lstStyle/>
        <a:p>
          <a:endParaRPr lang="en-US"/>
        </a:p>
      </dgm:t>
    </dgm:pt>
    <dgm:pt modelId="{A947410F-7AE6-41A3-85E2-A81213E0F421}" type="sibTrans" cxnId="{257A12FE-2A05-40BE-8053-92FE7CA6A0CA}">
      <dgm:prSet/>
      <dgm:spPr/>
      <dgm:t>
        <a:bodyPr/>
        <a:lstStyle/>
        <a:p>
          <a:endParaRPr lang="en-US"/>
        </a:p>
      </dgm:t>
    </dgm:pt>
    <dgm:pt modelId="{E8846B9E-34A6-4526-B55E-97DA77D1649B}">
      <dgm:prSet/>
      <dgm:spPr/>
      <dgm:t>
        <a:bodyPr/>
        <a:lstStyle/>
        <a:p>
          <a:r>
            <a:rPr lang="en-US" b="1" dirty="0">
              <a:solidFill>
                <a:prstClr val="black"/>
              </a:solidFill>
              <a:latin typeface="+mn-lt"/>
              <a:ea typeface="Tahoma" panose="020B0604030504040204" pitchFamily="34" charset="0"/>
              <a:cs typeface="Tahoma" panose="020B0604030504040204" pitchFamily="34" charset="0"/>
            </a:rPr>
            <a:t>Revenue Management and Forecasting – </a:t>
          </a:r>
          <a:r>
            <a:rPr lang="en-US" dirty="0">
              <a:solidFill>
                <a:prstClr val="black"/>
              </a:solidFill>
              <a:latin typeface="+mn-lt"/>
              <a:ea typeface="Tahoma" panose="020B0604030504040204" pitchFamily="34" charset="0"/>
              <a:cs typeface="Tahoma" panose="020B0604030504040204" pitchFamily="34" charset="0"/>
            </a:rPr>
            <a:t>20%</a:t>
          </a:r>
        </a:p>
      </dgm:t>
    </dgm:pt>
    <dgm:pt modelId="{E58F729E-6763-43D8-B418-D8B45349786F}" type="parTrans" cxnId="{48B5E1C5-8247-4164-83D3-712A0ADA8054}">
      <dgm:prSet/>
      <dgm:spPr/>
      <dgm:t>
        <a:bodyPr/>
        <a:lstStyle/>
        <a:p>
          <a:endParaRPr lang="en-US"/>
        </a:p>
      </dgm:t>
    </dgm:pt>
    <dgm:pt modelId="{2D6F3FC6-E419-4CF1-843E-54D9A02F9A18}" type="sibTrans" cxnId="{48B5E1C5-8247-4164-83D3-712A0ADA8054}">
      <dgm:prSet/>
      <dgm:spPr/>
      <dgm:t>
        <a:bodyPr/>
        <a:lstStyle/>
        <a:p>
          <a:endParaRPr lang="en-US"/>
        </a:p>
      </dgm:t>
    </dgm:pt>
    <dgm:pt modelId="{B6D58FA8-BD3E-4A63-831A-82DF29933F8C}">
      <dgm:prSet/>
      <dgm:spPr/>
      <dgm:t>
        <a:bodyPr/>
        <a:lstStyle/>
        <a:p>
          <a:r>
            <a:rPr lang="en-US" b="1" dirty="0">
              <a:solidFill>
                <a:prstClr val="black"/>
              </a:solidFill>
              <a:latin typeface="+mn-lt"/>
              <a:ea typeface="Tahoma" panose="020B0604030504040204" pitchFamily="34" charset="0"/>
              <a:cs typeface="Tahoma" panose="020B0604030504040204" pitchFamily="34" charset="0"/>
            </a:rPr>
            <a:t>CIP and Financial Planning – </a:t>
          </a:r>
          <a:r>
            <a:rPr lang="en-US" dirty="0">
              <a:solidFill>
                <a:prstClr val="black"/>
              </a:solidFill>
              <a:latin typeface="+mn-lt"/>
              <a:ea typeface="Tahoma" panose="020B0604030504040204" pitchFamily="34" charset="0"/>
              <a:cs typeface="Tahoma" panose="020B0604030504040204" pitchFamily="34" charset="0"/>
            </a:rPr>
            <a:t>15%</a:t>
          </a:r>
        </a:p>
      </dgm:t>
    </dgm:pt>
    <dgm:pt modelId="{D311A1AD-2E1C-4E8D-A5FE-A87219B9DE06}" type="parTrans" cxnId="{E37A74A1-C3FF-41E3-B73D-686F76676440}">
      <dgm:prSet/>
      <dgm:spPr/>
      <dgm:t>
        <a:bodyPr/>
        <a:lstStyle/>
        <a:p>
          <a:endParaRPr lang="en-US"/>
        </a:p>
      </dgm:t>
    </dgm:pt>
    <dgm:pt modelId="{1E6856CB-4FF8-4746-B296-55A839FD8AF3}" type="sibTrans" cxnId="{E37A74A1-C3FF-41E3-B73D-686F76676440}">
      <dgm:prSet/>
      <dgm:spPr/>
      <dgm:t>
        <a:bodyPr/>
        <a:lstStyle/>
        <a:p>
          <a:endParaRPr lang="en-US"/>
        </a:p>
      </dgm:t>
    </dgm:pt>
    <dgm:pt modelId="{FC8C81A1-B9E0-4339-8C2D-1098470CD2F8}" type="pres">
      <dgm:prSet presAssocID="{CB68A193-8B17-451F-8A5B-418F81C1BEC5}" presName="vert0" presStyleCnt="0">
        <dgm:presLayoutVars>
          <dgm:dir/>
          <dgm:animOne val="branch"/>
          <dgm:animLvl val="lvl"/>
        </dgm:presLayoutVars>
      </dgm:prSet>
      <dgm:spPr/>
      <dgm:t>
        <a:bodyPr/>
        <a:lstStyle/>
        <a:p>
          <a:endParaRPr lang="en-US"/>
        </a:p>
      </dgm:t>
    </dgm:pt>
    <dgm:pt modelId="{3110CC70-3B30-4918-A403-0504FCD3DAF3}" type="pres">
      <dgm:prSet presAssocID="{F0998529-A387-46C4-9A47-C321C8A748A0}" presName="thickLine" presStyleLbl="alignNode1" presStyleIdx="0" presStyleCnt="6"/>
      <dgm:spPr/>
    </dgm:pt>
    <dgm:pt modelId="{3596C79D-5628-4C34-AF5D-1B4C9FD1300F}" type="pres">
      <dgm:prSet presAssocID="{F0998529-A387-46C4-9A47-C321C8A748A0}" presName="horz1" presStyleCnt="0"/>
      <dgm:spPr/>
    </dgm:pt>
    <dgm:pt modelId="{D58D5165-E196-4314-8765-A13E74DAEA81}" type="pres">
      <dgm:prSet presAssocID="{F0998529-A387-46C4-9A47-C321C8A748A0}" presName="tx1" presStyleLbl="revTx" presStyleIdx="0" presStyleCnt="6"/>
      <dgm:spPr/>
      <dgm:t>
        <a:bodyPr/>
        <a:lstStyle/>
        <a:p>
          <a:endParaRPr lang="en-US"/>
        </a:p>
      </dgm:t>
    </dgm:pt>
    <dgm:pt modelId="{ABF5898B-C6F3-4958-9107-DE764FD4A5BA}" type="pres">
      <dgm:prSet presAssocID="{F0998529-A387-46C4-9A47-C321C8A748A0}" presName="vert1" presStyleCnt="0"/>
      <dgm:spPr/>
    </dgm:pt>
    <dgm:pt modelId="{5612E735-7731-480D-AA9B-1E795087D38D}" type="pres">
      <dgm:prSet presAssocID="{15EFDFE8-3393-48DF-BFAE-EAA6CB8A1DFE}" presName="thickLine" presStyleLbl="alignNode1" presStyleIdx="1" presStyleCnt="6"/>
      <dgm:spPr/>
    </dgm:pt>
    <dgm:pt modelId="{C6BD2BA8-3E40-4125-81DB-C70EE54D0E36}" type="pres">
      <dgm:prSet presAssocID="{15EFDFE8-3393-48DF-BFAE-EAA6CB8A1DFE}" presName="horz1" presStyleCnt="0"/>
      <dgm:spPr/>
    </dgm:pt>
    <dgm:pt modelId="{FF9F4B0C-E961-4899-959B-63544345E7AC}" type="pres">
      <dgm:prSet presAssocID="{15EFDFE8-3393-48DF-BFAE-EAA6CB8A1DFE}" presName="tx1" presStyleLbl="revTx" presStyleIdx="1" presStyleCnt="6"/>
      <dgm:spPr/>
      <dgm:t>
        <a:bodyPr/>
        <a:lstStyle/>
        <a:p>
          <a:endParaRPr lang="en-US"/>
        </a:p>
      </dgm:t>
    </dgm:pt>
    <dgm:pt modelId="{27C98821-FAD3-4AA0-A4BC-8CDF5DE0E9A8}" type="pres">
      <dgm:prSet presAssocID="{15EFDFE8-3393-48DF-BFAE-EAA6CB8A1DFE}" presName="vert1" presStyleCnt="0"/>
      <dgm:spPr/>
    </dgm:pt>
    <dgm:pt modelId="{4800A183-E106-4467-9DDB-2DEAD1457EF5}" type="pres">
      <dgm:prSet presAssocID="{107A9265-9018-4AF7-A5F5-376174E4E937}" presName="thickLine" presStyleLbl="alignNode1" presStyleIdx="2" presStyleCnt="6"/>
      <dgm:spPr/>
    </dgm:pt>
    <dgm:pt modelId="{E39BF90A-D4AD-4DE8-B82F-10FA6DD6C08B}" type="pres">
      <dgm:prSet presAssocID="{107A9265-9018-4AF7-A5F5-376174E4E937}" presName="horz1" presStyleCnt="0"/>
      <dgm:spPr/>
    </dgm:pt>
    <dgm:pt modelId="{F8B1A3E8-3410-4A86-A6B7-589A3805707C}" type="pres">
      <dgm:prSet presAssocID="{107A9265-9018-4AF7-A5F5-376174E4E937}" presName="tx1" presStyleLbl="revTx" presStyleIdx="2" presStyleCnt="6"/>
      <dgm:spPr/>
      <dgm:t>
        <a:bodyPr/>
        <a:lstStyle/>
        <a:p>
          <a:endParaRPr lang="en-US"/>
        </a:p>
      </dgm:t>
    </dgm:pt>
    <dgm:pt modelId="{49070118-8C6C-4358-BEBD-17DC181CA6B2}" type="pres">
      <dgm:prSet presAssocID="{107A9265-9018-4AF7-A5F5-376174E4E937}" presName="vert1" presStyleCnt="0"/>
      <dgm:spPr/>
    </dgm:pt>
    <dgm:pt modelId="{6AC52029-8088-4517-9D36-EDCF3B76C8B6}" type="pres">
      <dgm:prSet presAssocID="{5B87CBAC-A7CA-4B8D-B57E-55149595713B}" presName="thickLine" presStyleLbl="alignNode1" presStyleIdx="3" presStyleCnt="6"/>
      <dgm:spPr/>
    </dgm:pt>
    <dgm:pt modelId="{D7DFEB91-5A6E-431E-ABE2-F8783C73E746}" type="pres">
      <dgm:prSet presAssocID="{5B87CBAC-A7CA-4B8D-B57E-55149595713B}" presName="horz1" presStyleCnt="0"/>
      <dgm:spPr/>
    </dgm:pt>
    <dgm:pt modelId="{FE106058-A4CA-4E92-95CD-DDCF7AFCA544}" type="pres">
      <dgm:prSet presAssocID="{5B87CBAC-A7CA-4B8D-B57E-55149595713B}" presName="tx1" presStyleLbl="revTx" presStyleIdx="3" presStyleCnt="6"/>
      <dgm:spPr/>
      <dgm:t>
        <a:bodyPr/>
        <a:lstStyle/>
        <a:p>
          <a:endParaRPr lang="en-US"/>
        </a:p>
      </dgm:t>
    </dgm:pt>
    <dgm:pt modelId="{5B1C6CF6-35FF-4E10-9D7E-26EC9D982770}" type="pres">
      <dgm:prSet presAssocID="{5B87CBAC-A7CA-4B8D-B57E-55149595713B}" presName="vert1" presStyleCnt="0"/>
      <dgm:spPr/>
    </dgm:pt>
    <dgm:pt modelId="{A6B4A4F3-4049-49D0-AED9-4B99C7E92164}" type="pres">
      <dgm:prSet presAssocID="{E8846B9E-34A6-4526-B55E-97DA77D1649B}" presName="thickLine" presStyleLbl="alignNode1" presStyleIdx="4" presStyleCnt="6"/>
      <dgm:spPr/>
    </dgm:pt>
    <dgm:pt modelId="{EE4B13AA-C399-44D9-8246-34BB41D834A1}" type="pres">
      <dgm:prSet presAssocID="{E8846B9E-34A6-4526-B55E-97DA77D1649B}" presName="horz1" presStyleCnt="0"/>
      <dgm:spPr/>
    </dgm:pt>
    <dgm:pt modelId="{B16F2BA6-124F-4FD1-A092-FCF886924C32}" type="pres">
      <dgm:prSet presAssocID="{E8846B9E-34A6-4526-B55E-97DA77D1649B}" presName="tx1" presStyleLbl="revTx" presStyleIdx="4" presStyleCnt="6"/>
      <dgm:spPr/>
      <dgm:t>
        <a:bodyPr/>
        <a:lstStyle/>
        <a:p>
          <a:endParaRPr lang="en-US"/>
        </a:p>
      </dgm:t>
    </dgm:pt>
    <dgm:pt modelId="{87BBBEF0-5CC5-4BF3-BF1D-7FF06570F83E}" type="pres">
      <dgm:prSet presAssocID="{E8846B9E-34A6-4526-B55E-97DA77D1649B}" presName="vert1" presStyleCnt="0"/>
      <dgm:spPr/>
    </dgm:pt>
    <dgm:pt modelId="{6A207400-E7B2-4F9C-8F25-89D031F0B0EC}" type="pres">
      <dgm:prSet presAssocID="{B6D58FA8-BD3E-4A63-831A-82DF29933F8C}" presName="thickLine" presStyleLbl="alignNode1" presStyleIdx="5" presStyleCnt="6"/>
      <dgm:spPr/>
    </dgm:pt>
    <dgm:pt modelId="{831E0F13-F6E1-483B-A0B8-1E896C9EBD3D}" type="pres">
      <dgm:prSet presAssocID="{B6D58FA8-BD3E-4A63-831A-82DF29933F8C}" presName="horz1" presStyleCnt="0"/>
      <dgm:spPr/>
    </dgm:pt>
    <dgm:pt modelId="{03ACD485-29D6-42E4-B215-B089DA21CD54}" type="pres">
      <dgm:prSet presAssocID="{B6D58FA8-BD3E-4A63-831A-82DF29933F8C}" presName="tx1" presStyleLbl="revTx" presStyleIdx="5" presStyleCnt="6"/>
      <dgm:spPr/>
      <dgm:t>
        <a:bodyPr/>
        <a:lstStyle/>
        <a:p>
          <a:endParaRPr lang="en-US"/>
        </a:p>
      </dgm:t>
    </dgm:pt>
    <dgm:pt modelId="{70922930-6F38-4C0C-8A52-08478540B83D}" type="pres">
      <dgm:prSet presAssocID="{B6D58FA8-BD3E-4A63-831A-82DF29933F8C}" presName="vert1" presStyleCnt="0"/>
      <dgm:spPr/>
    </dgm:pt>
  </dgm:ptLst>
  <dgm:cxnLst>
    <dgm:cxn modelId="{95997E0F-2DCB-4677-A8A4-5F697C476FA3}" type="presOf" srcId="{CB68A193-8B17-451F-8A5B-418F81C1BEC5}" destId="{FC8C81A1-B9E0-4339-8C2D-1098470CD2F8}" srcOrd="0" destOrd="0" presId="urn:microsoft.com/office/officeart/2008/layout/LinedList"/>
    <dgm:cxn modelId="{6826B30D-6C48-41F2-85B1-FAE78518BD16}" type="presOf" srcId="{B6D58FA8-BD3E-4A63-831A-82DF29933F8C}" destId="{03ACD485-29D6-42E4-B215-B089DA21CD54}" srcOrd="0" destOrd="0" presId="urn:microsoft.com/office/officeart/2008/layout/LinedList"/>
    <dgm:cxn modelId="{F8835A14-6E7C-42EA-9853-047E734D5D46}" srcId="{CB68A193-8B17-451F-8A5B-418F81C1BEC5}" destId="{F0998529-A387-46C4-9A47-C321C8A748A0}" srcOrd="0" destOrd="0" parTransId="{036BB5D9-D877-4C6C-A91E-CE0DB18CE323}" sibTransId="{B7F15853-0A25-4CAD-8D58-E64575C86985}"/>
    <dgm:cxn modelId="{209892AA-A7D9-4430-883C-C97584E60505}" type="presOf" srcId="{15EFDFE8-3393-48DF-BFAE-EAA6CB8A1DFE}" destId="{FF9F4B0C-E961-4899-959B-63544345E7AC}" srcOrd="0" destOrd="0" presId="urn:microsoft.com/office/officeart/2008/layout/LinedList"/>
    <dgm:cxn modelId="{F3F49F61-7A38-4E97-8093-ED423FCAC2CC}" srcId="{CB68A193-8B17-451F-8A5B-418F81C1BEC5}" destId="{15EFDFE8-3393-48DF-BFAE-EAA6CB8A1DFE}" srcOrd="1" destOrd="0" parTransId="{E5AED4D1-DF2D-42D3-AE29-CDA4FE530A15}" sibTransId="{C1AC08E6-C52D-4A5D-89B0-8AFD8FC1C218}"/>
    <dgm:cxn modelId="{E37A74A1-C3FF-41E3-B73D-686F76676440}" srcId="{CB68A193-8B17-451F-8A5B-418F81C1BEC5}" destId="{B6D58FA8-BD3E-4A63-831A-82DF29933F8C}" srcOrd="5" destOrd="0" parTransId="{D311A1AD-2E1C-4E8D-A5FE-A87219B9DE06}" sibTransId="{1E6856CB-4FF8-4746-B296-55A839FD8AF3}"/>
    <dgm:cxn modelId="{257A12FE-2A05-40BE-8053-92FE7CA6A0CA}" srcId="{CB68A193-8B17-451F-8A5B-418F81C1BEC5}" destId="{5B87CBAC-A7CA-4B8D-B57E-55149595713B}" srcOrd="3" destOrd="0" parTransId="{CAEAE70A-38F7-47AB-9BCA-2A2939C0B789}" sibTransId="{A947410F-7AE6-41A3-85E2-A81213E0F421}"/>
    <dgm:cxn modelId="{48B5E1C5-8247-4164-83D3-712A0ADA8054}" srcId="{CB68A193-8B17-451F-8A5B-418F81C1BEC5}" destId="{E8846B9E-34A6-4526-B55E-97DA77D1649B}" srcOrd="4" destOrd="0" parTransId="{E58F729E-6763-43D8-B418-D8B45349786F}" sibTransId="{2D6F3FC6-E419-4CF1-843E-54D9A02F9A18}"/>
    <dgm:cxn modelId="{7032281C-B68A-4215-B72D-3E61DB448E9A}" type="presOf" srcId="{5B87CBAC-A7CA-4B8D-B57E-55149595713B}" destId="{FE106058-A4CA-4E92-95CD-DDCF7AFCA544}" srcOrd="0" destOrd="0" presId="urn:microsoft.com/office/officeart/2008/layout/LinedList"/>
    <dgm:cxn modelId="{53413D26-6F2C-49C9-BFB7-5109A0E08475}" type="presOf" srcId="{E8846B9E-34A6-4526-B55E-97DA77D1649B}" destId="{B16F2BA6-124F-4FD1-A092-FCF886924C32}" srcOrd="0" destOrd="0" presId="urn:microsoft.com/office/officeart/2008/layout/LinedList"/>
    <dgm:cxn modelId="{67660CA8-6901-46C5-942A-D87EC5C4361A}" type="presOf" srcId="{107A9265-9018-4AF7-A5F5-376174E4E937}" destId="{F8B1A3E8-3410-4A86-A6B7-589A3805707C}" srcOrd="0" destOrd="0" presId="urn:microsoft.com/office/officeart/2008/layout/LinedList"/>
    <dgm:cxn modelId="{7B9A2224-A3AE-4AE1-A928-E6F43377AF0F}" type="presOf" srcId="{F0998529-A387-46C4-9A47-C321C8A748A0}" destId="{D58D5165-E196-4314-8765-A13E74DAEA81}" srcOrd="0" destOrd="0" presId="urn:microsoft.com/office/officeart/2008/layout/LinedList"/>
    <dgm:cxn modelId="{D862BD45-CCEB-4F40-9C52-E1A4E405802B}" srcId="{CB68A193-8B17-451F-8A5B-418F81C1BEC5}" destId="{107A9265-9018-4AF7-A5F5-376174E4E937}" srcOrd="2" destOrd="0" parTransId="{3B65DF38-F793-4DD7-A854-C56FA9C92130}" sibTransId="{A165DCEE-2B8B-4540-BECE-4FB13A1ED30E}"/>
    <dgm:cxn modelId="{39ACE9E0-5926-4728-B77C-BC823169E858}" type="presParOf" srcId="{FC8C81A1-B9E0-4339-8C2D-1098470CD2F8}" destId="{3110CC70-3B30-4918-A403-0504FCD3DAF3}" srcOrd="0" destOrd="0" presId="urn:microsoft.com/office/officeart/2008/layout/LinedList"/>
    <dgm:cxn modelId="{B2DB4BB0-52B4-4CA2-845F-DEA7E196C2B2}" type="presParOf" srcId="{FC8C81A1-B9E0-4339-8C2D-1098470CD2F8}" destId="{3596C79D-5628-4C34-AF5D-1B4C9FD1300F}" srcOrd="1" destOrd="0" presId="urn:microsoft.com/office/officeart/2008/layout/LinedList"/>
    <dgm:cxn modelId="{9C555D7F-AC88-480C-8B84-8BD6D31CABDB}" type="presParOf" srcId="{3596C79D-5628-4C34-AF5D-1B4C9FD1300F}" destId="{D58D5165-E196-4314-8765-A13E74DAEA81}" srcOrd="0" destOrd="0" presId="urn:microsoft.com/office/officeart/2008/layout/LinedList"/>
    <dgm:cxn modelId="{AE336561-C18C-41BF-B932-90111603CD1B}" type="presParOf" srcId="{3596C79D-5628-4C34-AF5D-1B4C9FD1300F}" destId="{ABF5898B-C6F3-4958-9107-DE764FD4A5BA}" srcOrd="1" destOrd="0" presId="urn:microsoft.com/office/officeart/2008/layout/LinedList"/>
    <dgm:cxn modelId="{F7FCCD37-F88A-4B3F-A687-20790CF07A9F}" type="presParOf" srcId="{FC8C81A1-B9E0-4339-8C2D-1098470CD2F8}" destId="{5612E735-7731-480D-AA9B-1E795087D38D}" srcOrd="2" destOrd="0" presId="urn:microsoft.com/office/officeart/2008/layout/LinedList"/>
    <dgm:cxn modelId="{2A8AA0FD-D052-41FA-9E22-65883B7EAA80}" type="presParOf" srcId="{FC8C81A1-B9E0-4339-8C2D-1098470CD2F8}" destId="{C6BD2BA8-3E40-4125-81DB-C70EE54D0E36}" srcOrd="3" destOrd="0" presId="urn:microsoft.com/office/officeart/2008/layout/LinedList"/>
    <dgm:cxn modelId="{6CB0F839-800D-432B-AE0A-4CE8001648EB}" type="presParOf" srcId="{C6BD2BA8-3E40-4125-81DB-C70EE54D0E36}" destId="{FF9F4B0C-E961-4899-959B-63544345E7AC}" srcOrd="0" destOrd="0" presId="urn:microsoft.com/office/officeart/2008/layout/LinedList"/>
    <dgm:cxn modelId="{501A86E8-D7EF-4005-97FD-8FCB33CE3C13}" type="presParOf" srcId="{C6BD2BA8-3E40-4125-81DB-C70EE54D0E36}" destId="{27C98821-FAD3-4AA0-A4BC-8CDF5DE0E9A8}" srcOrd="1" destOrd="0" presId="urn:microsoft.com/office/officeart/2008/layout/LinedList"/>
    <dgm:cxn modelId="{AE1A94AC-6FAC-4376-AA8C-2BDD2203FC03}" type="presParOf" srcId="{FC8C81A1-B9E0-4339-8C2D-1098470CD2F8}" destId="{4800A183-E106-4467-9DDB-2DEAD1457EF5}" srcOrd="4" destOrd="0" presId="urn:microsoft.com/office/officeart/2008/layout/LinedList"/>
    <dgm:cxn modelId="{BFF3DA3E-8BC2-4952-B831-753A3FA55F14}" type="presParOf" srcId="{FC8C81A1-B9E0-4339-8C2D-1098470CD2F8}" destId="{E39BF90A-D4AD-4DE8-B82F-10FA6DD6C08B}" srcOrd="5" destOrd="0" presId="urn:microsoft.com/office/officeart/2008/layout/LinedList"/>
    <dgm:cxn modelId="{38DF1D8F-218B-4435-A88F-9C71DCEF6593}" type="presParOf" srcId="{E39BF90A-D4AD-4DE8-B82F-10FA6DD6C08B}" destId="{F8B1A3E8-3410-4A86-A6B7-589A3805707C}" srcOrd="0" destOrd="0" presId="urn:microsoft.com/office/officeart/2008/layout/LinedList"/>
    <dgm:cxn modelId="{D780645A-A76C-466C-B505-334F0800457A}" type="presParOf" srcId="{E39BF90A-D4AD-4DE8-B82F-10FA6DD6C08B}" destId="{49070118-8C6C-4358-BEBD-17DC181CA6B2}" srcOrd="1" destOrd="0" presId="urn:microsoft.com/office/officeart/2008/layout/LinedList"/>
    <dgm:cxn modelId="{E31503E4-1A5D-4FEE-8C33-1515B6B6163C}" type="presParOf" srcId="{FC8C81A1-B9E0-4339-8C2D-1098470CD2F8}" destId="{6AC52029-8088-4517-9D36-EDCF3B76C8B6}" srcOrd="6" destOrd="0" presId="urn:microsoft.com/office/officeart/2008/layout/LinedList"/>
    <dgm:cxn modelId="{C8E6E576-FC8C-44A6-A04F-2FCAEB69DAAB}" type="presParOf" srcId="{FC8C81A1-B9E0-4339-8C2D-1098470CD2F8}" destId="{D7DFEB91-5A6E-431E-ABE2-F8783C73E746}" srcOrd="7" destOrd="0" presId="urn:microsoft.com/office/officeart/2008/layout/LinedList"/>
    <dgm:cxn modelId="{3E6CC1ED-3A37-41A8-A255-37EDC0A3B214}" type="presParOf" srcId="{D7DFEB91-5A6E-431E-ABE2-F8783C73E746}" destId="{FE106058-A4CA-4E92-95CD-DDCF7AFCA544}" srcOrd="0" destOrd="0" presId="urn:microsoft.com/office/officeart/2008/layout/LinedList"/>
    <dgm:cxn modelId="{D257A6B2-94BC-4C26-B2D4-6F244F81EC4C}" type="presParOf" srcId="{D7DFEB91-5A6E-431E-ABE2-F8783C73E746}" destId="{5B1C6CF6-35FF-4E10-9D7E-26EC9D982770}" srcOrd="1" destOrd="0" presId="urn:microsoft.com/office/officeart/2008/layout/LinedList"/>
    <dgm:cxn modelId="{9195D458-E29E-4469-83BD-5564C4970BC2}" type="presParOf" srcId="{FC8C81A1-B9E0-4339-8C2D-1098470CD2F8}" destId="{A6B4A4F3-4049-49D0-AED9-4B99C7E92164}" srcOrd="8" destOrd="0" presId="urn:microsoft.com/office/officeart/2008/layout/LinedList"/>
    <dgm:cxn modelId="{3BDE0C8F-8D61-4301-8B7D-8E2BF8ED527D}" type="presParOf" srcId="{FC8C81A1-B9E0-4339-8C2D-1098470CD2F8}" destId="{EE4B13AA-C399-44D9-8246-34BB41D834A1}" srcOrd="9" destOrd="0" presId="urn:microsoft.com/office/officeart/2008/layout/LinedList"/>
    <dgm:cxn modelId="{1247EEC0-74D9-4D25-BE40-41BF42B2CB0F}" type="presParOf" srcId="{EE4B13AA-C399-44D9-8246-34BB41D834A1}" destId="{B16F2BA6-124F-4FD1-A092-FCF886924C32}" srcOrd="0" destOrd="0" presId="urn:microsoft.com/office/officeart/2008/layout/LinedList"/>
    <dgm:cxn modelId="{2EAE1473-F137-4B2F-A151-04454797BF02}" type="presParOf" srcId="{EE4B13AA-C399-44D9-8246-34BB41D834A1}" destId="{87BBBEF0-5CC5-4BF3-BF1D-7FF06570F83E}" srcOrd="1" destOrd="0" presId="urn:microsoft.com/office/officeart/2008/layout/LinedList"/>
    <dgm:cxn modelId="{902CF3F2-FF92-4F4D-BCCE-8CC0B4A9ECFC}" type="presParOf" srcId="{FC8C81A1-B9E0-4339-8C2D-1098470CD2F8}" destId="{6A207400-E7B2-4F9C-8F25-89D031F0B0EC}" srcOrd="10" destOrd="0" presId="urn:microsoft.com/office/officeart/2008/layout/LinedList"/>
    <dgm:cxn modelId="{DA7F58E4-CFA0-4BC9-B35E-EFD22B5E6BE9}" type="presParOf" srcId="{FC8C81A1-B9E0-4339-8C2D-1098470CD2F8}" destId="{831E0F13-F6E1-483B-A0B8-1E896C9EBD3D}" srcOrd="11" destOrd="0" presId="urn:microsoft.com/office/officeart/2008/layout/LinedList"/>
    <dgm:cxn modelId="{4FB17002-2739-4BA8-9FED-36B4FCB62C1A}" type="presParOf" srcId="{831E0F13-F6E1-483B-A0B8-1E896C9EBD3D}" destId="{03ACD485-29D6-42E4-B215-B089DA21CD54}" srcOrd="0" destOrd="0" presId="urn:microsoft.com/office/officeart/2008/layout/LinedList"/>
    <dgm:cxn modelId="{1AB47AE0-7D62-4739-946D-03641B337349}" type="presParOf" srcId="{831E0F13-F6E1-483B-A0B8-1E896C9EBD3D}" destId="{70922930-6F38-4C0C-8A52-08478540B8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C1EB1D-EE5B-4C64-808F-173E416E673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45C362-835F-4748-9E2D-14B990FAA186}">
      <dgm:prSet phldrT="[Text]" custT="1"/>
      <dgm:spPr/>
      <dgm:t>
        <a:bodyPr/>
        <a:lstStyle/>
        <a:p>
          <a:pPr algn="ctr"/>
          <a:r>
            <a:rPr lang="en-US" sz="3600" b="1" spc="-5" dirty="0">
              <a:effectLst>
                <a:outerShdw blurRad="38100" dist="38100" dir="2700000" algn="tl">
                  <a:srgbClr val="000000">
                    <a:alpha val="43137"/>
                  </a:srgbClr>
                </a:outerShdw>
              </a:effectLst>
            </a:rPr>
            <a:t>Element </a:t>
          </a:r>
          <a:r>
            <a:rPr lang="en-US" sz="3600" b="1" spc="-5" dirty="0" smtClean="0">
              <a:effectLst>
                <a:outerShdw blurRad="38100" dist="38100" dir="2700000" algn="tl">
                  <a:srgbClr val="000000">
                    <a:alpha val="43137"/>
                  </a:srgbClr>
                </a:outerShdw>
              </a:effectLst>
            </a:rPr>
            <a:t>3</a:t>
          </a:r>
          <a:endParaRPr lang="en-US" sz="3600" dirty="0">
            <a:effectLst>
              <a:outerShdw blurRad="38100" dist="38100" dir="2700000" algn="tl">
                <a:srgbClr val="000000">
                  <a:alpha val="43137"/>
                </a:srgbClr>
              </a:outerShdw>
            </a:effectLst>
          </a:endParaRPr>
        </a:p>
      </dgm:t>
    </dgm:pt>
    <dgm:pt modelId="{83706787-7C2D-4A80-B8CC-23002C5BE74A}" type="parTrans" cxnId="{F4CC72D0-F80B-4506-B5C6-A031C1E975FF}">
      <dgm:prSet/>
      <dgm:spPr/>
      <dgm:t>
        <a:bodyPr/>
        <a:lstStyle/>
        <a:p>
          <a:endParaRPr lang="en-US"/>
        </a:p>
      </dgm:t>
    </dgm:pt>
    <dgm:pt modelId="{074F403B-335C-4D10-B567-AA4F24AE33DA}" type="sibTrans" cxnId="{F4CC72D0-F80B-4506-B5C6-A031C1E975FF}">
      <dgm:prSet/>
      <dgm:spPr/>
      <dgm:t>
        <a:bodyPr/>
        <a:lstStyle/>
        <a:p>
          <a:endParaRPr lang="en-US"/>
        </a:p>
      </dgm:t>
    </dgm:pt>
    <dgm:pt modelId="{11657462-7BBD-4CA5-B4BF-91724B7458D2}">
      <dgm:prSet phldrT="[Text]"/>
      <dgm:spPr/>
      <dgm:t>
        <a:bodyPr/>
        <a:lstStyle/>
        <a:p>
          <a:pPr algn="l"/>
          <a:r>
            <a:rPr lang="en-US" sz="2600" b="1" spc="-5" dirty="0" smtClean="0">
              <a:latin typeface="Calibri"/>
              <a:cs typeface="Calibri"/>
            </a:rPr>
            <a:t>Develop and disseminate broad goals</a:t>
          </a:r>
          <a:endParaRPr lang="en-US" sz="2600" b="1" dirty="0"/>
        </a:p>
      </dgm:t>
    </dgm:pt>
    <dgm:pt modelId="{A4E287A6-955F-4939-BB53-5326B18EA867}" type="parTrans" cxnId="{095AC4AE-FDBF-407D-8298-BB60FD6B6159}">
      <dgm:prSet/>
      <dgm:spPr/>
      <dgm:t>
        <a:bodyPr/>
        <a:lstStyle/>
        <a:p>
          <a:endParaRPr lang="en-US"/>
        </a:p>
      </dgm:t>
    </dgm:pt>
    <dgm:pt modelId="{8EB5472C-F65A-4B7F-88E2-8B8773AA07AF}" type="sibTrans" cxnId="{095AC4AE-FDBF-407D-8298-BB60FD6B6159}">
      <dgm:prSet/>
      <dgm:spPr/>
      <dgm:t>
        <a:bodyPr/>
        <a:lstStyle/>
        <a:p>
          <a:endParaRPr lang="en-US"/>
        </a:p>
      </dgm:t>
    </dgm:pt>
    <dgm:pt modelId="{5DCFD582-DE34-46BC-856B-CBEBB15E78CB}">
      <dgm:prSet/>
      <dgm:spPr/>
      <dgm:t>
        <a:bodyPr/>
        <a:lstStyle/>
        <a:p>
          <a:pPr algn="l"/>
          <a:r>
            <a:rPr lang="en-US" dirty="0" smtClean="0">
              <a:latin typeface="Calibri"/>
              <a:cs typeface="Calibri"/>
            </a:rPr>
            <a:t>Be based on stakeholder concerns.</a:t>
          </a:r>
          <a:endParaRPr lang="en-US" dirty="0" smtClean="0">
            <a:latin typeface="Calibri"/>
            <a:cs typeface="Calibri"/>
          </a:endParaRPr>
        </a:p>
      </dgm:t>
    </dgm:pt>
    <dgm:pt modelId="{82E6E2DC-F91D-40AF-82FC-CE7E0F3D3DD8}" type="parTrans" cxnId="{BBE2DBDB-3216-4BD9-A12F-13B57796E021}">
      <dgm:prSet/>
      <dgm:spPr/>
      <dgm:t>
        <a:bodyPr/>
        <a:lstStyle/>
        <a:p>
          <a:endParaRPr lang="en-US"/>
        </a:p>
      </dgm:t>
    </dgm:pt>
    <dgm:pt modelId="{A35B3A1D-9076-48B7-8908-224857B7D87E}" type="sibTrans" cxnId="{BBE2DBDB-3216-4BD9-A12F-13B57796E021}">
      <dgm:prSet/>
      <dgm:spPr/>
      <dgm:t>
        <a:bodyPr/>
        <a:lstStyle/>
        <a:p>
          <a:endParaRPr lang="en-US"/>
        </a:p>
      </dgm:t>
    </dgm:pt>
    <dgm:pt modelId="{447D4CBB-1892-4F43-9600-0FBC5CE408D9}">
      <dgm:prSet/>
      <dgm:spPr/>
      <dgm:t>
        <a:bodyPr/>
        <a:lstStyle/>
        <a:p>
          <a:pPr algn="l"/>
          <a:r>
            <a:rPr lang="en-US" dirty="0" smtClean="0">
              <a:latin typeface="Calibri"/>
              <a:cs typeface="Calibri"/>
            </a:rPr>
            <a:t>Link to the Budget</a:t>
          </a:r>
          <a:endParaRPr lang="en-US" dirty="0">
            <a:latin typeface="Calibri"/>
            <a:cs typeface="Calibri"/>
          </a:endParaRPr>
        </a:p>
      </dgm:t>
    </dgm:pt>
    <dgm:pt modelId="{38E6777C-D4C0-4116-BE15-1376C8203C1E}" type="parTrans" cxnId="{5C863F93-4123-4491-9356-9EA3C487AD76}">
      <dgm:prSet/>
      <dgm:spPr/>
      <dgm:t>
        <a:bodyPr/>
        <a:lstStyle/>
        <a:p>
          <a:endParaRPr lang="en-US"/>
        </a:p>
      </dgm:t>
    </dgm:pt>
    <dgm:pt modelId="{91FE84B4-03B4-4D0C-A5FD-123D4633E3A5}" type="sibTrans" cxnId="{5C863F93-4123-4491-9356-9EA3C487AD76}">
      <dgm:prSet/>
      <dgm:spPr/>
      <dgm:t>
        <a:bodyPr/>
        <a:lstStyle/>
        <a:p>
          <a:endParaRPr lang="en-US"/>
        </a:p>
      </dgm:t>
    </dgm:pt>
    <dgm:pt modelId="{88BD804F-95B1-47D5-A926-E304B5A672C5}">
      <dgm:prSet/>
      <dgm:spPr/>
      <dgm:t>
        <a:bodyPr/>
        <a:lstStyle/>
        <a:p>
          <a:pPr algn="l"/>
          <a:r>
            <a:rPr lang="en-US" dirty="0" smtClean="0">
              <a:latin typeface="Calibri"/>
              <a:cs typeface="Calibri"/>
            </a:rPr>
            <a:t>Be Outcome Driven</a:t>
          </a:r>
          <a:endParaRPr lang="en-US" dirty="0" smtClean="0">
            <a:latin typeface="Calibri"/>
            <a:cs typeface="Calibri"/>
          </a:endParaRPr>
        </a:p>
      </dgm:t>
    </dgm:pt>
    <dgm:pt modelId="{39517975-A177-4330-9FA9-B360AA25E3AB}" type="parTrans" cxnId="{CF399050-67A8-4DC3-89C2-F48CDB54ACA7}">
      <dgm:prSet/>
      <dgm:spPr/>
      <dgm:t>
        <a:bodyPr/>
        <a:lstStyle/>
        <a:p>
          <a:endParaRPr lang="en-US"/>
        </a:p>
      </dgm:t>
    </dgm:pt>
    <dgm:pt modelId="{8155D2F6-EAB7-4FC7-A9D6-4152595671F7}" type="sibTrans" cxnId="{CF399050-67A8-4DC3-89C2-F48CDB54ACA7}">
      <dgm:prSet/>
      <dgm:spPr/>
      <dgm:t>
        <a:bodyPr/>
        <a:lstStyle/>
        <a:p>
          <a:endParaRPr lang="en-US"/>
        </a:p>
      </dgm:t>
    </dgm:pt>
    <dgm:pt modelId="{9E6D0363-7FCE-4CAE-87DD-E60400943476}">
      <dgm:prSet/>
      <dgm:spPr/>
      <dgm:t>
        <a:bodyPr/>
        <a:lstStyle/>
        <a:p>
          <a:pPr algn="l"/>
          <a:r>
            <a:rPr lang="en-US" dirty="0" smtClean="0">
              <a:latin typeface="Calibri"/>
              <a:cs typeface="Calibri"/>
            </a:rPr>
            <a:t>Be supported by </a:t>
          </a:r>
          <a:br>
            <a:rPr lang="en-US" dirty="0" smtClean="0">
              <a:latin typeface="Calibri"/>
              <a:cs typeface="Calibri"/>
            </a:rPr>
          </a:br>
          <a:r>
            <a:rPr lang="en-US" dirty="0" smtClean="0">
              <a:latin typeface="Calibri"/>
              <a:cs typeface="Calibri"/>
            </a:rPr>
            <a:t>Elected Officials</a:t>
          </a:r>
          <a:endParaRPr lang="en-US" dirty="0" smtClean="0">
            <a:latin typeface="Calibri"/>
            <a:cs typeface="Calibri"/>
          </a:endParaRPr>
        </a:p>
      </dgm:t>
    </dgm:pt>
    <dgm:pt modelId="{012D3BDE-217D-4A11-8F56-94DD98A613D4}" type="parTrans" cxnId="{4E7EC4C0-0BB0-4474-AC51-73025127D18E}">
      <dgm:prSet/>
      <dgm:spPr/>
      <dgm:t>
        <a:bodyPr/>
        <a:lstStyle/>
        <a:p>
          <a:endParaRPr lang="en-US"/>
        </a:p>
      </dgm:t>
    </dgm:pt>
    <dgm:pt modelId="{CFB62AAE-FE47-4336-84A7-D4C7F7F3B24C}" type="sibTrans" cxnId="{4E7EC4C0-0BB0-4474-AC51-73025127D18E}">
      <dgm:prSet/>
      <dgm:spPr/>
      <dgm:t>
        <a:bodyPr/>
        <a:lstStyle/>
        <a:p>
          <a:endParaRPr lang="en-US"/>
        </a:p>
      </dgm:t>
    </dgm:pt>
    <dgm:pt modelId="{76B960B7-5000-457F-9A1B-0EBB9A9C295A}">
      <dgm:prSet/>
      <dgm:spPr/>
      <dgm:t>
        <a:bodyPr/>
        <a:lstStyle/>
        <a:p>
          <a:pPr algn="l"/>
          <a:r>
            <a:rPr lang="en-US" dirty="0" smtClean="0">
              <a:latin typeface="Calibri"/>
              <a:cs typeface="Calibri"/>
            </a:rPr>
            <a:t>Disseminate – Publish the goals.</a:t>
          </a:r>
          <a:endParaRPr lang="en-US" dirty="0">
            <a:latin typeface="Calibri"/>
            <a:cs typeface="Calibri"/>
          </a:endParaRPr>
        </a:p>
      </dgm:t>
    </dgm:pt>
    <dgm:pt modelId="{71D8AD65-D963-4A5C-A3D5-1CABFE8AAA6F}" type="parTrans" cxnId="{ADC1B962-A478-4839-B0B4-B57FEC030E8D}">
      <dgm:prSet/>
      <dgm:spPr/>
      <dgm:t>
        <a:bodyPr/>
        <a:lstStyle/>
        <a:p>
          <a:endParaRPr lang="en-US"/>
        </a:p>
      </dgm:t>
    </dgm:pt>
    <dgm:pt modelId="{D80771A7-D4F2-4975-A51F-EDED50F3EA82}" type="sibTrans" cxnId="{ADC1B962-A478-4839-B0B4-B57FEC030E8D}">
      <dgm:prSet/>
      <dgm:spPr/>
      <dgm:t>
        <a:bodyPr/>
        <a:lstStyle/>
        <a:p>
          <a:endParaRPr lang="en-US"/>
        </a:p>
      </dgm:t>
    </dgm:pt>
    <dgm:pt modelId="{C4B66DB7-D80C-40CE-A57C-FEFBFC3A135F}" type="pres">
      <dgm:prSet presAssocID="{74C1EB1D-EE5B-4C64-808F-173E416E6737}" presName="linear" presStyleCnt="0">
        <dgm:presLayoutVars>
          <dgm:dir/>
          <dgm:animLvl val="lvl"/>
          <dgm:resizeHandles val="exact"/>
        </dgm:presLayoutVars>
      </dgm:prSet>
      <dgm:spPr/>
      <dgm:t>
        <a:bodyPr/>
        <a:lstStyle/>
        <a:p>
          <a:endParaRPr lang="en-US"/>
        </a:p>
      </dgm:t>
    </dgm:pt>
    <dgm:pt modelId="{70219604-7A0B-4314-BCA6-B9C36CAA1F19}" type="pres">
      <dgm:prSet presAssocID="{0D45C362-835F-4748-9E2D-14B990FAA186}" presName="parentLin" presStyleCnt="0"/>
      <dgm:spPr/>
    </dgm:pt>
    <dgm:pt modelId="{73310E0F-CA45-4195-8B13-078399C0BB2F}" type="pres">
      <dgm:prSet presAssocID="{0D45C362-835F-4748-9E2D-14B990FAA186}" presName="parentLeftMargin" presStyleLbl="node1" presStyleIdx="0" presStyleCnt="1"/>
      <dgm:spPr/>
      <dgm:t>
        <a:bodyPr/>
        <a:lstStyle/>
        <a:p>
          <a:endParaRPr lang="en-US"/>
        </a:p>
      </dgm:t>
    </dgm:pt>
    <dgm:pt modelId="{82615372-C250-42F1-95F5-3FDEA0C05706}" type="pres">
      <dgm:prSet presAssocID="{0D45C362-835F-4748-9E2D-14B990FAA186}" presName="parentText" presStyleLbl="node1" presStyleIdx="0" presStyleCnt="1">
        <dgm:presLayoutVars>
          <dgm:chMax val="0"/>
          <dgm:bulletEnabled val="1"/>
        </dgm:presLayoutVars>
      </dgm:prSet>
      <dgm:spPr/>
      <dgm:t>
        <a:bodyPr/>
        <a:lstStyle/>
        <a:p>
          <a:endParaRPr lang="en-US"/>
        </a:p>
      </dgm:t>
    </dgm:pt>
    <dgm:pt modelId="{E92302F4-D8A3-4005-968A-14B6AFE1C56D}" type="pres">
      <dgm:prSet presAssocID="{0D45C362-835F-4748-9E2D-14B990FAA186}" presName="negativeSpace" presStyleCnt="0"/>
      <dgm:spPr/>
    </dgm:pt>
    <dgm:pt modelId="{F624263A-58FD-4EE7-8BF3-5BECFE64B2B2}" type="pres">
      <dgm:prSet presAssocID="{0D45C362-835F-4748-9E2D-14B990FAA186}" presName="childText" presStyleLbl="conFgAcc1" presStyleIdx="0" presStyleCnt="1">
        <dgm:presLayoutVars>
          <dgm:bulletEnabled val="1"/>
        </dgm:presLayoutVars>
      </dgm:prSet>
      <dgm:spPr/>
      <dgm:t>
        <a:bodyPr/>
        <a:lstStyle/>
        <a:p>
          <a:endParaRPr lang="en-US"/>
        </a:p>
      </dgm:t>
    </dgm:pt>
  </dgm:ptLst>
  <dgm:cxnLst>
    <dgm:cxn modelId="{ADC1B962-A478-4839-B0B4-B57FEC030E8D}" srcId="{11657462-7BBD-4CA5-B4BF-91724B7458D2}" destId="{76B960B7-5000-457F-9A1B-0EBB9A9C295A}" srcOrd="4" destOrd="0" parTransId="{71D8AD65-D963-4A5C-A3D5-1CABFE8AAA6F}" sibTransId="{D80771A7-D4F2-4975-A51F-EDED50F3EA82}"/>
    <dgm:cxn modelId="{BBE2DBDB-3216-4BD9-A12F-13B57796E021}" srcId="{11657462-7BBD-4CA5-B4BF-91724B7458D2}" destId="{5DCFD582-DE34-46BC-856B-CBEBB15E78CB}" srcOrd="0" destOrd="0" parTransId="{82E6E2DC-F91D-40AF-82FC-CE7E0F3D3DD8}" sibTransId="{A35B3A1D-9076-48B7-8908-224857B7D87E}"/>
    <dgm:cxn modelId="{5C863F93-4123-4491-9356-9EA3C487AD76}" srcId="{11657462-7BBD-4CA5-B4BF-91724B7458D2}" destId="{447D4CBB-1892-4F43-9600-0FBC5CE408D9}" srcOrd="1" destOrd="0" parTransId="{38E6777C-D4C0-4116-BE15-1376C8203C1E}" sibTransId="{91FE84B4-03B4-4D0C-A5FD-123D4633E3A5}"/>
    <dgm:cxn modelId="{42192EF9-795D-4C72-BCCB-28E39F817EC5}" type="presOf" srcId="{76B960B7-5000-457F-9A1B-0EBB9A9C295A}" destId="{F624263A-58FD-4EE7-8BF3-5BECFE64B2B2}" srcOrd="0" destOrd="5" presId="urn:microsoft.com/office/officeart/2005/8/layout/list1"/>
    <dgm:cxn modelId="{F4CC72D0-F80B-4506-B5C6-A031C1E975FF}" srcId="{74C1EB1D-EE5B-4C64-808F-173E416E6737}" destId="{0D45C362-835F-4748-9E2D-14B990FAA186}" srcOrd="0" destOrd="0" parTransId="{83706787-7C2D-4A80-B8CC-23002C5BE74A}" sibTransId="{074F403B-335C-4D10-B567-AA4F24AE33DA}"/>
    <dgm:cxn modelId="{E60B2740-8CA2-41B6-8D44-2F4044EF8A5D}" type="presOf" srcId="{447D4CBB-1892-4F43-9600-0FBC5CE408D9}" destId="{F624263A-58FD-4EE7-8BF3-5BECFE64B2B2}" srcOrd="0" destOrd="2" presId="urn:microsoft.com/office/officeart/2005/8/layout/list1"/>
    <dgm:cxn modelId="{09EB49A5-039C-450B-8B7A-31C28F84CD81}" type="presOf" srcId="{0D45C362-835F-4748-9E2D-14B990FAA186}" destId="{73310E0F-CA45-4195-8B13-078399C0BB2F}" srcOrd="0" destOrd="0" presId="urn:microsoft.com/office/officeart/2005/8/layout/list1"/>
    <dgm:cxn modelId="{0C711070-8FFE-42D8-8B96-9F9B8BDF6BA5}" type="presOf" srcId="{5DCFD582-DE34-46BC-856B-CBEBB15E78CB}" destId="{F624263A-58FD-4EE7-8BF3-5BECFE64B2B2}" srcOrd="0" destOrd="1" presId="urn:microsoft.com/office/officeart/2005/8/layout/list1"/>
    <dgm:cxn modelId="{2EC2E25B-6308-429A-8B31-454D23C83089}" type="presOf" srcId="{11657462-7BBD-4CA5-B4BF-91724B7458D2}" destId="{F624263A-58FD-4EE7-8BF3-5BECFE64B2B2}" srcOrd="0" destOrd="0" presId="urn:microsoft.com/office/officeart/2005/8/layout/list1"/>
    <dgm:cxn modelId="{625FEA9B-FF44-4A86-97E4-C20080C4402D}" type="presOf" srcId="{9E6D0363-7FCE-4CAE-87DD-E60400943476}" destId="{F624263A-58FD-4EE7-8BF3-5BECFE64B2B2}" srcOrd="0" destOrd="4" presId="urn:microsoft.com/office/officeart/2005/8/layout/list1"/>
    <dgm:cxn modelId="{CF399050-67A8-4DC3-89C2-F48CDB54ACA7}" srcId="{11657462-7BBD-4CA5-B4BF-91724B7458D2}" destId="{88BD804F-95B1-47D5-A926-E304B5A672C5}" srcOrd="2" destOrd="0" parTransId="{39517975-A177-4330-9FA9-B360AA25E3AB}" sibTransId="{8155D2F6-EAB7-4FC7-A9D6-4152595671F7}"/>
    <dgm:cxn modelId="{F6C2F80D-2D79-4EAB-901C-D6D001547F61}" type="presOf" srcId="{88BD804F-95B1-47D5-A926-E304B5A672C5}" destId="{F624263A-58FD-4EE7-8BF3-5BECFE64B2B2}" srcOrd="0" destOrd="3" presId="urn:microsoft.com/office/officeart/2005/8/layout/list1"/>
    <dgm:cxn modelId="{4E7EC4C0-0BB0-4474-AC51-73025127D18E}" srcId="{11657462-7BBD-4CA5-B4BF-91724B7458D2}" destId="{9E6D0363-7FCE-4CAE-87DD-E60400943476}" srcOrd="3" destOrd="0" parTransId="{012D3BDE-217D-4A11-8F56-94DD98A613D4}" sibTransId="{CFB62AAE-FE47-4336-84A7-D4C7F7F3B24C}"/>
    <dgm:cxn modelId="{4C1244C8-FFE8-440C-822E-90F363AC3D90}" type="presOf" srcId="{0D45C362-835F-4748-9E2D-14B990FAA186}" destId="{82615372-C250-42F1-95F5-3FDEA0C05706}" srcOrd="1" destOrd="0" presId="urn:microsoft.com/office/officeart/2005/8/layout/list1"/>
    <dgm:cxn modelId="{095AC4AE-FDBF-407D-8298-BB60FD6B6159}" srcId="{0D45C362-835F-4748-9E2D-14B990FAA186}" destId="{11657462-7BBD-4CA5-B4BF-91724B7458D2}" srcOrd="0" destOrd="0" parTransId="{A4E287A6-955F-4939-BB53-5326B18EA867}" sibTransId="{8EB5472C-F65A-4B7F-88E2-8B8773AA07AF}"/>
    <dgm:cxn modelId="{ECE69C3A-731E-49A5-AD39-ED851E7C6E51}" type="presOf" srcId="{74C1EB1D-EE5B-4C64-808F-173E416E6737}" destId="{C4B66DB7-D80C-40CE-A57C-FEFBFC3A135F}" srcOrd="0" destOrd="0" presId="urn:microsoft.com/office/officeart/2005/8/layout/list1"/>
    <dgm:cxn modelId="{84849DC8-9F5F-408E-B0CD-34A1AE993568}" type="presParOf" srcId="{C4B66DB7-D80C-40CE-A57C-FEFBFC3A135F}" destId="{70219604-7A0B-4314-BCA6-B9C36CAA1F19}" srcOrd="0" destOrd="0" presId="urn:microsoft.com/office/officeart/2005/8/layout/list1"/>
    <dgm:cxn modelId="{38150ED9-8FF5-417E-B149-F47B27764D5D}" type="presParOf" srcId="{70219604-7A0B-4314-BCA6-B9C36CAA1F19}" destId="{73310E0F-CA45-4195-8B13-078399C0BB2F}" srcOrd="0" destOrd="0" presId="urn:microsoft.com/office/officeart/2005/8/layout/list1"/>
    <dgm:cxn modelId="{9AF50852-2214-4D63-92B6-B5C456B49B32}" type="presParOf" srcId="{70219604-7A0B-4314-BCA6-B9C36CAA1F19}" destId="{82615372-C250-42F1-95F5-3FDEA0C05706}" srcOrd="1" destOrd="0" presId="urn:microsoft.com/office/officeart/2005/8/layout/list1"/>
    <dgm:cxn modelId="{1B5EEE12-DDE7-4BE5-AA07-38DEEF24FAC6}" type="presParOf" srcId="{C4B66DB7-D80C-40CE-A57C-FEFBFC3A135F}" destId="{E92302F4-D8A3-4005-968A-14B6AFE1C56D}" srcOrd="1" destOrd="0" presId="urn:microsoft.com/office/officeart/2005/8/layout/list1"/>
    <dgm:cxn modelId="{251A3946-E14F-4E28-A0A4-907686EAEE2A}" type="presParOf" srcId="{C4B66DB7-D80C-40CE-A57C-FEFBFC3A135F}" destId="{F624263A-58FD-4EE7-8BF3-5BECFE64B2B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C1EB1D-EE5B-4C64-808F-173E416E673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45C362-835F-4748-9E2D-14B990FAA186}">
      <dgm:prSet phldrT="[Text]" custT="1"/>
      <dgm:spPr/>
      <dgm:t>
        <a:bodyPr/>
        <a:lstStyle/>
        <a:p>
          <a:pPr algn="ctr"/>
          <a:r>
            <a:rPr lang="en-US" sz="3600" b="1" spc="-5" dirty="0">
              <a:effectLst>
                <a:outerShdw blurRad="38100" dist="38100" dir="2700000" algn="tl">
                  <a:srgbClr val="000000">
                    <a:alpha val="43137"/>
                  </a:srgbClr>
                </a:outerShdw>
              </a:effectLst>
            </a:rPr>
            <a:t>Element </a:t>
          </a:r>
          <a:r>
            <a:rPr lang="en-US" sz="3600" b="1" spc="-5" dirty="0" smtClean="0">
              <a:effectLst>
                <a:outerShdw blurRad="38100" dist="38100" dir="2700000" algn="tl">
                  <a:srgbClr val="000000">
                    <a:alpha val="43137"/>
                  </a:srgbClr>
                </a:outerShdw>
              </a:effectLst>
            </a:rPr>
            <a:t>4</a:t>
          </a:r>
          <a:endParaRPr lang="en-US" sz="3600" dirty="0">
            <a:effectLst>
              <a:outerShdw blurRad="38100" dist="38100" dir="2700000" algn="tl">
                <a:srgbClr val="000000">
                  <a:alpha val="43137"/>
                </a:srgbClr>
              </a:outerShdw>
            </a:effectLst>
          </a:endParaRPr>
        </a:p>
      </dgm:t>
    </dgm:pt>
    <dgm:pt modelId="{83706787-7C2D-4A80-B8CC-23002C5BE74A}" type="parTrans" cxnId="{F4CC72D0-F80B-4506-B5C6-A031C1E975FF}">
      <dgm:prSet/>
      <dgm:spPr/>
      <dgm:t>
        <a:bodyPr/>
        <a:lstStyle/>
        <a:p>
          <a:endParaRPr lang="en-US"/>
        </a:p>
      </dgm:t>
    </dgm:pt>
    <dgm:pt modelId="{074F403B-335C-4D10-B567-AA4F24AE33DA}" type="sibTrans" cxnId="{F4CC72D0-F80B-4506-B5C6-A031C1E975FF}">
      <dgm:prSet/>
      <dgm:spPr/>
      <dgm:t>
        <a:bodyPr/>
        <a:lstStyle/>
        <a:p>
          <a:endParaRPr lang="en-US"/>
        </a:p>
      </dgm:t>
    </dgm:pt>
    <dgm:pt modelId="{11657462-7BBD-4CA5-B4BF-91724B7458D2}">
      <dgm:prSet phldrT="[Text]"/>
      <dgm:spPr/>
      <dgm:t>
        <a:bodyPr/>
        <a:lstStyle/>
        <a:p>
          <a:pPr algn="l"/>
          <a:r>
            <a:rPr lang="en-US" sz="2600" b="1" spc="-5" dirty="0" smtClean="0">
              <a:latin typeface="Calibri"/>
              <a:cs typeface="Calibri"/>
            </a:rPr>
            <a:t>Adopt Financial Policies</a:t>
          </a:r>
          <a:endParaRPr lang="en-US" sz="2600" b="1" dirty="0"/>
        </a:p>
      </dgm:t>
    </dgm:pt>
    <dgm:pt modelId="{A4E287A6-955F-4939-BB53-5326B18EA867}" type="parTrans" cxnId="{095AC4AE-FDBF-407D-8298-BB60FD6B6159}">
      <dgm:prSet/>
      <dgm:spPr/>
      <dgm:t>
        <a:bodyPr/>
        <a:lstStyle/>
        <a:p>
          <a:endParaRPr lang="en-US"/>
        </a:p>
      </dgm:t>
    </dgm:pt>
    <dgm:pt modelId="{8EB5472C-F65A-4B7F-88E2-8B8773AA07AF}" type="sibTrans" cxnId="{095AC4AE-FDBF-407D-8298-BB60FD6B6159}">
      <dgm:prSet/>
      <dgm:spPr/>
      <dgm:t>
        <a:bodyPr/>
        <a:lstStyle/>
        <a:p>
          <a:endParaRPr lang="en-US"/>
        </a:p>
      </dgm:t>
    </dgm:pt>
    <dgm:pt modelId="{5DCFD582-DE34-46BC-856B-CBEBB15E78CB}">
      <dgm:prSet/>
      <dgm:spPr/>
      <dgm:t>
        <a:bodyPr/>
        <a:lstStyle/>
        <a:p>
          <a:pPr algn="l"/>
          <a:r>
            <a:rPr lang="en-US" dirty="0" smtClean="0"/>
            <a:t>Policies are adopted by the governing body</a:t>
          </a:r>
          <a:endParaRPr lang="en-US" dirty="0" smtClean="0">
            <a:latin typeface="Calibri"/>
            <a:cs typeface="Calibri"/>
          </a:endParaRPr>
        </a:p>
      </dgm:t>
    </dgm:pt>
    <dgm:pt modelId="{82E6E2DC-F91D-40AF-82FC-CE7E0F3D3DD8}" type="parTrans" cxnId="{BBE2DBDB-3216-4BD9-A12F-13B57796E021}">
      <dgm:prSet/>
      <dgm:spPr/>
      <dgm:t>
        <a:bodyPr/>
        <a:lstStyle/>
        <a:p>
          <a:endParaRPr lang="en-US"/>
        </a:p>
      </dgm:t>
    </dgm:pt>
    <dgm:pt modelId="{A35B3A1D-9076-48B7-8908-224857B7D87E}" type="sibTrans" cxnId="{BBE2DBDB-3216-4BD9-A12F-13B57796E021}">
      <dgm:prSet/>
      <dgm:spPr/>
      <dgm:t>
        <a:bodyPr/>
        <a:lstStyle/>
        <a:p>
          <a:endParaRPr lang="en-US"/>
        </a:p>
      </dgm:t>
    </dgm:pt>
    <dgm:pt modelId="{8011A40A-D2C5-488C-943A-75A5369999BF}">
      <dgm:prSet/>
      <dgm:spPr/>
      <dgm:t>
        <a:bodyPr/>
        <a:lstStyle/>
        <a:p>
          <a:pPr rtl="0"/>
          <a:r>
            <a:rPr lang="en-US" smtClean="0"/>
            <a:t>All fiscal policies should have an element for measuring performance and reporting</a:t>
          </a:r>
          <a:endParaRPr lang="en-US" dirty="0"/>
        </a:p>
      </dgm:t>
    </dgm:pt>
    <dgm:pt modelId="{E3747BC0-5B68-41C0-A7C0-A206E8F56CEF}" type="parTrans" cxnId="{E652911D-B2D1-42F6-A29C-3DDF320D8CA3}">
      <dgm:prSet/>
      <dgm:spPr/>
      <dgm:t>
        <a:bodyPr/>
        <a:lstStyle/>
        <a:p>
          <a:endParaRPr lang="en-US"/>
        </a:p>
      </dgm:t>
    </dgm:pt>
    <dgm:pt modelId="{FA52BD76-1947-4A65-A0D8-5EC9BDB81D50}" type="sibTrans" cxnId="{E652911D-B2D1-42F6-A29C-3DDF320D8CA3}">
      <dgm:prSet/>
      <dgm:spPr/>
      <dgm:t>
        <a:bodyPr/>
        <a:lstStyle/>
        <a:p>
          <a:endParaRPr lang="en-US"/>
        </a:p>
      </dgm:t>
    </dgm:pt>
    <dgm:pt modelId="{C4B66DB7-D80C-40CE-A57C-FEFBFC3A135F}" type="pres">
      <dgm:prSet presAssocID="{74C1EB1D-EE5B-4C64-808F-173E416E6737}" presName="linear" presStyleCnt="0">
        <dgm:presLayoutVars>
          <dgm:dir/>
          <dgm:animLvl val="lvl"/>
          <dgm:resizeHandles val="exact"/>
        </dgm:presLayoutVars>
      </dgm:prSet>
      <dgm:spPr/>
      <dgm:t>
        <a:bodyPr/>
        <a:lstStyle/>
        <a:p>
          <a:endParaRPr lang="en-US"/>
        </a:p>
      </dgm:t>
    </dgm:pt>
    <dgm:pt modelId="{70219604-7A0B-4314-BCA6-B9C36CAA1F19}" type="pres">
      <dgm:prSet presAssocID="{0D45C362-835F-4748-9E2D-14B990FAA186}" presName="parentLin" presStyleCnt="0"/>
      <dgm:spPr/>
    </dgm:pt>
    <dgm:pt modelId="{73310E0F-CA45-4195-8B13-078399C0BB2F}" type="pres">
      <dgm:prSet presAssocID="{0D45C362-835F-4748-9E2D-14B990FAA186}" presName="parentLeftMargin" presStyleLbl="node1" presStyleIdx="0" presStyleCnt="1"/>
      <dgm:spPr/>
      <dgm:t>
        <a:bodyPr/>
        <a:lstStyle/>
        <a:p>
          <a:endParaRPr lang="en-US"/>
        </a:p>
      </dgm:t>
    </dgm:pt>
    <dgm:pt modelId="{82615372-C250-42F1-95F5-3FDEA0C05706}" type="pres">
      <dgm:prSet presAssocID="{0D45C362-835F-4748-9E2D-14B990FAA186}" presName="parentText" presStyleLbl="node1" presStyleIdx="0" presStyleCnt="1" custLinFactX="10065" custLinFactNeighborX="100000" custLinFactNeighborY="-10851">
        <dgm:presLayoutVars>
          <dgm:chMax val="0"/>
          <dgm:bulletEnabled val="1"/>
        </dgm:presLayoutVars>
      </dgm:prSet>
      <dgm:spPr/>
      <dgm:t>
        <a:bodyPr/>
        <a:lstStyle/>
        <a:p>
          <a:endParaRPr lang="en-US"/>
        </a:p>
      </dgm:t>
    </dgm:pt>
    <dgm:pt modelId="{E92302F4-D8A3-4005-968A-14B6AFE1C56D}" type="pres">
      <dgm:prSet presAssocID="{0D45C362-835F-4748-9E2D-14B990FAA186}" presName="negativeSpace" presStyleCnt="0"/>
      <dgm:spPr/>
    </dgm:pt>
    <dgm:pt modelId="{F624263A-58FD-4EE7-8BF3-5BECFE64B2B2}" type="pres">
      <dgm:prSet presAssocID="{0D45C362-835F-4748-9E2D-14B990FAA186}" presName="childText" presStyleLbl="conFgAcc1" presStyleIdx="0" presStyleCnt="1" custLinFactNeighborX="-3807" custLinFactNeighborY="620">
        <dgm:presLayoutVars>
          <dgm:bulletEnabled val="1"/>
        </dgm:presLayoutVars>
      </dgm:prSet>
      <dgm:spPr/>
      <dgm:t>
        <a:bodyPr/>
        <a:lstStyle/>
        <a:p>
          <a:endParaRPr lang="en-US"/>
        </a:p>
      </dgm:t>
    </dgm:pt>
  </dgm:ptLst>
  <dgm:cxnLst>
    <dgm:cxn modelId="{BBE2DBDB-3216-4BD9-A12F-13B57796E021}" srcId="{11657462-7BBD-4CA5-B4BF-91724B7458D2}" destId="{5DCFD582-DE34-46BC-856B-CBEBB15E78CB}" srcOrd="0" destOrd="0" parTransId="{82E6E2DC-F91D-40AF-82FC-CE7E0F3D3DD8}" sibTransId="{A35B3A1D-9076-48B7-8908-224857B7D87E}"/>
    <dgm:cxn modelId="{5DA56B1F-BCF8-44CD-8FC2-3A9D44A14B8B}" type="presOf" srcId="{5DCFD582-DE34-46BC-856B-CBEBB15E78CB}" destId="{F624263A-58FD-4EE7-8BF3-5BECFE64B2B2}" srcOrd="0" destOrd="1" presId="urn:microsoft.com/office/officeart/2005/8/layout/list1"/>
    <dgm:cxn modelId="{F4CC72D0-F80B-4506-B5C6-A031C1E975FF}" srcId="{74C1EB1D-EE5B-4C64-808F-173E416E6737}" destId="{0D45C362-835F-4748-9E2D-14B990FAA186}" srcOrd="0" destOrd="0" parTransId="{83706787-7C2D-4A80-B8CC-23002C5BE74A}" sibTransId="{074F403B-335C-4D10-B567-AA4F24AE33DA}"/>
    <dgm:cxn modelId="{B279B603-E917-4CAD-9375-8EFAF9B1E127}" type="presOf" srcId="{8011A40A-D2C5-488C-943A-75A5369999BF}" destId="{F624263A-58FD-4EE7-8BF3-5BECFE64B2B2}" srcOrd="0" destOrd="2" presId="urn:microsoft.com/office/officeart/2005/8/layout/list1"/>
    <dgm:cxn modelId="{E652911D-B2D1-42F6-A29C-3DDF320D8CA3}" srcId="{11657462-7BBD-4CA5-B4BF-91724B7458D2}" destId="{8011A40A-D2C5-488C-943A-75A5369999BF}" srcOrd="1" destOrd="0" parTransId="{E3747BC0-5B68-41C0-A7C0-A206E8F56CEF}" sibTransId="{FA52BD76-1947-4A65-A0D8-5EC9BDB81D50}"/>
    <dgm:cxn modelId="{6619F52F-161A-4F55-A635-393CCCF1708D}" type="presOf" srcId="{11657462-7BBD-4CA5-B4BF-91724B7458D2}" destId="{F624263A-58FD-4EE7-8BF3-5BECFE64B2B2}" srcOrd="0" destOrd="0" presId="urn:microsoft.com/office/officeart/2005/8/layout/list1"/>
    <dgm:cxn modelId="{80AE8194-1C22-4D62-A1CA-0B354839062F}" type="presOf" srcId="{0D45C362-835F-4748-9E2D-14B990FAA186}" destId="{82615372-C250-42F1-95F5-3FDEA0C05706}" srcOrd="1" destOrd="0" presId="urn:microsoft.com/office/officeart/2005/8/layout/list1"/>
    <dgm:cxn modelId="{2BDB626B-4295-45D2-9CC9-079FA1FEA47F}" type="presOf" srcId="{74C1EB1D-EE5B-4C64-808F-173E416E6737}" destId="{C4B66DB7-D80C-40CE-A57C-FEFBFC3A135F}" srcOrd="0" destOrd="0" presId="urn:microsoft.com/office/officeart/2005/8/layout/list1"/>
    <dgm:cxn modelId="{26A9C9E0-1477-45E0-A6ED-3836492680FD}" type="presOf" srcId="{0D45C362-835F-4748-9E2D-14B990FAA186}" destId="{73310E0F-CA45-4195-8B13-078399C0BB2F}" srcOrd="0" destOrd="0" presId="urn:microsoft.com/office/officeart/2005/8/layout/list1"/>
    <dgm:cxn modelId="{095AC4AE-FDBF-407D-8298-BB60FD6B6159}" srcId="{0D45C362-835F-4748-9E2D-14B990FAA186}" destId="{11657462-7BBD-4CA5-B4BF-91724B7458D2}" srcOrd="0" destOrd="0" parTransId="{A4E287A6-955F-4939-BB53-5326B18EA867}" sibTransId="{8EB5472C-F65A-4B7F-88E2-8B8773AA07AF}"/>
    <dgm:cxn modelId="{779C4F1E-4ACF-4AAB-9FB3-9EE629D9A130}" type="presParOf" srcId="{C4B66DB7-D80C-40CE-A57C-FEFBFC3A135F}" destId="{70219604-7A0B-4314-BCA6-B9C36CAA1F19}" srcOrd="0" destOrd="0" presId="urn:microsoft.com/office/officeart/2005/8/layout/list1"/>
    <dgm:cxn modelId="{D76873D3-5F99-4C54-B574-476743B71125}" type="presParOf" srcId="{70219604-7A0B-4314-BCA6-B9C36CAA1F19}" destId="{73310E0F-CA45-4195-8B13-078399C0BB2F}" srcOrd="0" destOrd="0" presId="urn:microsoft.com/office/officeart/2005/8/layout/list1"/>
    <dgm:cxn modelId="{88A1E537-CDC8-461E-A743-FD799A8770A1}" type="presParOf" srcId="{70219604-7A0B-4314-BCA6-B9C36CAA1F19}" destId="{82615372-C250-42F1-95F5-3FDEA0C05706}" srcOrd="1" destOrd="0" presId="urn:microsoft.com/office/officeart/2005/8/layout/list1"/>
    <dgm:cxn modelId="{7C3F8A22-C563-48A9-B103-A2B6CD21CF56}" type="presParOf" srcId="{C4B66DB7-D80C-40CE-A57C-FEFBFC3A135F}" destId="{E92302F4-D8A3-4005-968A-14B6AFE1C56D}" srcOrd="1" destOrd="0" presId="urn:microsoft.com/office/officeart/2005/8/layout/list1"/>
    <dgm:cxn modelId="{F5CF0A15-F460-43B0-876C-8B8CB9ABF875}" type="presParOf" srcId="{C4B66DB7-D80C-40CE-A57C-FEFBFC3A135F}" destId="{F624263A-58FD-4EE7-8BF3-5BECFE64B2B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7BB597-25B9-4468-9ABE-4FF6B14EC29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91A5278-8F2A-44CC-B700-6A3DFC5E129E}">
      <dgm:prSet custT="1"/>
      <dgm:spPr/>
      <dgm:t>
        <a:bodyPr/>
        <a:lstStyle/>
        <a:p>
          <a:pPr algn="ctr" rtl="0"/>
          <a:r>
            <a:rPr lang="en-US" sz="2400" b="1" dirty="0"/>
            <a:t>Establish policy on the General Fund’s spendable and unassigned fund balance based on the  government’s own circumstances:</a:t>
          </a:r>
        </a:p>
      </dgm:t>
    </dgm:pt>
    <dgm:pt modelId="{C3F6716C-96B3-480C-A676-585EDA7D5412}" type="parTrans" cxnId="{ED815537-893B-431E-BE24-B8CCB1CBA3F0}">
      <dgm:prSet/>
      <dgm:spPr/>
      <dgm:t>
        <a:bodyPr/>
        <a:lstStyle/>
        <a:p>
          <a:endParaRPr lang="en-US" sz="2400"/>
        </a:p>
      </dgm:t>
    </dgm:pt>
    <dgm:pt modelId="{99EDBAFB-91E7-4785-8BC5-5E1DF997A8FB}" type="sibTrans" cxnId="{ED815537-893B-431E-BE24-B8CCB1CBA3F0}">
      <dgm:prSet/>
      <dgm:spPr/>
      <dgm:t>
        <a:bodyPr/>
        <a:lstStyle/>
        <a:p>
          <a:endParaRPr lang="en-US" sz="2400"/>
        </a:p>
      </dgm:t>
    </dgm:pt>
    <dgm:pt modelId="{24E8D42C-8AB5-4056-8CF5-0D1CA772A9C4}">
      <dgm:prSet custT="1"/>
      <dgm:spPr/>
      <dgm:t>
        <a:bodyPr anchor="ctr"/>
        <a:lstStyle/>
        <a:p>
          <a:pPr rtl="0"/>
          <a:r>
            <a:rPr lang="en-US" sz="2400" dirty="0"/>
            <a:t>Predictability of revenues</a:t>
          </a:r>
        </a:p>
      </dgm:t>
    </dgm:pt>
    <dgm:pt modelId="{4C47B7C8-0968-4404-B1C3-E6C72B67413F}" type="parTrans" cxnId="{FA53C3E7-470B-4410-80D8-067E771E578E}">
      <dgm:prSet/>
      <dgm:spPr/>
      <dgm:t>
        <a:bodyPr/>
        <a:lstStyle/>
        <a:p>
          <a:endParaRPr lang="en-US" sz="2400"/>
        </a:p>
      </dgm:t>
    </dgm:pt>
    <dgm:pt modelId="{B66EE697-C274-43B5-8DE5-13D219133C91}" type="sibTrans" cxnId="{FA53C3E7-470B-4410-80D8-067E771E578E}">
      <dgm:prSet/>
      <dgm:spPr/>
      <dgm:t>
        <a:bodyPr/>
        <a:lstStyle/>
        <a:p>
          <a:endParaRPr lang="en-US" sz="2400"/>
        </a:p>
      </dgm:t>
    </dgm:pt>
    <dgm:pt modelId="{1E8A6C2B-78C8-4490-A964-C269A0D60329}">
      <dgm:prSet custT="1"/>
      <dgm:spPr/>
      <dgm:t>
        <a:bodyPr anchor="ctr"/>
        <a:lstStyle/>
        <a:p>
          <a:pPr rtl="0"/>
          <a:r>
            <a:rPr lang="en-US" sz="2400" dirty="0"/>
            <a:t>Volatility of expenditures</a:t>
          </a:r>
        </a:p>
      </dgm:t>
    </dgm:pt>
    <dgm:pt modelId="{3273AFB1-8967-4F6A-BEBE-A25EBF454EBF}" type="parTrans" cxnId="{7A6501F7-6C35-436E-AE05-83FCEDB412DE}">
      <dgm:prSet/>
      <dgm:spPr/>
      <dgm:t>
        <a:bodyPr/>
        <a:lstStyle/>
        <a:p>
          <a:endParaRPr lang="en-US" sz="2400"/>
        </a:p>
      </dgm:t>
    </dgm:pt>
    <dgm:pt modelId="{8104F05D-7CC2-4CF2-BFB2-560E5A25EA73}" type="sibTrans" cxnId="{7A6501F7-6C35-436E-AE05-83FCEDB412DE}">
      <dgm:prSet/>
      <dgm:spPr/>
      <dgm:t>
        <a:bodyPr/>
        <a:lstStyle/>
        <a:p>
          <a:endParaRPr lang="en-US" sz="2400"/>
        </a:p>
      </dgm:t>
    </dgm:pt>
    <dgm:pt modelId="{3D7378D5-A238-4873-BA5F-9387DAD31D7E}">
      <dgm:prSet custT="1"/>
      <dgm:spPr/>
      <dgm:t>
        <a:bodyPr anchor="ctr"/>
        <a:lstStyle/>
        <a:p>
          <a:pPr rtl="0"/>
          <a:r>
            <a:rPr lang="en-US" sz="2400" dirty="0"/>
            <a:t>Risk of significant one-time outlays (disasters)</a:t>
          </a:r>
        </a:p>
      </dgm:t>
    </dgm:pt>
    <dgm:pt modelId="{1D457BDE-AD9E-4599-9BA5-A91FD56D48AE}" type="parTrans" cxnId="{C90A36D4-7A13-4BDC-A166-89FCFD6568AD}">
      <dgm:prSet/>
      <dgm:spPr/>
      <dgm:t>
        <a:bodyPr/>
        <a:lstStyle/>
        <a:p>
          <a:endParaRPr lang="en-US" sz="2400"/>
        </a:p>
      </dgm:t>
    </dgm:pt>
    <dgm:pt modelId="{05404A3F-3BB9-4C4F-B4D8-174212D5CC21}" type="sibTrans" cxnId="{C90A36D4-7A13-4BDC-A166-89FCFD6568AD}">
      <dgm:prSet/>
      <dgm:spPr/>
      <dgm:t>
        <a:bodyPr/>
        <a:lstStyle/>
        <a:p>
          <a:endParaRPr lang="en-US" sz="2400"/>
        </a:p>
      </dgm:t>
    </dgm:pt>
    <dgm:pt modelId="{25E3FEAD-997E-4D23-B6FF-6923CEBA145F}">
      <dgm:prSet custT="1"/>
      <dgm:spPr/>
      <dgm:t>
        <a:bodyPr anchor="ctr"/>
        <a:lstStyle/>
        <a:p>
          <a:pPr rtl="0"/>
          <a:r>
            <a:rPr lang="en-US" sz="2400" dirty="0"/>
            <a:t>Commitments and assignments</a:t>
          </a:r>
        </a:p>
      </dgm:t>
    </dgm:pt>
    <dgm:pt modelId="{F76A1D8D-3595-4DAC-AE35-043494D58C43}" type="parTrans" cxnId="{DC51FE21-6675-470F-A507-1F42844043C2}">
      <dgm:prSet/>
      <dgm:spPr/>
      <dgm:t>
        <a:bodyPr/>
        <a:lstStyle/>
        <a:p>
          <a:endParaRPr lang="en-US" sz="2400"/>
        </a:p>
      </dgm:t>
    </dgm:pt>
    <dgm:pt modelId="{04ADD9DA-7697-444D-B283-59841315F7AA}" type="sibTrans" cxnId="{DC51FE21-6675-470F-A507-1F42844043C2}">
      <dgm:prSet/>
      <dgm:spPr/>
      <dgm:t>
        <a:bodyPr/>
        <a:lstStyle/>
        <a:p>
          <a:endParaRPr lang="en-US" sz="2400"/>
        </a:p>
      </dgm:t>
    </dgm:pt>
    <dgm:pt modelId="{D6768A66-77C2-47D5-A76B-1EE2F49374D0}">
      <dgm:prSet custT="1"/>
      <dgm:spPr/>
      <dgm:t>
        <a:bodyPr anchor="ctr"/>
        <a:lstStyle/>
        <a:p>
          <a:pPr rtl="0"/>
          <a:r>
            <a:rPr lang="en-US" sz="2400" dirty="0"/>
            <a:t>Conformity with legal/regulatory constraints</a:t>
          </a:r>
        </a:p>
      </dgm:t>
    </dgm:pt>
    <dgm:pt modelId="{C938EEDF-9003-49AE-A963-243557506546}" type="parTrans" cxnId="{1123E4C7-22E2-4C81-95D9-48B17FB43BD5}">
      <dgm:prSet/>
      <dgm:spPr/>
      <dgm:t>
        <a:bodyPr/>
        <a:lstStyle/>
        <a:p>
          <a:endParaRPr lang="en-US" sz="2400"/>
        </a:p>
      </dgm:t>
    </dgm:pt>
    <dgm:pt modelId="{1BD24B9E-7B9B-4DDF-A159-C870A185704A}" type="sibTrans" cxnId="{1123E4C7-22E2-4C81-95D9-48B17FB43BD5}">
      <dgm:prSet/>
      <dgm:spPr/>
      <dgm:t>
        <a:bodyPr/>
        <a:lstStyle/>
        <a:p>
          <a:endParaRPr lang="en-US" sz="2400"/>
        </a:p>
      </dgm:t>
    </dgm:pt>
    <dgm:pt modelId="{7B195967-570C-412C-9418-AA1E41EFCF5E}" type="pres">
      <dgm:prSet presAssocID="{DC7BB597-25B9-4468-9ABE-4FF6B14EC292}" presName="vert0" presStyleCnt="0">
        <dgm:presLayoutVars>
          <dgm:dir/>
          <dgm:animOne val="branch"/>
          <dgm:animLvl val="lvl"/>
        </dgm:presLayoutVars>
      </dgm:prSet>
      <dgm:spPr/>
      <dgm:t>
        <a:bodyPr/>
        <a:lstStyle/>
        <a:p>
          <a:endParaRPr lang="en-US"/>
        </a:p>
      </dgm:t>
    </dgm:pt>
    <dgm:pt modelId="{AFBAE4CF-C745-464C-872E-4CB31077BF6E}" type="pres">
      <dgm:prSet presAssocID="{991A5278-8F2A-44CC-B700-6A3DFC5E129E}" presName="thickLine" presStyleLbl="alignNode1" presStyleIdx="0" presStyleCnt="1"/>
      <dgm:spPr/>
    </dgm:pt>
    <dgm:pt modelId="{BE56122F-AE5D-4CC6-AC72-4DD40815218A}" type="pres">
      <dgm:prSet presAssocID="{991A5278-8F2A-44CC-B700-6A3DFC5E129E}" presName="horz1" presStyleCnt="0"/>
      <dgm:spPr/>
    </dgm:pt>
    <dgm:pt modelId="{CF3A2D8B-4593-4B9C-B532-2BFEF00826D1}" type="pres">
      <dgm:prSet presAssocID="{991A5278-8F2A-44CC-B700-6A3DFC5E129E}" presName="tx1" presStyleLbl="revTx" presStyleIdx="0" presStyleCnt="6" custScaleX="213504"/>
      <dgm:spPr/>
      <dgm:t>
        <a:bodyPr/>
        <a:lstStyle/>
        <a:p>
          <a:endParaRPr lang="en-US"/>
        </a:p>
      </dgm:t>
    </dgm:pt>
    <dgm:pt modelId="{3DA67E3E-1B32-441C-A13F-ACA10E0BF990}" type="pres">
      <dgm:prSet presAssocID="{991A5278-8F2A-44CC-B700-6A3DFC5E129E}" presName="vert1" presStyleCnt="0"/>
      <dgm:spPr/>
    </dgm:pt>
    <dgm:pt modelId="{2433F646-05AD-4FF9-93A4-ED266EEBA52E}" type="pres">
      <dgm:prSet presAssocID="{24E8D42C-8AB5-4056-8CF5-0D1CA772A9C4}" presName="vertSpace2a" presStyleCnt="0"/>
      <dgm:spPr/>
    </dgm:pt>
    <dgm:pt modelId="{5129F078-21B6-4363-9A1B-470974F58B3E}" type="pres">
      <dgm:prSet presAssocID="{24E8D42C-8AB5-4056-8CF5-0D1CA772A9C4}" presName="horz2" presStyleCnt="0"/>
      <dgm:spPr/>
    </dgm:pt>
    <dgm:pt modelId="{4DAF15FC-049F-48D6-B1E7-80635F62FC51}" type="pres">
      <dgm:prSet presAssocID="{24E8D42C-8AB5-4056-8CF5-0D1CA772A9C4}" presName="horzSpace2" presStyleCnt="0"/>
      <dgm:spPr/>
    </dgm:pt>
    <dgm:pt modelId="{75BE2359-A53E-44A3-9A93-669C6605E26E}" type="pres">
      <dgm:prSet presAssocID="{24E8D42C-8AB5-4056-8CF5-0D1CA772A9C4}" presName="tx2" presStyleLbl="revTx" presStyleIdx="1" presStyleCnt="6"/>
      <dgm:spPr/>
      <dgm:t>
        <a:bodyPr/>
        <a:lstStyle/>
        <a:p>
          <a:endParaRPr lang="en-US"/>
        </a:p>
      </dgm:t>
    </dgm:pt>
    <dgm:pt modelId="{58FC196D-5513-49FB-863A-75B1450A586B}" type="pres">
      <dgm:prSet presAssocID="{24E8D42C-8AB5-4056-8CF5-0D1CA772A9C4}" presName="vert2" presStyleCnt="0"/>
      <dgm:spPr/>
    </dgm:pt>
    <dgm:pt modelId="{E214CA35-FD0E-45A5-B0D3-ABA1B552C0F6}" type="pres">
      <dgm:prSet presAssocID="{24E8D42C-8AB5-4056-8CF5-0D1CA772A9C4}" presName="thinLine2b" presStyleLbl="callout" presStyleIdx="0" presStyleCnt="5"/>
      <dgm:spPr/>
    </dgm:pt>
    <dgm:pt modelId="{4943D8FA-A756-481C-BD25-59B34820EBED}" type="pres">
      <dgm:prSet presAssocID="{24E8D42C-8AB5-4056-8CF5-0D1CA772A9C4}" presName="vertSpace2b" presStyleCnt="0"/>
      <dgm:spPr/>
    </dgm:pt>
    <dgm:pt modelId="{D5C9E09E-8C0F-4015-B26F-CC103981F97B}" type="pres">
      <dgm:prSet presAssocID="{1E8A6C2B-78C8-4490-A964-C269A0D60329}" presName="horz2" presStyleCnt="0"/>
      <dgm:spPr/>
    </dgm:pt>
    <dgm:pt modelId="{9B506AA3-E4A5-4F04-B2A4-1CE911AF1899}" type="pres">
      <dgm:prSet presAssocID="{1E8A6C2B-78C8-4490-A964-C269A0D60329}" presName="horzSpace2" presStyleCnt="0"/>
      <dgm:spPr/>
    </dgm:pt>
    <dgm:pt modelId="{A0D46AC1-8014-4594-AF4C-015007DEF8CE}" type="pres">
      <dgm:prSet presAssocID="{1E8A6C2B-78C8-4490-A964-C269A0D60329}" presName="tx2" presStyleLbl="revTx" presStyleIdx="2" presStyleCnt="6"/>
      <dgm:spPr/>
      <dgm:t>
        <a:bodyPr/>
        <a:lstStyle/>
        <a:p>
          <a:endParaRPr lang="en-US"/>
        </a:p>
      </dgm:t>
    </dgm:pt>
    <dgm:pt modelId="{DE1A7329-B1AA-4131-8456-4DF447DA8CAC}" type="pres">
      <dgm:prSet presAssocID="{1E8A6C2B-78C8-4490-A964-C269A0D60329}" presName="vert2" presStyleCnt="0"/>
      <dgm:spPr/>
    </dgm:pt>
    <dgm:pt modelId="{ADFAC983-1650-4493-BADE-23D7162481BF}" type="pres">
      <dgm:prSet presAssocID="{1E8A6C2B-78C8-4490-A964-C269A0D60329}" presName="thinLine2b" presStyleLbl="callout" presStyleIdx="1" presStyleCnt="5"/>
      <dgm:spPr/>
    </dgm:pt>
    <dgm:pt modelId="{9081FF3D-B7E2-4B31-A171-AF49C62F1969}" type="pres">
      <dgm:prSet presAssocID="{1E8A6C2B-78C8-4490-A964-C269A0D60329}" presName="vertSpace2b" presStyleCnt="0"/>
      <dgm:spPr/>
    </dgm:pt>
    <dgm:pt modelId="{1098663F-B624-4A8E-B2DB-83D59D3ACA3D}" type="pres">
      <dgm:prSet presAssocID="{3D7378D5-A238-4873-BA5F-9387DAD31D7E}" presName="horz2" presStyleCnt="0"/>
      <dgm:spPr/>
    </dgm:pt>
    <dgm:pt modelId="{E3FE8441-6D72-4552-8D6F-3F5DAC9B1324}" type="pres">
      <dgm:prSet presAssocID="{3D7378D5-A238-4873-BA5F-9387DAD31D7E}" presName="horzSpace2" presStyleCnt="0"/>
      <dgm:spPr/>
    </dgm:pt>
    <dgm:pt modelId="{916A1E7B-E399-4D60-93F5-884212803F4F}" type="pres">
      <dgm:prSet presAssocID="{3D7378D5-A238-4873-BA5F-9387DAD31D7E}" presName="tx2" presStyleLbl="revTx" presStyleIdx="3" presStyleCnt="6"/>
      <dgm:spPr/>
      <dgm:t>
        <a:bodyPr/>
        <a:lstStyle/>
        <a:p>
          <a:endParaRPr lang="en-US"/>
        </a:p>
      </dgm:t>
    </dgm:pt>
    <dgm:pt modelId="{D3334FE9-8601-4C77-9B38-D9956A4341DF}" type="pres">
      <dgm:prSet presAssocID="{3D7378D5-A238-4873-BA5F-9387DAD31D7E}" presName="vert2" presStyleCnt="0"/>
      <dgm:spPr/>
    </dgm:pt>
    <dgm:pt modelId="{E74499CB-2C20-46A7-8DCF-EB26C230C0C0}" type="pres">
      <dgm:prSet presAssocID="{3D7378D5-A238-4873-BA5F-9387DAD31D7E}" presName="thinLine2b" presStyleLbl="callout" presStyleIdx="2" presStyleCnt="5"/>
      <dgm:spPr/>
    </dgm:pt>
    <dgm:pt modelId="{48D0BAA9-9259-437D-901B-E7113CC3FDB2}" type="pres">
      <dgm:prSet presAssocID="{3D7378D5-A238-4873-BA5F-9387DAD31D7E}" presName="vertSpace2b" presStyleCnt="0"/>
      <dgm:spPr/>
    </dgm:pt>
    <dgm:pt modelId="{82181885-E55F-4E88-874B-860DE1979D47}" type="pres">
      <dgm:prSet presAssocID="{25E3FEAD-997E-4D23-B6FF-6923CEBA145F}" presName="horz2" presStyleCnt="0"/>
      <dgm:spPr/>
    </dgm:pt>
    <dgm:pt modelId="{D0138AC1-6B9D-4C64-802E-BB5BFA5E5BFF}" type="pres">
      <dgm:prSet presAssocID="{25E3FEAD-997E-4D23-B6FF-6923CEBA145F}" presName="horzSpace2" presStyleCnt="0"/>
      <dgm:spPr/>
    </dgm:pt>
    <dgm:pt modelId="{16A7F049-D44E-4D1B-8232-24F4E1003CB4}" type="pres">
      <dgm:prSet presAssocID="{25E3FEAD-997E-4D23-B6FF-6923CEBA145F}" presName="tx2" presStyleLbl="revTx" presStyleIdx="4" presStyleCnt="6"/>
      <dgm:spPr/>
      <dgm:t>
        <a:bodyPr/>
        <a:lstStyle/>
        <a:p>
          <a:endParaRPr lang="en-US"/>
        </a:p>
      </dgm:t>
    </dgm:pt>
    <dgm:pt modelId="{67095025-8756-4FEB-AE45-1D87BA0A431E}" type="pres">
      <dgm:prSet presAssocID="{25E3FEAD-997E-4D23-B6FF-6923CEBA145F}" presName="vert2" presStyleCnt="0"/>
      <dgm:spPr/>
    </dgm:pt>
    <dgm:pt modelId="{3FCDEC95-3724-4E8C-AB7E-F5F9A025DC35}" type="pres">
      <dgm:prSet presAssocID="{25E3FEAD-997E-4D23-B6FF-6923CEBA145F}" presName="thinLine2b" presStyleLbl="callout" presStyleIdx="3" presStyleCnt="5"/>
      <dgm:spPr/>
    </dgm:pt>
    <dgm:pt modelId="{1A73A67E-D8C6-4D39-9578-A56BEB430EAC}" type="pres">
      <dgm:prSet presAssocID="{25E3FEAD-997E-4D23-B6FF-6923CEBA145F}" presName="vertSpace2b" presStyleCnt="0"/>
      <dgm:spPr/>
    </dgm:pt>
    <dgm:pt modelId="{BC16169A-8607-4A22-9BBA-546F5B3662ED}" type="pres">
      <dgm:prSet presAssocID="{D6768A66-77C2-47D5-A76B-1EE2F49374D0}" presName="horz2" presStyleCnt="0"/>
      <dgm:spPr/>
    </dgm:pt>
    <dgm:pt modelId="{AD81E775-E069-417F-AE77-D4EF8AA35FB2}" type="pres">
      <dgm:prSet presAssocID="{D6768A66-77C2-47D5-A76B-1EE2F49374D0}" presName="horzSpace2" presStyleCnt="0"/>
      <dgm:spPr/>
    </dgm:pt>
    <dgm:pt modelId="{7FF8AA59-8575-4749-9A44-2561BC496EFF}" type="pres">
      <dgm:prSet presAssocID="{D6768A66-77C2-47D5-A76B-1EE2F49374D0}" presName="tx2" presStyleLbl="revTx" presStyleIdx="5" presStyleCnt="6"/>
      <dgm:spPr/>
      <dgm:t>
        <a:bodyPr/>
        <a:lstStyle/>
        <a:p>
          <a:endParaRPr lang="en-US"/>
        </a:p>
      </dgm:t>
    </dgm:pt>
    <dgm:pt modelId="{9DF98802-8405-4DBB-8F09-45EF2F233E73}" type="pres">
      <dgm:prSet presAssocID="{D6768A66-77C2-47D5-A76B-1EE2F49374D0}" presName="vert2" presStyleCnt="0"/>
      <dgm:spPr/>
    </dgm:pt>
    <dgm:pt modelId="{704345D9-879E-49EF-A42E-3B96A83FB937}" type="pres">
      <dgm:prSet presAssocID="{D6768A66-77C2-47D5-A76B-1EE2F49374D0}" presName="thinLine2b" presStyleLbl="callout" presStyleIdx="4" presStyleCnt="5"/>
      <dgm:spPr/>
    </dgm:pt>
    <dgm:pt modelId="{29754FB8-99D9-4D37-B11D-C4F28526B811}" type="pres">
      <dgm:prSet presAssocID="{D6768A66-77C2-47D5-A76B-1EE2F49374D0}" presName="vertSpace2b" presStyleCnt="0"/>
      <dgm:spPr/>
    </dgm:pt>
  </dgm:ptLst>
  <dgm:cxnLst>
    <dgm:cxn modelId="{75AC88A6-24BC-473A-A014-6CA7C90AFA48}" type="presOf" srcId="{24E8D42C-8AB5-4056-8CF5-0D1CA772A9C4}" destId="{75BE2359-A53E-44A3-9A93-669C6605E26E}" srcOrd="0" destOrd="0" presId="urn:microsoft.com/office/officeart/2008/layout/LinedList"/>
    <dgm:cxn modelId="{3AF9F491-6856-4F6A-AF51-1044B8F40180}" type="presOf" srcId="{991A5278-8F2A-44CC-B700-6A3DFC5E129E}" destId="{CF3A2D8B-4593-4B9C-B532-2BFEF00826D1}" srcOrd="0" destOrd="0" presId="urn:microsoft.com/office/officeart/2008/layout/LinedList"/>
    <dgm:cxn modelId="{237DBD37-8C9D-4C2F-9278-79EC1BD28AD5}" type="presOf" srcId="{1E8A6C2B-78C8-4490-A964-C269A0D60329}" destId="{A0D46AC1-8014-4594-AF4C-015007DEF8CE}" srcOrd="0" destOrd="0" presId="urn:microsoft.com/office/officeart/2008/layout/LinedList"/>
    <dgm:cxn modelId="{7D27A6B5-0001-4DC9-A0C6-4DD2D55E4921}" type="presOf" srcId="{D6768A66-77C2-47D5-A76B-1EE2F49374D0}" destId="{7FF8AA59-8575-4749-9A44-2561BC496EFF}" srcOrd="0" destOrd="0" presId="urn:microsoft.com/office/officeart/2008/layout/LinedList"/>
    <dgm:cxn modelId="{7A6501F7-6C35-436E-AE05-83FCEDB412DE}" srcId="{991A5278-8F2A-44CC-B700-6A3DFC5E129E}" destId="{1E8A6C2B-78C8-4490-A964-C269A0D60329}" srcOrd="1" destOrd="0" parTransId="{3273AFB1-8967-4F6A-BEBE-A25EBF454EBF}" sibTransId="{8104F05D-7CC2-4CF2-BFB2-560E5A25EA73}"/>
    <dgm:cxn modelId="{1123E4C7-22E2-4C81-95D9-48B17FB43BD5}" srcId="{991A5278-8F2A-44CC-B700-6A3DFC5E129E}" destId="{D6768A66-77C2-47D5-A76B-1EE2F49374D0}" srcOrd="4" destOrd="0" parTransId="{C938EEDF-9003-49AE-A963-243557506546}" sibTransId="{1BD24B9E-7B9B-4DDF-A159-C870A185704A}"/>
    <dgm:cxn modelId="{7AA81C28-C0F6-4F51-9402-7190D8CA2454}" type="presOf" srcId="{DC7BB597-25B9-4468-9ABE-4FF6B14EC292}" destId="{7B195967-570C-412C-9418-AA1E41EFCF5E}" srcOrd="0" destOrd="0" presId="urn:microsoft.com/office/officeart/2008/layout/LinedList"/>
    <dgm:cxn modelId="{79FAE574-34D5-44BC-A2FF-A21C15ADE99B}" type="presOf" srcId="{3D7378D5-A238-4873-BA5F-9387DAD31D7E}" destId="{916A1E7B-E399-4D60-93F5-884212803F4F}" srcOrd="0" destOrd="0" presId="urn:microsoft.com/office/officeart/2008/layout/LinedList"/>
    <dgm:cxn modelId="{ED815537-893B-431E-BE24-B8CCB1CBA3F0}" srcId="{DC7BB597-25B9-4468-9ABE-4FF6B14EC292}" destId="{991A5278-8F2A-44CC-B700-6A3DFC5E129E}" srcOrd="0" destOrd="0" parTransId="{C3F6716C-96B3-480C-A676-585EDA7D5412}" sibTransId="{99EDBAFB-91E7-4785-8BC5-5E1DF997A8FB}"/>
    <dgm:cxn modelId="{DC51FE21-6675-470F-A507-1F42844043C2}" srcId="{991A5278-8F2A-44CC-B700-6A3DFC5E129E}" destId="{25E3FEAD-997E-4D23-B6FF-6923CEBA145F}" srcOrd="3" destOrd="0" parTransId="{F76A1D8D-3595-4DAC-AE35-043494D58C43}" sibTransId="{04ADD9DA-7697-444D-B283-59841315F7AA}"/>
    <dgm:cxn modelId="{C90A36D4-7A13-4BDC-A166-89FCFD6568AD}" srcId="{991A5278-8F2A-44CC-B700-6A3DFC5E129E}" destId="{3D7378D5-A238-4873-BA5F-9387DAD31D7E}" srcOrd="2" destOrd="0" parTransId="{1D457BDE-AD9E-4599-9BA5-A91FD56D48AE}" sibTransId="{05404A3F-3BB9-4C4F-B4D8-174212D5CC21}"/>
    <dgm:cxn modelId="{FA53C3E7-470B-4410-80D8-067E771E578E}" srcId="{991A5278-8F2A-44CC-B700-6A3DFC5E129E}" destId="{24E8D42C-8AB5-4056-8CF5-0D1CA772A9C4}" srcOrd="0" destOrd="0" parTransId="{4C47B7C8-0968-4404-B1C3-E6C72B67413F}" sibTransId="{B66EE697-C274-43B5-8DE5-13D219133C91}"/>
    <dgm:cxn modelId="{B50DC9B0-CB62-4924-9A1E-6D822C1DABC6}" type="presOf" srcId="{25E3FEAD-997E-4D23-B6FF-6923CEBA145F}" destId="{16A7F049-D44E-4D1B-8232-24F4E1003CB4}" srcOrd="0" destOrd="0" presId="urn:microsoft.com/office/officeart/2008/layout/LinedList"/>
    <dgm:cxn modelId="{00DE9411-61CD-4C15-9F20-EC1D2B45AF5C}" type="presParOf" srcId="{7B195967-570C-412C-9418-AA1E41EFCF5E}" destId="{AFBAE4CF-C745-464C-872E-4CB31077BF6E}" srcOrd="0" destOrd="0" presId="urn:microsoft.com/office/officeart/2008/layout/LinedList"/>
    <dgm:cxn modelId="{AD26441F-1E77-417A-AF12-A558FC55C280}" type="presParOf" srcId="{7B195967-570C-412C-9418-AA1E41EFCF5E}" destId="{BE56122F-AE5D-4CC6-AC72-4DD40815218A}" srcOrd="1" destOrd="0" presId="urn:microsoft.com/office/officeart/2008/layout/LinedList"/>
    <dgm:cxn modelId="{5CED9815-37FE-43FE-85E9-6ECDE226641E}" type="presParOf" srcId="{BE56122F-AE5D-4CC6-AC72-4DD40815218A}" destId="{CF3A2D8B-4593-4B9C-B532-2BFEF00826D1}" srcOrd="0" destOrd="0" presId="urn:microsoft.com/office/officeart/2008/layout/LinedList"/>
    <dgm:cxn modelId="{9D1E5F75-76AF-49D3-94FF-9F65219875B2}" type="presParOf" srcId="{BE56122F-AE5D-4CC6-AC72-4DD40815218A}" destId="{3DA67E3E-1B32-441C-A13F-ACA10E0BF990}" srcOrd="1" destOrd="0" presId="urn:microsoft.com/office/officeart/2008/layout/LinedList"/>
    <dgm:cxn modelId="{6EBB2F62-DABB-47EB-9D02-24099D2E3D72}" type="presParOf" srcId="{3DA67E3E-1B32-441C-A13F-ACA10E0BF990}" destId="{2433F646-05AD-4FF9-93A4-ED266EEBA52E}" srcOrd="0" destOrd="0" presId="urn:microsoft.com/office/officeart/2008/layout/LinedList"/>
    <dgm:cxn modelId="{2B8A5767-F853-4C74-B97B-BBB62D786C30}" type="presParOf" srcId="{3DA67E3E-1B32-441C-A13F-ACA10E0BF990}" destId="{5129F078-21B6-4363-9A1B-470974F58B3E}" srcOrd="1" destOrd="0" presId="urn:microsoft.com/office/officeart/2008/layout/LinedList"/>
    <dgm:cxn modelId="{C3B570A0-7832-4DD7-A081-5193BB947D33}" type="presParOf" srcId="{5129F078-21B6-4363-9A1B-470974F58B3E}" destId="{4DAF15FC-049F-48D6-B1E7-80635F62FC51}" srcOrd="0" destOrd="0" presId="urn:microsoft.com/office/officeart/2008/layout/LinedList"/>
    <dgm:cxn modelId="{4BD6A19E-2A72-48D7-9CD6-E8D5F1315164}" type="presParOf" srcId="{5129F078-21B6-4363-9A1B-470974F58B3E}" destId="{75BE2359-A53E-44A3-9A93-669C6605E26E}" srcOrd="1" destOrd="0" presId="urn:microsoft.com/office/officeart/2008/layout/LinedList"/>
    <dgm:cxn modelId="{33EA40C6-7ADC-43F5-A54E-E432E80E1FEE}" type="presParOf" srcId="{5129F078-21B6-4363-9A1B-470974F58B3E}" destId="{58FC196D-5513-49FB-863A-75B1450A586B}" srcOrd="2" destOrd="0" presId="urn:microsoft.com/office/officeart/2008/layout/LinedList"/>
    <dgm:cxn modelId="{AB1CBD61-1D63-4B46-A887-ED83D5400CE0}" type="presParOf" srcId="{3DA67E3E-1B32-441C-A13F-ACA10E0BF990}" destId="{E214CA35-FD0E-45A5-B0D3-ABA1B552C0F6}" srcOrd="2" destOrd="0" presId="urn:microsoft.com/office/officeart/2008/layout/LinedList"/>
    <dgm:cxn modelId="{DA8987DC-C65F-4242-AD37-3DA0ACCEDD15}" type="presParOf" srcId="{3DA67E3E-1B32-441C-A13F-ACA10E0BF990}" destId="{4943D8FA-A756-481C-BD25-59B34820EBED}" srcOrd="3" destOrd="0" presId="urn:microsoft.com/office/officeart/2008/layout/LinedList"/>
    <dgm:cxn modelId="{D1231B50-325A-493B-AB44-00D2F1900C9F}" type="presParOf" srcId="{3DA67E3E-1B32-441C-A13F-ACA10E0BF990}" destId="{D5C9E09E-8C0F-4015-B26F-CC103981F97B}" srcOrd="4" destOrd="0" presId="urn:microsoft.com/office/officeart/2008/layout/LinedList"/>
    <dgm:cxn modelId="{E43063A8-9A0A-4D08-AC57-BFB182E1C124}" type="presParOf" srcId="{D5C9E09E-8C0F-4015-B26F-CC103981F97B}" destId="{9B506AA3-E4A5-4F04-B2A4-1CE911AF1899}" srcOrd="0" destOrd="0" presId="urn:microsoft.com/office/officeart/2008/layout/LinedList"/>
    <dgm:cxn modelId="{FE307424-5D83-4E29-BA2F-779FEB6CB4F2}" type="presParOf" srcId="{D5C9E09E-8C0F-4015-B26F-CC103981F97B}" destId="{A0D46AC1-8014-4594-AF4C-015007DEF8CE}" srcOrd="1" destOrd="0" presId="urn:microsoft.com/office/officeart/2008/layout/LinedList"/>
    <dgm:cxn modelId="{3BDA97B0-A0D9-4D94-88CF-318129A18E70}" type="presParOf" srcId="{D5C9E09E-8C0F-4015-B26F-CC103981F97B}" destId="{DE1A7329-B1AA-4131-8456-4DF447DA8CAC}" srcOrd="2" destOrd="0" presId="urn:microsoft.com/office/officeart/2008/layout/LinedList"/>
    <dgm:cxn modelId="{4B076751-7AD5-454E-9C45-2AA4EB52F39E}" type="presParOf" srcId="{3DA67E3E-1B32-441C-A13F-ACA10E0BF990}" destId="{ADFAC983-1650-4493-BADE-23D7162481BF}" srcOrd="5" destOrd="0" presId="urn:microsoft.com/office/officeart/2008/layout/LinedList"/>
    <dgm:cxn modelId="{19ECC834-A362-4194-BB18-B4C8C3FEF881}" type="presParOf" srcId="{3DA67E3E-1B32-441C-A13F-ACA10E0BF990}" destId="{9081FF3D-B7E2-4B31-A171-AF49C62F1969}" srcOrd="6" destOrd="0" presId="urn:microsoft.com/office/officeart/2008/layout/LinedList"/>
    <dgm:cxn modelId="{2518D2A4-F612-4404-AB68-7B87A4FCDCCB}" type="presParOf" srcId="{3DA67E3E-1B32-441C-A13F-ACA10E0BF990}" destId="{1098663F-B624-4A8E-B2DB-83D59D3ACA3D}" srcOrd="7" destOrd="0" presId="urn:microsoft.com/office/officeart/2008/layout/LinedList"/>
    <dgm:cxn modelId="{943441A3-FB93-4E65-8E85-D88D13140A2E}" type="presParOf" srcId="{1098663F-B624-4A8E-B2DB-83D59D3ACA3D}" destId="{E3FE8441-6D72-4552-8D6F-3F5DAC9B1324}" srcOrd="0" destOrd="0" presId="urn:microsoft.com/office/officeart/2008/layout/LinedList"/>
    <dgm:cxn modelId="{C86615B7-596B-46B0-B2C3-8A49D8C40BEC}" type="presParOf" srcId="{1098663F-B624-4A8E-B2DB-83D59D3ACA3D}" destId="{916A1E7B-E399-4D60-93F5-884212803F4F}" srcOrd="1" destOrd="0" presId="urn:microsoft.com/office/officeart/2008/layout/LinedList"/>
    <dgm:cxn modelId="{019EF3AA-7664-4F77-A988-EA96A2DF56AA}" type="presParOf" srcId="{1098663F-B624-4A8E-B2DB-83D59D3ACA3D}" destId="{D3334FE9-8601-4C77-9B38-D9956A4341DF}" srcOrd="2" destOrd="0" presId="urn:microsoft.com/office/officeart/2008/layout/LinedList"/>
    <dgm:cxn modelId="{E066252B-0585-49EA-BB90-F74C5F12A207}" type="presParOf" srcId="{3DA67E3E-1B32-441C-A13F-ACA10E0BF990}" destId="{E74499CB-2C20-46A7-8DCF-EB26C230C0C0}" srcOrd="8" destOrd="0" presId="urn:microsoft.com/office/officeart/2008/layout/LinedList"/>
    <dgm:cxn modelId="{1ABDC67B-9A05-48D2-A7BC-79F1A51B4FE7}" type="presParOf" srcId="{3DA67E3E-1B32-441C-A13F-ACA10E0BF990}" destId="{48D0BAA9-9259-437D-901B-E7113CC3FDB2}" srcOrd="9" destOrd="0" presId="urn:microsoft.com/office/officeart/2008/layout/LinedList"/>
    <dgm:cxn modelId="{4367DE04-63E4-44CB-8EE3-627D70569770}" type="presParOf" srcId="{3DA67E3E-1B32-441C-A13F-ACA10E0BF990}" destId="{82181885-E55F-4E88-874B-860DE1979D47}" srcOrd="10" destOrd="0" presId="urn:microsoft.com/office/officeart/2008/layout/LinedList"/>
    <dgm:cxn modelId="{57C4BB35-CB2C-45CB-A237-63FEA08AE647}" type="presParOf" srcId="{82181885-E55F-4E88-874B-860DE1979D47}" destId="{D0138AC1-6B9D-4C64-802E-BB5BFA5E5BFF}" srcOrd="0" destOrd="0" presId="urn:microsoft.com/office/officeart/2008/layout/LinedList"/>
    <dgm:cxn modelId="{F31A42C1-79D0-4C44-8BDB-EFC9DC136FDE}" type="presParOf" srcId="{82181885-E55F-4E88-874B-860DE1979D47}" destId="{16A7F049-D44E-4D1B-8232-24F4E1003CB4}" srcOrd="1" destOrd="0" presId="urn:microsoft.com/office/officeart/2008/layout/LinedList"/>
    <dgm:cxn modelId="{D6213B55-D267-40CC-AB02-CD90DC12B298}" type="presParOf" srcId="{82181885-E55F-4E88-874B-860DE1979D47}" destId="{67095025-8756-4FEB-AE45-1D87BA0A431E}" srcOrd="2" destOrd="0" presId="urn:microsoft.com/office/officeart/2008/layout/LinedList"/>
    <dgm:cxn modelId="{E5CF7AA9-6F7D-4610-946A-C849C6B31A6E}" type="presParOf" srcId="{3DA67E3E-1B32-441C-A13F-ACA10E0BF990}" destId="{3FCDEC95-3724-4E8C-AB7E-F5F9A025DC35}" srcOrd="11" destOrd="0" presId="urn:microsoft.com/office/officeart/2008/layout/LinedList"/>
    <dgm:cxn modelId="{FDB45C52-ACA4-4453-8084-F61795DECD5B}" type="presParOf" srcId="{3DA67E3E-1B32-441C-A13F-ACA10E0BF990}" destId="{1A73A67E-D8C6-4D39-9578-A56BEB430EAC}" srcOrd="12" destOrd="0" presId="urn:microsoft.com/office/officeart/2008/layout/LinedList"/>
    <dgm:cxn modelId="{8EB730B0-8425-471A-9100-4979F180F27D}" type="presParOf" srcId="{3DA67E3E-1B32-441C-A13F-ACA10E0BF990}" destId="{BC16169A-8607-4A22-9BBA-546F5B3662ED}" srcOrd="13" destOrd="0" presId="urn:microsoft.com/office/officeart/2008/layout/LinedList"/>
    <dgm:cxn modelId="{883C9391-CC66-4ED0-87D6-7FA80CAB1717}" type="presParOf" srcId="{BC16169A-8607-4A22-9BBA-546F5B3662ED}" destId="{AD81E775-E069-417F-AE77-D4EF8AA35FB2}" srcOrd="0" destOrd="0" presId="urn:microsoft.com/office/officeart/2008/layout/LinedList"/>
    <dgm:cxn modelId="{A4CC1654-51F9-47E6-A150-48D72C9B1F1B}" type="presParOf" srcId="{BC16169A-8607-4A22-9BBA-546F5B3662ED}" destId="{7FF8AA59-8575-4749-9A44-2561BC496EFF}" srcOrd="1" destOrd="0" presId="urn:microsoft.com/office/officeart/2008/layout/LinedList"/>
    <dgm:cxn modelId="{14FCC0B2-C367-4F38-B9CE-0D564AEC86A3}" type="presParOf" srcId="{BC16169A-8607-4A22-9BBA-546F5B3662ED}" destId="{9DF98802-8405-4DBB-8F09-45EF2F233E73}" srcOrd="2" destOrd="0" presId="urn:microsoft.com/office/officeart/2008/layout/LinedList"/>
    <dgm:cxn modelId="{FD546911-277A-441C-81D6-4D56103E962A}" type="presParOf" srcId="{3DA67E3E-1B32-441C-A13F-ACA10E0BF990}" destId="{704345D9-879E-49EF-A42E-3B96A83FB937}" srcOrd="14" destOrd="0" presId="urn:microsoft.com/office/officeart/2008/layout/LinedList"/>
    <dgm:cxn modelId="{6ECE15B9-7A11-4276-83EB-A4F21879C245}" type="presParOf" srcId="{3DA67E3E-1B32-441C-A13F-ACA10E0BF990}" destId="{29754FB8-99D9-4D37-B11D-C4F28526B811}"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C1EB1D-EE5B-4C64-808F-173E416E673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45C362-835F-4748-9E2D-14B990FAA186}">
      <dgm:prSet phldrT="[Text]" custT="1"/>
      <dgm:spPr/>
      <dgm:t>
        <a:bodyPr/>
        <a:lstStyle/>
        <a:p>
          <a:pPr algn="ctr"/>
          <a:r>
            <a:rPr lang="en-US" sz="3600" b="1" spc="-5" dirty="0">
              <a:effectLst>
                <a:outerShdw blurRad="38100" dist="38100" dir="2700000" algn="tl">
                  <a:srgbClr val="000000">
                    <a:alpha val="43137"/>
                  </a:srgbClr>
                </a:outerShdw>
              </a:effectLst>
            </a:rPr>
            <a:t>Element </a:t>
          </a:r>
          <a:r>
            <a:rPr lang="en-US" sz="3600" b="1" spc="-5" dirty="0" smtClean="0">
              <a:effectLst>
                <a:outerShdw blurRad="38100" dist="38100" dir="2700000" algn="tl">
                  <a:srgbClr val="000000">
                    <a:alpha val="43137"/>
                  </a:srgbClr>
                </a:outerShdw>
              </a:effectLst>
            </a:rPr>
            <a:t>5</a:t>
          </a:r>
          <a:endParaRPr lang="en-US" sz="3600" dirty="0">
            <a:effectLst>
              <a:outerShdw blurRad="38100" dist="38100" dir="2700000" algn="tl">
                <a:srgbClr val="000000">
                  <a:alpha val="43137"/>
                </a:srgbClr>
              </a:outerShdw>
            </a:effectLst>
          </a:endParaRPr>
        </a:p>
      </dgm:t>
    </dgm:pt>
    <dgm:pt modelId="{83706787-7C2D-4A80-B8CC-23002C5BE74A}" type="parTrans" cxnId="{F4CC72D0-F80B-4506-B5C6-A031C1E975FF}">
      <dgm:prSet/>
      <dgm:spPr/>
      <dgm:t>
        <a:bodyPr/>
        <a:lstStyle/>
        <a:p>
          <a:endParaRPr lang="en-US"/>
        </a:p>
      </dgm:t>
    </dgm:pt>
    <dgm:pt modelId="{074F403B-335C-4D10-B567-AA4F24AE33DA}" type="sibTrans" cxnId="{F4CC72D0-F80B-4506-B5C6-A031C1E975FF}">
      <dgm:prSet/>
      <dgm:spPr/>
      <dgm:t>
        <a:bodyPr/>
        <a:lstStyle/>
        <a:p>
          <a:endParaRPr lang="en-US"/>
        </a:p>
      </dgm:t>
    </dgm:pt>
    <dgm:pt modelId="{11657462-7BBD-4CA5-B4BF-91724B7458D2}">
      <dgm:prSet phldrT="[Text]"/>
      <dgm:spPr/>
      <dgm:t>
        <a:bodyPr/>
        <a:lstStyle/>
        <a:p>
          <a:pPr algn="l"/>
          <a:r>
            <a:rPr lang="en-US" sz="2600" spc="-10" smtClean="0">
              <a:latin typeface="Calibri"/>
              <a:cs typeface="Calibri"/>
            </a:rPr>
            <a:t>Develop Programmatic, Operating, and Capital Policies and Plans</a:t>
          </a:r>
          <a:endParaRPr lang="en-US" sz="2600" b="1" dirty="0"/>
        </a:p>
      </dgm:t>
    </dgm:pt>
    <dgm:pt modelId="{A4E287A6-955F-4939-BB53-5326B18EA867}" type="parTrans" cxnId="{095AC4AE-FDBF-407D-8298-BB60FD6B6159}">
      <dgm:prSet/>
      <dgm:spPr/>
      <dgm:t>
        <a:bodyPr/>
        <a:lstStyle/>
        <a:p>
          <a:endParaRPr lang="en-US"/>
        </a:p>
      </dgm:t>
    </dgm:pt>
    <dgm:pt modelId="{8EB5472C-F65A-4B7F-88E2-8B8773AA07AF}" type="sibTrans" cxnId="{095AC4AE-FDBF-407D-8298-BB60FD6B6159}">
      <dgm:prSet/>
      <dgm:spPr/>
      <dgm:t>
        <a:bodyPr/>
        <a:lstStyle/>
        <a:p>
          <a:endParaRPr lang="en-US"/>
        </a:p>
      </dgm:t>
    </dgm:pt>
    <dgm:pt modelId="{3BDA0BF6-F1E8-4A5D-877A-F412F7E0DAAC}">
      <dgm:prSet/>
      <dgm:spPr/>
      <dgm:t>
        <a:bodyPr/>
        <a:lstStyle/>
        <a:p>
          <a:r>
            <a:rPr lang="en-US" spc="-5" dirty="0" smtClean="0">
              <a:latin typeface="Calibri"/>
              <a:cs typeface="Calibri"/>
            </a:rPr>
            <a:t>Service and program policies and plans translate broad goals into strategies for achieving those goals</a:t>
          </a:r>
          <a:endParaRPr lang="en-US" dirty="0">
            <a:latin typeface="Calibri"/>
            <a:cs typeface="Calibri"/>
          </a:endParaRPr>
        </a:p>
      </dgm:t>
    </dgm:pt>
    <dgm:pt modelId="{29DD7B0C-BF11-456D-B2BE-CBB9AABE3FFC}" type="parTrans" cxnId="{DFB132CF-E6FB-4388-8B26-7D863D832400}">
      <dgm:prSet/>
      <dgm:spPr/>
      <dgm:t>
        <a:bodyPr/>
        <a:lstStyle/>
        <a:p>
          <a:endParaRPr lang="en-US"/>
        </a:p>
      </dgm:t>
    </dgm:pt>
    <dgm:pt modelId="{44D73914-D791-4ADB-929D-6752F80C6BA4}" type="sibTrans" cxnId="{DFB132CF-E6FB-4388-8B26-7D863D832400}">
      <dgm:prSet/>
      <dgm:spPr/>
      <dgm:t>
        <a:bodyPr/>
        <a:lstStyle/>
        <a:p>
          <a:endParaRPr lang="en-US"/>
        </a:p>
      </dgm:t>
    </dgm:pt>
    <dgm:pt modelId="{C4B66DB7-D80C-40CE-A57C-FEFBFC3A135F}" type="pres">
      <dgm:prSet presAssocID="{74C1EB1D-EE5B-4C64-808F-173E416E6737}" presName="linear" presStyleCnt="0">
        <dgm:presLayoutVars>
          <dgm:dir/>
          <dgm:animLvl val="lvl"/>
          <dgm:resizeHandles val="exact"/>
        </dgm:presLayoutVars>
      </dgm:prSet>
      <dgm:spPr/>
      <dgm:t>
        <a:bodyPr/>
        <a:lstStyle/>
        <a:p>
          <a:endParaRPr lang="en-US"/>
        </a:p>
      </dgm:t>
    </dgm:pt>
    <dgm:pt modelId="{70219604-7A0B-4314-BCA6-B9C36CAA1F19}" type="pres">
      <dgm:prSet presAssocID="{0D45C362-835F-4748-9E2D-14B990FAA186}" presName="parentLin" presStyleCnt="0"/>
      <dgm:spPr/>
    </dgm:pt>
    <dgm:pt modelId="{73310E0F-CA45-4195-8B13-078399C0BB2F}" type="pres">
      <dgm:prSet presAssocID="{0D45C362-835F-4748-9E2D-14B990FAA186}" presName="parentLeftMargin" presStyleLbl="node1" presStyleIdx="0" presStyleCnt="1"/>
      <dgm:spPr/>
      <dgm:t>
        <a:bodyPr/>
        <a:lstStyle/>
        <a:p>
          <a:endParaRPr lang="en-US"/>
        </a:p>
      </dgm:t>
    </dgm:pt>
    <dgm:pt modelId="{82615372-C250-42F1-95F5-3FDEA0C05706}" type="pres">
      <dgm:prSet presAssocID="{0D45C362-835F-4748-9E2D-14B990FAA186}" presName="parentText" presStyleLbl="node1" presStyleIdx="0" presStyleCnt="1" custLinFactX="10065" custLinFactNeighborX="100000" custLinFactNeighborY="-10851">
        <dgm:presLayoutVars>
          <dgm:chMax val="0"/>
          <dgm:bulletEnabled val="1"/>
        </dgm:presLayoutVars>
      </dgm:prSet>
      <dgm:spPr/>
      <dgm:t>
        <a:bodyPr/>
        <a:lstStyle/>
        <a:p>
          <a:endParaRPr lang="en-US"/>
        </a:p>
      </dgm:t>
    </dgm:pt>
    <dgm:pt modelId="{E92302F4-D8A3-4005-968A-14B6AFE1C56D}" type="pres">
      <dgm:prSet presAssocID="{0D45C362-835F-4748-9E2D-14B990FAA186}" presName="negativeSpace" presStyleCnt="0"/>
      <dgm:spPr/>
    </dgm:pt>
    <dgm:pt modelId="{F624263A-58FD-4EE7-8BF3-5BECFE64B2B2}" type="pres">
      <dgm:prSet presAssocID="{0D45C362-835F-4748-9E2D-14B990FAA186}" presName="childText" presStyleLbl="conFgAcc1" presStyleIdx="0" presStyleCnt="1" custLinFactNeighborX="-3807" custLinFactNeighborY="620">
        <dgm:presLayoutVars>
          <dgm:bulletEnabled val="1"/>
        </dgm:presLayoutVars>
      </dgm:prSet>
      <dgm:spPr/>
      <dgm:t>
        <a:bodyPr/>
        <a:lstStyle/>
        <a:p>
          <a:endParaRPr lang="en-US"/>
        </a:p>
      </dgm:t>
    </dgm:pt>
  </dgm:ptLst>
  <dgm:cxnLst>
    <dgm:cxn modelId="{095AC4AE-FDBF-407D-8298-BB60FD6B6159}" srcId="{0D45C362-835F-4748-9E2D-14B990FAA186}" destId="{11657462-7BBD-4CA5-B4BF-91724B7458D2}" srcOrd="0" destOrd="0" parTransId="{A4E287A6-955F-4939-BB53-5326B18EA867}" sibTransId="{8EB5472C-F65A-4B7F-88E2-8B8773AA07AF}"/>
    <dgm:cxn modelId="{C41682D3-CB8A-468B-9D91-83FF6B2B3D2C}" type="presOf" srcId="{3BDA0BF6-F1E8-4A5D-877A-F412F7E0DAAC}" destId="{F624263A-58FD-4EE7-8BF3-5BECFE64B2B2}" srcOrd="0" destOrd="1" presId="urn:microsoft.com/office/officeart/2005/8/layout/list1"/>
    <dgm:cxn modelId="{20956D9A-A487-41DA-962A-3D7191FAE5A5}" type="presOf" srcId="{11657462-7BBD-4CA5-B4BF-91724B7458D2}" destId="{F624263A-58FD-4EE7-8BF3-5BECFE64B2B2}" srcOrd="0" destOrd="0" presId="urn:microsoft.com/office/officeart/2005/8/layout/list1"/>
    <dgm:cxn modelId="{208020F8-514D-43FD-A947-1C2C7C223D56}" type="presOf" srcId="{0D45C362-835F-4748-9E2D-14B990FAA186}" destId="{73310E0F-CA45-4195-8B13-078399C0BB2F}" srcOrd="0" destOrd="0" presId="urn:microsoft.com/office/officeart/2005/8/layout/list1"/>
    <dgm:cxn modelId="{F4CC72D0-F80B-4506-B5C6-A031C1E975FF}" srcId="{74C1EB1D-EE5B-4C64-808F-173E416E6737}" destId="{0D45C362-835F-4748-9E2D-14B990FAA186}" srcOrd="0" destOrd="0" parTransId="{83706787-7C2D-4A80-B8CC-23002C5BE74A}" sibTransId="{074F403B-335C-4D10-B567-AA4F24AE33DA}"/>
    <dgm:cxn modelId="{DFB132CF-E6FB-4388-8B26-7D863D832400}" srcId="{11657462-7BBD-4CA5-B4BF-91724B7458D2}" destId="{3BDA0BF6-F1E8-4A5D-877A-F412F7E0DAAC}" srcOrd="0" destOrd="0" parTransId="{29DD7B0C-BF11-456D-B2BE-CBB9AABE3FFC}" sibTransId="{44D73914-D791-4ADB-929D-6752F80C6BA4}"/>
    <dgm:cxn modelId="{FCAC8D05-A0A8-48F9-9DC1-2EC784CAC4FB}" type="presOf" srcId="{0D45C362-835F-4748-9E2D-14B990FAA186}" destId="{82615372-C250-42F1-95F5-3FDEA0C05706}" srcOrd="1" destOrd="0" presId="urn:microsoft.com/office/officeart/2005/8/layout/list1"/>
    <dgm:cxn modelId="{8FC26631-2769-4082-A65E-E4893CFBFCD2}" type="presOf" srcId="{74C1EB1D-EE5B-4C64-808F-173E416E6737}" destId="{C4B66DB7-D80C-40CE-A57C-FEFBFC3A135F}" srcOrd="0" destOrd="0" presId="urn:microsoft.com/office/officeart/2005/8/layout/list1"/>
    <dgm:cxn modelId="{E6CAC362-640F-4956-AEDA-755BF6E0E2EA}" type="presParOf" srcId="{C4B66DB7-D80C-40CE-A57C-FEFBFC3A135F}" destId="{70219604-7A0B-4314-BCA6-B9C36CAA1F19}" srcOrd="0" destOrd="0" presId="urn:microsoft.com/office/officeart/2005/8/layout/list1"/>
    <dgm:cxn modelId="{89B59DED-B5BD-4646-9506-BB029558E15D}" type="presParOf" srcId="{70219604-7A0B-4314-BCA6-B9C36CAA1F19}" destId="{73310E0F-CA45-4195-8B13-078399C0BB2F}" srcOrd="0" destOrd="0" presId="urn:microsoft.com/office/officeart/2005/8/layout/list1"/>
    <dgm:cxn modelId="{C92C13E7-2C21-470A-8FE5-4ED09B7CDAEB}" type="presParOf" srcId="{70219604-7A0B-4314-BCA6-B9C36CAA1F19}" destId="{82615372-C250-42F1-95F5-3FDEA0C05706}" srcOrd="1" destOrd="0" presId="urn:microsoft.com/office/officeart/2005/8/layout/list1"/>
    <dgm:cxn modelId="{85854A05-405F-47BE-A541-1AEEB03F1D00}" type="presParOf" srcId="{C4B66DB7-D80C-40CE-A57C-FEFBFC3A135F}" destId="{E92302F4-D8A3-4005-968A-14B6AFE1C56D}" srcOrd="1" destOrd="0" presId="urn:microsoft.com/office/officeart/2005/8/layout/list1"/>
    <dgm:cxn modelId="{2C1678B8-F9F7-455A-A005-389BDAB83979}" type="presParOf" srcId="{C4B66DB7-D80C-40CE-A57C-FEFBFC3A135F}" destId="{F624263A-58FD-4EE7-8BF3-5BECFE64B2B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C1EB1D-EE5B-4C64-808F-173E416E673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45C362-835F-4748-9E2D-14B990FAA186}">
      <dgm:prSet phldrT="[Text]" custT="1"/>
      <dgm:spPr/>
      <dgm:t>
        <a:bodyPr/>
        <a:lstStyle/>
        <a:p>
          <a:pPr algn="ctr"/>
          <a:r>
            <a:rPr lang="en-US" sz="3600" b="1" spc="-5" dirty="0">
              <a:effectLst>
                <a:outerShdw blurRad="38100" dist="38100" dir="2700000" algn="tl">
                  <a:srgbClr val="000000">
                    <a:alpha val="43137"/>
                  </a:srgbClr>
                </a:outerShdw>
              </a:effectLst>
            </a:rPr>
            <a:t>Element </a:t>
          </a:r>
          <a:r>
            <a:rPr lang="en-US" sz="3600" b="1" spc="-5" dirty="0" smtClean="0">
              <a:effectLst>
                <a:outerShdw blurRad="38100" dist="38100" dir="2700000" algn="tl">
                  <a:srgbClr val="000000">
                    <a:alpha val="43137"/>
                  </a:srgbClr>
                </a:outerShdw>
              </a:effectLst>
            </a:rPr>
            <a:t>6</a:t>
          </a:r>
          <a:endParaRPr lang="en-US" sz="3600" dirty="0">
            <a:effectLst>
              <a:outerShdw blurRad="38100" dist="38100" dir="2700000" algn="tl">
                <a:srgbClr val="000000">
                  <a:alpha val="43137"/>
                </a:srgbClr>
              </a:outerShdw>
            </a:effectLst>
          </a:endParaRPr>
        </a:p>
      </dgm:t>
    </dgm:pt>
    <dgm:pt modelId="{83706787-7C2D-4A80-B8CC-23002C5BE74A}" type="parTrans" cxnId="{F4CC72D0-F80B-4506-B5C6-A031C1E975FF}">
      <dgm:prSet/>
      <dgm:spPr/>
      <dgm:t>
        <a:bodyPr/>
        <a:lstStyle/>
        <a:p>
          <a:endParaRPr lang="en-US"/>
        </a:p>
      </dgm:t>
    </dgm:pt>
    <dgm:pt modelId="{074F403B-335C-4D10-B567-AA4F24AE33DA}" type="sibTrans" cxnId="{F4CC72D0-F80B-4506-B5C6-A031C1E975FF}">
      <dgm:prSet/>
      <dgm:spPr/>
      <dgm:t>
        <a:bodyPr/>
        <a:lstStyle/>
        <a:p>
          <a:endParaRPr lang="en-US"/>
        </a:p>
      </dgm:t>
    </dgm:pt>
    <dgm:pt modelId="{11657462-7BBD-4CA5-B4BF-91724B7458D2}">
      <dgm:prSet phldrT="[Text]"/>
      <dgm:spPr/>
      <dgm:t>
        <a:bodyPr/>
        <a:lstStyle/>
        <a:p>
          <a:pPr algn="l"/>
          <a:r>
            <a:rPr lang="en-US" sz="2600" spc="-10" dirty="0" smtClean="0">
              <a:latin typeface="Calibri"/>
              <a:cs typeface="Calibri"/>
            </a:rPr>
            <a:t>Develop programs and services that are consistent with policies and plans.</a:t>
          </a:r>
          <a:endParaRPr lang="en-US" sz="2600" b="1" dirty="0"/>
        </a:p>
      </dgm:t>
    </dgm:pt>
    <dgm:pt modelId="{A4E287A6-955F-4939-BB53-5326B18EA867}" type="parTrans" cxnId="{095AC4AE-FDBF-407D-8298-BB60FD6B6159}">
      <dgm:prSet/>
      <dgm:spPr/>
      <dgm:t>
        <a:bodyPr/>
        <a:lstStyle/>
        <a:p>
          <a:endParaRPr lang="en-US"/>
        </a:p>
      </dgm:t>
    </dgm:pt>
    <dgm:pt modelId="{8EB5472C-F65A-4B7F-88E2-8B8773AA07AF}" type="sibTrans" cxnId="{095AC4AE-FDBF-407D-8298-BB60FD6B6159}">
      <dgm:prSet/>
      <dgm:spPr/>
      <dgm:t>
        <a:bodyPr/>
        <a:lstStyle/>
        <a:p>
          <a:endParaRPr lang="en-US"/>
        </a:p>
      </dgm:t>
    </dgm:pt>
    <dgm:pt modelId="{3BDA0BF6-F1E8-4A5D-877A-F412F7E0DAAC}">
      <dgm:prSet/>
      <dgm:spPr/>
      <dgm:t>
        <a:bodyPr/>
        <a:lstStyle/>
        <a:p>
          <a:r>
            <a:rPr lang="en-US" spc="-5" dirty="0" smtClean="0">
              <a:latin typeface="Calibri"/>
              <a:cs typeface="Calibri"/>
            </a:rPr>
            <a:t>Performance Measures</a:t>
          </a:r>
          <a:endParaRPr lang="en-US" dirty="0">
            <a:latin typeface="Calibri"/>
            <a:cs typeface="Calibri"/>
          </a:endParaRPr>
        </a:p>
      </dgm:t>
    </dgm:pt>
    <dgm:pt modelId="{29DD7B0C-BF11-456D-B2BE-CBB9AABE3FFC}" type="parTrans" cxnId="{DFB132CF-E6FB-4388-8B26-7D863D832400}">
      <dgm:prSet/>
      <dgm:spPr/>
      <dgm:t>
        <a:bodyPr/>
        <a:lstStyle/>
        <a:p>
          <a:endParaRPr lang="en-US"/>
        </a:p>
      </dgm:t>
    </dgm:pt>
    <dgm:pt modelId="{44D73914-D791-4ADB-929D-6752F80C6BA4}" type="sibTrans" cxnId="{DFB132CF-E6FB-4388-8B26-7D863D832400}">
      <dgm:prSet/>
      <dgm:spPr/>
      <dgm:t>
        <a:bodyPr/>
        <a:lstStyle/>
        <a:p>
          <a:endParaRPr lang="en-US"/>
        </a:p>
      </dgm:t>
    </dgm:pt>
    <dgm:pt modelId="{72DDCAE9-E159-4D8D-9FAF-3A3F0F740062}">
      <dgm:prSet/>
      <dgm:spPr/>
      <dgm:t>
        <a:bodyPr/>
        <a:lstStyle/>
        <a:p>
          <a:r>
            <a:rPr lang="en-US" dirty="0" smtClean="0">
              <a:latin typeface="Calibri"/>
              <a:cs typeface="Calibri"/>
            </a:rPr>
            <a:t>Benchmarks</a:t>
          </a:r>
          <a:endParaRPr lang="en-US" dirty="0">
            <a:latin typeface="Calibri"/>
            <a:cs typeface="Calibri"/>
          </a:endParaRPr>
        </a:p>
      </dgm:t>
    </dgm:pt>
    <dgm:pt modelId="{7174249E-15A8-49A4-9BC9-667D1A0DA98A}" type="parTrans" cxnId="{80FBBEDB-EC07-445A-AB33-0AC2B92DBB8A}">
      <dgm:prSet/>
      <dgm:spPr/>
      <dgm:t>
        <a:bodyPr/>
        <a:lstStyle/>
        <a:p>
          <a:endParaRPr lang="en-US"/>
        </a:p>
      </dgm:t>
    </dgm:pt>
    <dgm:pt modelId="{A43D00FD-13B9-4DF2-9A03-45217CCBF286}" type="sibTrans" cxnId="{80FBBEDB-EC07-445A-AB33-0AC2B92DBB8A}">
      <dgm:prSet/>
      <dgm:spPr/>
      <dgm:t>
        <a:bodyPr/>
        <a:lstStyle/>
        <a:p>
          <a:endParaRPr lang="en-US"/>
        </a:p>
      </dgm:t>
    </dgm:pt>
    <dgm:pt modelId="{C4B66DB7-D80C-40CE-A57C-FEFBFC3A135F}" type="pres">
      <dgm:prSet presAssocID="{74C1EB1D-EE5B-4C64-808F-173E416E6737}" presName="linear" presStyleCnt="0">
        <dgm:presLayoutVars>
          <dgm:dir/>
          <dgm:animLvl val="lvl"/>
          <dgm:resizeHandles val="exact"/>
        </dgm:presLayoutVars>
      </dgm:prSet>
      <dgm:spPr/>
      <dgm:t>
        <a:bodyPr/>
        <a:lstStyle/>
        <a:p>
          <a:endParaRPr lang="en-US"/>
        </a:p>
      </dgm:t>
    </dgm:pt>
    <dgm:pt modelId="{70219604-7A0B-4314-BCA6-B9C36CAA1F19}" type="pres">
      <dgm:prSet presAssocID="{0D45C362-835F-4748-9E2D-14B990FAA186}" presName="parentLin" presStyleCnt="0"/>
      <dgm:spPr/>
    </dgm:pt>
    <dgm:pt modelId="{73310E0F-CA45-4195-8B13-078399C0BB2F}" type="pres">
      <dgm:prSet presAssocID="{0D45C362-835F-4748-9E2D-14B990FAA186}" presName="parentLeftMargin" presStyleLbl="node1" presStyleIdx="0" presStyleCnt="1"/>
      <dgm:spPr/>
      <dgm:t>
        <a:bodyPr/>
        <a:lstStyle/>
        <a:p>
          <a:endParaRPr lang="en-US"/>
        </a:p>
      </dgm:t>
    </dgm:pt>
    <dgm:pt modelId="{82615372-C250-42F1-95F5-3FDEA0C05706}" type="pres">
      <dgm:prSet presAssocID="{0D45C362-835F-4748-9E2D-14B990FAA186}" presName="parentText" presStyleLbl="node1" presStyleIdx="0" presStyleCnt="1" custLinFactX="10065" custLinFactNeighborX="100000" custLinFactNeighborY="-10851">
        <dgm:presLayoutVars>
          <dgm:chMax val="0"/>
          <dgm:bulletEnabled val="1"/>
        </dgm:presLayoutVars>
      </dgm:prSet>
      <dgm:spPr/>
      <dgm:t>
        <a:bodyPr/>
        <a:lstStyle/>
        <a:p>
          <a:endParaRPr lang="en-US"/>
        </a:p>
      </dgm:t>
    </dgm:pt>
    <dgm:pt modelId="{E92302F4-D8A3-4005-968A-14B6AFE1C56D}" type="pres">
      <dgm:prSet presAssocID="{0D45C362-835F-4748-9E2D-14B990FAA186}" presName="negativeSpace" presStyleCnt="0"/>
      <dgm:spPr/>
    </dgm:pt>
    <dgm:pt modelId="{F624263A-58FD-4EE7-8BF3-5BECFE64B2B2}" type="pres">
      <dgm:prSet presAssocID="{0D45C362-835F-4748-9E2D-14B990FAA186}" presName="childText" presStyleLbl="conFgAcc1" presStyleIdx="0" presStyleCnt="1" custLinFactNeighborX="-3807" custLinFactNeighborY="620">
        <dgm:presLayoutVars>
          <dgm:bulletEnabled val="1"/>
        </dgm:presLayoutVars>
      </dgm:prSet>
      <dgm:spPr/>
      <dgm:t>
        <a:bodyPr/>
        <a:lstStyle/>
        <a:p>
          <a:endParaRPr lang="en-US"/>
        </a:p>
      </dgm:t>
    </dgm:pt>
  </dgm:ptLst>
  <dgm:cxnLst>
    <dgm:cxn modelId="{095AC4AE-FDBF-407D-8298-BB60FD6B6159}" srcId="{0D45C362-835F-4748-9E2D-14B990FAA186}" destId="{11657462-7BBD-4CA5-B4BF-91724B7458D2}" srcOrd="0" destOrd="0" parTransId="{A4E287A6-955F-4939-BB53-5326B18EA867}" sibTransId="{8EB5472C-F65A-4B7F-88E2-8B8773AA07AF}"/>
    <dgm:cxn modelId="{84857906-B7F4-49EC-B586-7B30F114C6B5}" type="presOf" srcId="{3BDA0BF6-F1E8-4A5D-877A-F412F7E0DAAC}" destId="{F624263A-58FD-4EE7-8BF3-5BECFE64B2B2}" srcOrd="0" destOrd="1" presId="urn:microsoft.com/office/officeart/2005/8/layout/list1"/>
    <dgm:cxn modelId="{5D40E8CA-58D3-4895-9D2B-1CBA1A014FF3}" type="presOf" srcId="{72DDCAE9-E159-4D8D-9FAF-3A3F0F740062}" destId="{F624263A-58FD-4EE7-8BF3-5BECFE64B2B2}" srcOrd="0" destOrd="2" presId="urn:microsoft.com/office/officeart/2005/8/layout/list1"/>
    <dgm:cxn modelId="{E646045A-CC65-40B1-8C63-480E55188C23}" type="presOf" srcId="{0D45C362-835F-4748-9E2D-14B990FAA186}" destId="{73310E0F-CA45-4195-8B13-078399C0BB2F}" srcOrd="0" destOrd="0" presId="urn:microsoft.com/office/officeart/2005/8/layout/list1"/>
    <dgm:cxn modelId="{1F1DE510-B29F-4934-85CD-18C0DFCFF78F}" type="presOf" srcId="{0D45C362-835F-4748-9E2D-14B990FAA186}" destId="{82615372-C250-42F1-95F5-3FDEA0C05706}" srcOrd="1" destOrd="0" presId="urn:microsoft.com/office/officeart/2005/8/layout/list1"/>
    <dgm:cxn modelId="{80FBBEDB-EC07-445A-AB33-0AC2B92DBB8A}" srcId="{11657462-7BBD-4CA5-B4BF-91724B7458D2}" destId="{72DDCAE9-E159-4D8D-9FAF-3A3F0F740062}" srcOrd="1" destOrd="0" parTransId="{7174249E-15A8-49A4-9BC9-667D1A0DA98A}" sibTransId="{A43D00FD-13B9-4DF2-9A03-45217CCBF286}"/>
    <dgm:cxn modelId="{F4CC72D0-F80B-4506-B5C6-A031C1E975FF}" srcId="{74C1EB1D-EE5B-4C64-808F-173E416E6737}" destId="{0D45C362-835F-4748-9E2D-14B990FAA186}" srcOrd="0" destOrd="0" parTransId="{83706787-7C2D-4A80-B8CC-23002C5BE74A}" sibTransId="{074F403B-335C-4D10-B567-AA4F24AE33DA}"/>
    <dgm:cxn modelId="{E2D1C7E8-6B12-4040-8870-38A95931A9A6}" type="presOf" srcId="{74C1EB1D-EE5B-4C64-808F-173E416E6737}" destId="{C4B66DB7-D80C-40CE-A57C-FEFBFC3A135F}" srcOrd="0" destOrd="0" presId="urn:microsoft.com/office/officeart/2005/8/layout/list1"/>
    <dgm:cxn modelId="{DFB132CF-E6FB-4388-8B26-7D863D832400}" srcId="{11657462-7BBD-4CA5-B4BF-91724B7458D2}" destId="{3BDA0BF6-F1E8-4A5D-877A-F412F7E0DAAC}" srcOrd="0" destOrd="0" parTransId="{29DD7B0C-BF11-456D-B2BE-CBB9AABE3FFC}" sibTransId="{44D73914-D791-4ADB-929D-6752F80C6BA4}"/>
    <dgm:cxn modelId="{91315065-26B3-4A4A-B3F6-65064F12A87B}" type="presOf" srcId="{11657462-7BBD-4CA5-B4BF-91724B7458D2}" destId="{F624263A-58FD-4EE7-8BF3-5BECFE64B2B2}" srcOrd="0" destOrd="0" presId="urn:microsoft.com/office/officeart/2005/8/layout/list1"/>
    <dgm:cxn modelId="{09E08385-910E-41E5-83B1-64D8BADCA4E5}" type="presParOf" srcId="{C4B66DB7-D80C-40CE-A57C-FEFBFC3A135F}" destId="{70219604-7A0B-4314-BCA6-B9C36CAA1F19}" srcOrd="0" destOrd="0" presId="urn:microsoft.com/office/officeart/2005/8/layout/list1"/>
    <dgm:cxn modelId="{BE5B6478-8C43-4332-B99A-4AFAD6F19767}" type="presParOf" srcId="{70219604-7A0B-4314-BCA6-B9C36CAA1F19}" destId="{73310E0F-CA45-4195-8B13-078399C0BB2F}" srcOrd="0" destOrd="0" presId="urn:microsoft.com/office/officeart/2005/8/layout/list1"/>
    <dgm:cxn modelId="{37E1BF18-A0C2-474C-8DD8-7DA228897874}" type="presParOf" srcId="{70219604-7A0B-4314-BCA6-B9C36CAA1F19}" destId="{82615372-C250-42F1-95F5-3FDEA0C05706}" srcOrd="1" destOrd="0" presId="urn:microsoft.com/office/officeart/2005/8/layout/list1"/>
    <dgm:cxn modelId="{6A4F4396-2117-411D-9ADB-790E05E71927}" type="presParOf" srcId="{C4B66DB7-D80C-40CE-A57C-FEFBFC3A135F}" destId="{E92302F4-D8A3-4005-968A-14B6AFE1C56D}" srcOrd="1" destOrd="0" presId="urn:microsoft.com/office/officeart/2005/8/layout/list1"/>
    <dgm:cxn modelId="{0993E47E-0206-4AC2-847C-6498A366F971}" type="presParOf" srcId="{C4B66DB7-D80C-40CE-A57C-FEFBFC3A135F}" destId="{F624263A-58FD-4EE7-8BF3-5BECFE64B2B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007BFE-AC7F-468E-8DC5-1CF4F8671374}"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E86CA65D-2905-4B59-9B10-309F4F1BDE2A}">
      <dgm:prSet custT="1"/>
      <dgm:spPr>
        <a:solidFill>
          <a:schemeClr val="accent1"/>
        </a:solidFill>
      </dgm:spPr>
      <dgm:t>
        <a:bodyPr/>
        <a:lstStyle/>
        <a:p>
          <a:pPr algn="ctr" rtl="0"/>
          <a:r>
            <a:rPr lang="en-US" sz="2800" b="1" dirty="0">
              <a:solidFill>
                <a:schemeClr val="bg1"/>
              </a:solidFill>
              <a:effectLst>
                <a:outerShdw blurRad="38100" dist="38100" dir="2700000" algn="tl">
                  <a:srgbClr val="000000">
                    <a:alpha val="43137"/>
                  </a:srgbClr>
                </a:outerShdw>
              </a:effectLst>
            </a:rPr>
            <a:t>Develop mechanism for budgetary compliance</a:t>
          </a:r>
        </a:p>
      </dgm:t>
    </dgm:pt>
    <dgm:pt modelId="{DDD718CD-54A1-4131-A2AA-EFB7F15EC3F2}" type="parTrans" cxnId="{B9337ABD-7097-46C5-84B7-1127278C4219}">
      <dgm:prSet/>
      <dgm:spPr/>
      <dgm:t>
        <a:bodyPr/>
        <a:lstStyle/>
        <a:p>
          <a:endParaRPr lang="en-US"/>
        </a:p>
      </dgm:t>
    </dgm:pt>
    <dgm:pt modelId="{D54FA313-F5B2-495E-8B61-42D2F769E054}" type="sibTrans" cxnId="{B9337ABD-7097-46C5-84B7-1127278C4219}">
      <dgm:prSet/>
      <dgm:spPr/>
      <dgm:t>
        <a:bodyPr/>
        <a:lstStyle/>
        <a:p>
          <a:endParaRPr lang="en-US"/>
        </a:p>
      </dgm:t>
    </dgm:pt>
    <dgm:pt modelId="{A6AE028D-F318-47FC-BC1A-1A2FFC088405}">
      <dgm:prSet custT="1"/>
      <dgm:spPr>
        <a:noFill/>
      </dgm:spPr>
      <dgm:t>
        <a:bodyPr/>
        <a:lstStyle/>
        <a:p>
          <a:pPr rtl="0"/>
          <a:r>
            <a:rPr lang="en-US" sz="2400" b="1" dirty="0"/>
            <a:t>Relies on the management structure </a:t>
          </a:r>
          <a:r>
            <a:rPr lang="en-US" sz="2400" dirty="0"/>
            <a:t>(process and  systems) to ensure compliance with the adopted  budget</a:t>
          </a:r>
        </a:p>
      </dgm:t>
    </dgm:pt>
    <dgm:pt modelId="{DC9D4F36-BD59-4D12-82E6-A30F947DFCCE}" type="parTrans" cxnId="{7DA34ED0-5E50-4BCC-8324-D0DE25FBBD9C}">
      <dgm:prSet/>
      <dgm:spPr/>
      <dgm:t>
        <a:bodyPr/>
        <a:lstStyle/>
        <a:p>
          <a:endParaRPr lang="en-US"/>
        </a:p>
      </dgm:t>
    </dgm:pt>
    <dgm:pt modelId="{8CC626BB-7A53-4256-AC4C-0D21DBAD0189}" type="sibTrans" cxnId="{7DA34ED0-5E50-4BCC-8324-D0DE25FBBD9C}">
      <dgm:prSet/>
      <dgm:spPr/>
      <dgm:t>
        <a:bodyPr/>
        <a:lstStyle/>
        <a:p>
          <a:endParaRPr lang="en-US"/>
        </a:p>
      </dgm:t>
    </dgm:pt>
    <dgm:pt modelId="{0EC84838-2265-4115-A3F9-2D63C0436E3F}">
      <dgm:prSet custT="1"/>
      <dgm:spPr>
        <a:noFill/>
      </dgm:spPr>
      <dgm:t>
        <a:bodyPr/>
        <a:lstStyle/>
        <a:p>
          <a:pPr rtl="0"/>
          <a:r>
            <a:rPr lang="en-US" sz="2400" dirty="0"/>
            <a:t>Institutes procedures to review budget periodically (budget to actual comparisons) either monthly or quarterly</a:t>
          </a:r>
        </a:p>
      </dgm:t>
    </dgm:pt>
    <dgm:pt modelId="{8BAE479D-377A-440E-973A-4719262EEC1C}" type="parTrans" cxnId="{9CC819D1-2BBA-458D-861E-025DB3073334}">
      <dgm:prSet/>
      <dgm:spPr/>
      <dgm:t>
        <a:bodyPr/>
        <a:lstStyle/>
        <a:p>
          <a:endParaRPr lang="en-US"/>
        </a:p>
      </dgm:t>
    </dgm:pt>
    <dgm:pt modelId="{BEFA42E2-B0F1-4DEB-8148-8077B40DACEE}" type="sibTrans" cxnId="{9CC819D1-2BBA-458D-861E-025DB3073334}">
      <dgm:prSet/>
      <dgm:spPr/>
      <dgm:t>
        <a:bodyPr/>
        <a:lstStyle/>
        <a:p>
          <a:endParaRPr lang="en-US"/>
        </a:p>
      </dgm:t>
    </dgm:pt>
    <dgm:pt modelId="{6FD04D11-1696-41C7-8F4D-1710D4E53878}">
      <dgm:prSet custT="1"/>
      <dgm:spPr>
        <a:noFill/>
      </dgm:spPr>
      <dgm:t>
        <a:bodyPr/>
        <a:lstStyle/>
        <a:p>
          <a:pPr rtl="0"/>
          <a:endParaRPr lang="en-US" sz="2800" dirty="0"/>
        </a:p>
      </dgm:t>
    </dgm:pt>
    <dgm:pt modelId="{292076D8-B4BA-4AC4-AC52-EB6273037229}" type="parTrans" cxnId="{98ED90A0-5628-4B4F-BBD8-BC5D43E426D2}">
      <dgm:prSet/>
      <dgm:spPr/>
      <dgm:t>
        <a:bodyPr/>
        <a:lstStyle/>
        <a:p>
          <a:endParaRPr lang="en-US"/>
        </a:p>
      </dgm:t>
    </dgm:pt>
    <dgm:pt modelId="{F2EEB384-8042-47FA-8776-56DFE8DC5BB2}" type="sibTrans" cxnId="{98ED90A0-5628-4B4F-BBD8-BC5D43E426D2}">
      <dgm:prSet/>
      <dgm:spPr/>
      <dgm:t>
        <a:bodyPr/>
        <a:lstStyle/>
        <a:p>
          <a:endParaRPr lang="en-US"/>
        </a:p>
      </dgm:t>
    </dgm:pt>
    <dgm:pt modelId="{18E7A149-DFEB-44C7-9D9B-57C3F55C00AD}" type="pres">
      <dgm:prSet presAssocID="{F8007BFE-AC7F-468E-8DC5-1CF4F8671374}" presName="linear" presStyleCnt="0">
        <dgm:presLayoutVars>
          <dgm:dir/>
          <dgm:animLvl val="lvl"/>
          <dgm:resizeHandles val="exact"/>
        </dgm:presLayoutVars>
      </dgm:prSet>
      <dgm:spPr/>
      <dgm:t>
        <a:bodyPr/>
        <a:lstStyle/>
        <a:p>
          <a:endParaRPr lang="en-US"/>
        </a:p>
      </dgm:t>
    </dgm:pt>
    <dgm:pt modelId="{82AFC4AA-7911-4C2D-90F7-E3B526505741}" type="pres">
      <dgm:prSet presAssocID="{E86CA65D-2905-4B59-9B10-309F4F1BDE2A}" presName="parentLin" presStyleCnt="0"/>
      <dgm:spPr/>
    </dgm:pt>
    <dgm:pt modelId="{113D1078-1E9E-438C-9463-8A559903262D}" type="pres">
      <dgm:prSet presAssocID="{E86CA65D-2905-4B59-9B10-309F4F1BDE2A}" presName="parentLeftMargin" presStyleLbl="node1" presStyleIdx="0" presStyleCnt="1"/>
      <dgm:spPr/>
      <dgm:t>
        <a:bodyPr/>
        <a:lstStyle/>
        <a:p>
          <a:endParaRPr lang="en-US"/>
        </a:p>
      </dgm:t>
    </dgm:pt>
    <dgm:pt modelId="{0B51A96D-BFFF-484D-9CCA-6DEB079F8C1F}" type="pres">
      <dgm:prSet presAssocID="{E86CA65D-2905-4B59-9B10-309F4F1BDE2A}" presName="parentText" presStyleLbl="node1" presStyleIdx="0" presStyleCnt="1" custScaleX="142857" custScaleY="1062897" custLinFactY="200000" custLinFactNeighborX="-63784" custLinFactNeighborY="280636">
        <dgm:presLayoutVars>
          <dgm:chMax val="0"/>
          <dgm:bulletEnabled val="1"/>
        </dgm:presLayoutVars>
      </dgm:prSet>
      <dgm:spPr/>
      <dgm:t>
        <a:bodyPr/>
        <a:lstStyle/>
        <a:p>
          <a:endParaRPr lang="en-US"/>
        </a:p>
      </dgm:t>
    </dgm:pt>
    <dgm:pt modelId="{0477DCFB-F781-43A5-93F5-61FCF6D7441D}" type="pres">
      <dgm:prSet presAssocID="{E86CA65D-2905-4B59-9B10-309F4F1BDE2A}" presName="negativeSpace" presStyleCnt="0"/>
      <dgm:spPr/>
    </dgm:pt>
    <dgm:pt modelId="{8BDD710C-9A72-4E5D-8126-E7BCA8009A6D}" type="pres">
      <dgm:prSet presAssocID="{E86CA65D-2905-4B59-9B10-309F4F1BDE2A}" presName="childText" presStyleLbl="conFgAcc1" presStyleIdx="0" presStyleCnt="1" custScaleY="166140" custLinFactNeighborX="4713" custLinFactNeighborY="-54928">
        <dgm:presLayoutVars>
          <dgm:bulletEnabled val="1"/>
        </dgm:presLayoutVars>
      </dgm:prSet>
      <dgm:spPr/>
      <dgm:t>
        <a:bodyPr/>
        <a:lstStyle/>
        <a:p>
          <a:endParaRPr lang="en-US"/>
        </a:p>
      </dgm:t>
    </dgm:pt>
  </dgm:ptLst>
  <dgm:cxnLst>
    <dgm:cxn modelId="{B9337ABD-7097-46C5-84B7-1127278C4219}" srcId="{F8007BFE-AC7F-468E-8DC5-1CF4F8671374}" destId="{E86CA65D-2905-4B59-9B10-309F4F1BDE2A}" srcOrd="0" destOrd="0" parTransId="{DDD718CD-54A1-4131-A2AA-EFB7F15EC3F2}" sibTransId="{D54FA313-F5B2-495E-8B61-42D2F769E054}"/>
    <dgm:cxn modelId="{7DA34ED0-5E50-4BCC-8324-D0DE25FBBD9C}" srcId="{E86CA65D-2905-4B59-9B10-309F4F1BDE2A}" destId="{A6AE028D-F318-47FC-BC1A-1A2FFC088405}" srcOrd="1" destOrd="0" parTransId="{DC9D4F36-BD59-4D12-82E6-A30F947DFCCE}" sibTransId="{8CC626BB-7A53-4256-AC4C-0D21DBAD0189}"/>
    <dgm:cxn modelId="{1ED0D20B-2F87-4C34-80C0-1ADC407ADFD6}" type="presOf" srcId="{E86CA65D-2905-4B59-9B10-309F4F1BDE2A}" destId="{113D1078-1E9E-438C-9463-8A559903262D}" srcOrd="0" destOrd="0" presId="urn:microsoft.com/office/officeart/2005/8/layout/list1"/>
    <dgm:cxn modelId="{6680F16D-DB77-409E-B5EC-58577752B3E7}" type="presOf" srcId="{0EC84838-2265-4115-A3F9-2D63C0436E3F}" destId="{8BDD710C-9A72-4E5D-8126-E7BCA8009A6D}" srcOrd="0" destOrd="2" presId="urn:microsoft.com/office/officeart/2005/8/layout/list1"/>
    <dgm:cxn modelId="{9CC819D1-2BBA-458D-861E-025DB3073334}" srcId="{E86CA65D-2905-4B59-9B10-309F4F1BDE2A}" destId="{0EC84838-2265-4115-A3F9-2D63C0436E3F}" srcOrd="2" destOrd="0" parTransId="{8BAE479D-377A-440E-973A-4719262EEC1C}" sibTransId="{BEFA42E2-B0F1-4DEB-8148-8077B40DACEE}"/>
    <dgm:cxn modelId="{49F48AA4-3AE4-498A-8E5E-8E2E6918FE3E}" type="presOf" srcId="{6FD04D11-1696-41C7-8F4D-1710D4E53878}" destId="{8BDD710C-9A72-4E5D-8126-E7BCA8009A6D}" srcOrd="0" destOrd="0" presId="urn:microsoft.com/office/officeart/2005/8/layout/list1"/>
    <dgm:cxn modelId="{2E805F45-B996-406E-8DF8-C80E5F61234B}" type="presOf" srcId="{E86CA65D-2905-4B59-9B10-309F4F1BDE2A}" destId="{0B51A96D-BFFF-484D-9CCA-6DEB079F8C1F}" srcOrd="1" destOrd="0" presId="urn:microsoft.com/office/officeart/2005/8/layout/list1"/>
    <dgm:cxn modelId="{98ED90A0-5628-4B4F-BBD8-BC5D43E426D2}" srcId="{E86CA65D-2905-4B59-9B10-309F4F1BDE2A}" destId="{6FD04D11-1696-41C7-8F4D-1710D4E53878}" srcOrd="0" destOrd="0" parTransId="{292076D8-B4BA-4AC4-AC52-EB6273037229}" sibTransId="{F2EEB384-8042-47FA-8776-56DFE8DC5BB2}"/>
    <dgm:cxn modelId="{AB465AE4-E8B8-43F0-8AAD-7D6521963983}" type="presOf" srcId="{A6AE028D-F318-47FC-BC1A-1A2FFC088405}" destId="{8BDD710C-9A72-4E5D-8126-E7BCA8009A6D}" srcOrd="0" destOrd="1" presId="urn:microsoft.com/office/officeart/2005/8/layout/list1"/>
    <dgm:cxn modelId="{7B2BFE9E-323D-40F7-910F-B141267D62E2}" type="presOf" srcId="{F8007BFE-AC7F-468E-8DC5-1CF4F8671374}" destId="{18E7A149-DFEB-44C7-9D9B-57C3F55C00AD}" srcOrd="0" destOrd="0" presId="urn:microsoft.com/office/officeart/2005/8/layout/list1"/>
    <dgm:cxn modelId="{4E994F8A-55EB-48B7-95E0-563400A47F73}" type="presParOf" srcId="{18E7A149-DFEB-44C7-9D9B-57C3F55C00AD}" destId="{82AFC4AA-7911-4C2D-90F7-E3B526505741}" srcOrd="0" destOrd="0" presId="urn:microsoft.com/office/officeart/2005/8/layout/list1"/>
    <dgm:cxn modelId="{98926CF8-1108-44BB-BA20-68A9A52F5CC4}" type="presParOf" srcId="{82AFC4AA-7911-4C2D-90F7-E3B526505741}" destId="{113D1078-1E9E-438C-9463-8A559903262D}" srcOrd="0" destOrd="0" presId="urn:microsoft.com/office/officeart/2005/8/layout/list1"/>
    <dgm:cxn modelId="{E3922886-B58E-49DB-846B-26962C89A76F}" type="presParOf" srcId="{82AFC4AA-7911-4C2D-90F7-E3B526505741}" destId="{0B51A96D-BFFF-484D-9CCA-6DEB079F8C1F}" srcOrd="1" destOrd="0" presId="urn:microsoft.com/office/officeart/2005/8/layout/list1"/>
    <dgm:cxn modelId="{D6E79140-A124-41B7-A424-223B48396E25}" type="presParOf" srcId="{18E7A149-DFEB-44C7-9D9B-57C3F55C00AD}" destId="{0477DCFB-F781-43A5-93F5-61FCF6D7441D}" srcOrd="1" destOrd="0" presId="urn:microsoft.com/office/officeart/2005/8/layout/list1"/>
    <dgm:cxn modelId="{E3D3090C-EF3B-4345-B91C-9885CC176F62}" type="presParOf" srcId="{18E7A149-DFEB-44C7-9D9B-57C3F55C00AD}" destId="{8BDD710C-9A72-4E5D-8126-E7BCA8009A6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007BFE-AC7F-468E-8DC5-1CF4F8671374}"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E86CA65D-2905-4B59-9B10-309F4F1BDE2A}">
      <dgm:prSet custT="1"/>
      <dgm:spPr>
        <a:solidFill>
          <a:schemeClr val="accent1"/>
        </a:solidFill>
      </dgm:spPr>
      <dgm:t>
        <a:bodyPr/>
        <a:lstStyle/>
        <a:p>
          <a:pPr algn="ctr" rtl="0"/>
          <a:r>
            <a:rPr lang="en-US" sz="2800" b="1" dirty="0">
              <a:solidFill>
                <a:schemeClr val="bg1"/>
              </a:solidFill>
              <a:effectLst>
                <a:outerShdw blurRad="38100" dist="38100" dir="2700000" algn="tl">
                  <a:srgbClr val="000000">
                    <a:alpha val="43137"/>
                  </a:srgbClr>
                </a:outerShdw>
              </a:effectLst>
            </a:rPr>
            <a:t>Develop </a:t>
          </a:r>
          <a:r>
            <a:rPr lang="en-US" sz="2800" b="1" dirty="0" smtClean="0">
              <a:solidFill>
                <a:schemeClr val="bg1"/>
              </a:solidFill>
              <a:effectLst>
                <a:outerShdw blurRad="38100" dist="38100" dir="2700000" algn="tl">
                  <a:srgbClr val="000000">
                    <a:alpha val="43137"/>
                  </a:srgbClr>
                </a:outerShdw>
              </a:effectLst>
            </a:rPr>
            <a:t>a Budget</a:t>
          </a:r>
          <a:endParaRPr lang="en-US" sz="2800" b="1" dirty="0">
            <a:solidFill>
              <a:schemeClr val="bg1"/>
            </a:solidFill>
            <a:effectLst>
              <a:outerShdw blurRad="38100" dist="38100" dir="2700000" algn="tl">
                <a:srgbClr val="000000">
                  <a:alpha val="43137"/>
                </a:srgbClr>
              </a:outerShdw>
            </a:effectLst>
          </a:endParaRPr>
        </a:p>
      </dgm:t>
    </dgm:pt>
    <dgm:pt modelId="{DDD718CD-54A1-4131-A2AA-EFB7F15EC3F2}" type="parTrans" cxnId="{B9337ABD-7097-46C5-84B7-1127278C4219}">
      <dgm:prSet/>
      <dgm:spPr/>
      <dgm:t>
        <a:bodyPr/>
        <a:lstStyle/>
        <a:p>
          <a:endParaRPr lang="en-US"/>
        </a:p>
      </dgm:t>
    </dgm:pt>
    <dgm:pt modelId="{D54FA313-F5B2-495E-8B61-42D2F769E054}" type="sibTrans" cxnId="{B9337ABD-7097-46C5-84B7-1127278C4219}">
      <dgm:prSet/>
      <dgm:spPr/>
      <dgm:t>
        <a:bodyPr/>
        <a:lstStyle/>
        <a:p>
          <a:endParaRPr lang="en-US"/>
        </a:p>
      </dgm:t>
    </dgm:pt>
    <dgm:pt modelId="{6FD04D11-1696-41C7-8F4D-1710D4E53878}">
      <dgm:prSet custT="1"/>
      <dgm:spPr/>
      <dgm:t>
        <a:bodyPr/>
        <a:lstStyle/>
        <a:p>
          <a:pPr rtl="0"/>
          <a:endParaRPr lang="en-US" sz="900" dirty="0"/>
        </a:p>
      </dgm:t>
    </dgm:pt>
    <dgm:pt modelId="{292076D8-B4BA-4AC4-AC52-EB6273037229}" type="parTrans" cxnId="{98ED90A0-5628-4B4F-BBD8-BC5D43E426D2}">
      <dgm:prSet/>
      <dgm:spPr/>
      <dgm:t>
        <a:bodyPr/>
        <a:lstStyle/>
        <a:p>
          <a:endParaRPr lang="en-US"/>
        </a:p>
      </dgm:t>
    </dgm:pt>
    <dgm:pt modelId="{F2EEB384-8042-47FA-8776-56DFE8DC5BB2}" type="sibTrans" cxnId="{98ED90A0-5628-4B4F-BBD8-BC5D43E426D2}">
      <dgm:prSet/>
      <dgm:spPr/>
      <dgm:t>
        <a:bodyPr/>
        <a:lstStyle/>
        <a:p>
          <a:endParaRPr lang="en-US"/>
        </a:p>
      </dgm:t>
    </dgm:pt>
    <dgm:pt modelId="{CB018352-BCD1-41DC-A122-E413B7DA38D8}">
      <dgm:prSet custT="1"/>
      <dgm:spPr/>
      <dgm:t>
        <a:bodyPr/>
        <a:lstStyle/>
        <a:p>
          <a:pPr rtl="0"/>
          <a:r>
            <a:rPr lang="en-US" altLang="en-US" sz="2400" dirty="0" smtClean="0">
              <a:cs typeface="Calibri" panose="020F0502020204030204" pitchFamily="34" charset="0"/>
            </a:rPr>
            <a:t>Develop a budget process for preparing and  adopting a budget</a:t>
          </a:r>
          <a:endParaRPr lang="en-US" sz="2400" dirty="0"/>
        </a:p>
      </dgm:t>
    </dgm:pt>
    <dgm:pt modelId="{90FD9F62-2791-41B9-B7C8-34BCC7E59423}" type="parTrans" cxnId="{BD6E6682-AA95-45B1-8859-E8D8C0723F93}">
      <dgm:prSet/>
      <dgm:spPr/>
      <dgm:t>
        <a:bodyPr/>
        <a:lstStyle/>
        <a:p>
          <a:endParaRPr lang="en-US"/>
        </a:p>
      </dgm:t>
    </dgm:pt>
    <dgm:pt modelId="{33D211BC-EB2B-42A3-98C5-6B13A0D0710C}" type="sibTrans" cxnId="{BD6E6682-AA95-45B1-8859-E8D8C0723F93}">
      <dgm:prSet/>
      <dgm:spPr/>
      <dgm:t>
        <a:bodyPr/>
        <a:lstStyle/>
        <a:p>
          <a:endParaRPr lang="en-US"/>
        </a:p>
      </dgm:t>
    </dgm:pt>
    <dgm:pt modelId="{28A1AFB8-EEA1-422F-B94C-5AB5C5419CCE}">
      <dgm:prSet custT="1"/>
      <dgm:spPr/>
      <dgm:t>
        <a:bodyPr/>
        <a:lstStyle/>
        <a:p>
          <a:pPr rtl="0"/>
          <a:r>
            <a:rPr lang="en-US" altLang="en-US" sz="2400" dirty="0" smtClean="0">
              <a:cs typeface="Calibri" panose="020F0502020204030204" pitchFamily="34" charset="0"/>
            </a:rPr>
            <a:t>Make choices necessary to adopt a budget</a:t>
          </a:r>
          <a:endParaRPr lang="en-US" sz="2400" dirty="0"/>
        </a:p>
      </dgm:t>
    </dgm:pt>
    <dgm:pt modelId="{4F70F569-5313-483F-A8F7-FA2A84F93118}" type="parTrans" cxnId="{43D0BF92-A17D-4EA0-AD34-FDC23B2F2000}">
      <dgm:prSet/>
      <dgm:spPr/>
      <dgm:t>
        <a:bodyPr/>
        <a:lstStyle/>
        <a:p>
          <a:endParaRPr lang="en-US"/>
        </a:p>
      </dgm:t>
    </dgm:pt>
    <dgm:pt modelId="{8DD80D6A-A5B8-4866-A782-805565A4EEAF}" type="sibTrans" cxnId="{43D0BF92-A17D-4EA0-AD34-FDC23B2F2000}">
      <dgm:prSet/>
      <dgm:spPr/>
      <dgm:t>
        <a:bodyPr/>
        <a:lstStyle/>
        <a:p>
          <a:endParaRPr lang="en-US"/>
        </a:p>
      </dgm:t>
    </dgm:pt>
    <dgm:pt modelId="{F55F0B9C-F460-4EC8-BA14-2E9B615152D9}">
      <dgm:prSet custT="1"/>
      <dgm:spPr/>
      <dgm:t>
        <a:bodyPr/>
        <a:lstStyle/>
        <a:p>
          <a:pPr rtl="0"/>
          <a:r>
            <a:rPr lang="en-US" altLang="en-US" sz="2400" dirty="0" smtClean="0">
              <a:cs typeface="Calibri" panose="020F0502020204030204" pitchFamily="34" charset="0"/>
            </a:rPr>
            <a:t>Develop and evaluate financial options</a:t>
          </a:r>
          <a:br>
            <a:rPr lang="en-US" altLang="en-US" sz="2400" dirty="0" smtClean="0">
              <a:cs typeface="Calibri" panose="020F0502020204030204" pitchFamily="34" charset="0"/>
            </a:rPr>
          </a:br>
          <a:r>
            <a:rPr lang="en-US" altLang="en-US" sz="2400" dirty="0" smtClean="0">
              <a:cs typeface="Calibri" panose="020F0502020204030204" pitchFamily="34" charset="0"/>
            </a:rPr>
            <a:t>(this would include multi year or long range projections)</a:t>
          </a:r>
          <a:endParaRPr lang="en-US" sz="2400" dirty="0"/>
        </a:p>
      </dgm:t>
    </dgm:pt>
    <dgm:pt modelId="{9E4B3FCD-37C3-4192-AB3B-8B162B91E864}" type="parTrans" cxnId="{91547BF7-934B-4134-9B03-C4F3F6F56D41}">
      <dgm:prSet/>
      <dgm:spPr/>
      <dgm:t>
        <a:bodyPr/>
        <a:lstStyle/>
        <a:p>
          <a:endParaRPr lang="en-US"/>
        </a:p>
      </dgm:t>
    </dgm:pt>
    <dgm:pt modelId="{6BAFA120-C733-449A-8F4B-929D26A858E6}" type="sibTrans" cxnId="{91547BF7-934B-4134-9B03-C4F3F6F56D41}">
      <dgm:prSet/>
      <dgm:spPr/>
      <dgm:t>
        <a:bodyPr/>
        <a:lstStyle/>
        <a:p>
          <a:endParaRPr lang="en-US"/>
        </a:p>
      </dgm:t>
    </dgm:pt>
    <dgm:pt modelId="{18E7A149-DFEB-44C7-9D9B-57C3F55C00AD}" type="pres">
      <dgm:prSet presAssocID="{F8007BFE-AC7F-468E-8DC5-1CF4F8671374}" presName="linear" presStyleCnt="0">
        <dgm:presLayoutVars>
          <dgm:dir/>
          <dgm:animLvl val="lvl"/>
          <dgm:resizeHandles val="exact"/>
        </dgm:presLayoutVars>
      </dgm:prSet>
      <dgm:spPr/>
      <dgm:t>
        <a:bodyPr/>
        <a:lstStyle/>
        <a:p>
          <a:endParaRPr lang="en-US"/>
        </a:p>
      </dgm:t>
    </dgm:pt>
    <dgm:pt modelId="{82AFC4AA-7911-4C2D-90F7-E3B526505741}" type="pres">
      <dgm:prSet presAssocID="{E86CA65D-2905-4B59-9B10-309F4F1BDE2A}" presName="parentLin" presStyleCnt="0"/>
      <dgm:spPr/>
    </dgm:pt>
    <dgm:pt modelId="{113D1078-1E9E-438C-9463-8A559903262D}" type="pres">
      <dgm:prSet presAssocID="{E86CA65D-2905-4B59-9B10-309F4F1BDE2A}" presName="parentLeftMargin" presStyleLbl="node1" presStyleIdx="0" presStyleCnt="1"/>
      <dgm:spPr/>
      <dgm:t>
        <a:bodyPr/>
        <a:lstStyle/>
        <a:p>
          <a:endParaRPr lang="en-US"/>
        </a:p>
      </dgm:t>
    </dgm:pt>
    <dgm:pt modelId="{0B51A96D-BFFF-484D-9CCA-6DEB079F8C1F}" type="pres">
      <dgm:prSet presAssocID="{E86CA65D-2905-4B59-9B10-309F4F1BDE2A}" presName="parentText" presStyleLbl="node1" presStyleIdx="0" presStyleCnt="1" custScaleX="78186" custScaleY="1062897" custLinFactX="41352" custLinFactNeighborX="100000" custLinFactNeighborY="90748">
        <dgm:presLayoutVars>
          <dgm:chMax val="0"/>
          <dgm:bulletEnabled val="1"/>
        </dgm:presLayoutVars>
      </dgm:prSet>
      <dgm:spPr/>
      <dgm:t>
        <a:bodyPr/>
        <a:lstStyle/>
        <a:p>
          <a:endParaRPr lang="en-US"/>
        </a:p>
      </dgm:t>
    </dgm:pt>
    <dgm:pt modelId="{0477DCFB-F781-43A5-93F5-61FCF6D7441D}" type="pres">
      <dgm:prSet presAssocID="{E86CA65D-2905-4B59-9B10-309F4F1BDE2A}" presName="negativeSpace" presStyleCnt="0"/>
      <dgm:spPr/>
    </dgm:pt>
    <dgm:pt modelId="{8BDD710C-9A72-4E5D-8126-E7BCA8009A6D}" type="pres">
      <dgm:prSet presAssocID="{E86CA65D-2905-4B59-9B10-309F4F1BDE2A}" presName="childText" presStyleLbl="conFgAcc1" presStyleIdx="0" presStyleCnt="1" custScaleY="254049" custLinFactY="-18601" custLinFactNeighborX="-908" custLinFactNeighborY="-100000">
        <dgm:presLayoutVars>
          <dgm:bulletEnabled val="1"/>
        </dgm:presLayoutVars>
      </dgm:prSet>
      <dgm:spPr/>
      <dgm:t>
        <a:bodyPr/>
        <a:lstStyle/>
        <a:p>
          <a:endParaRPr lang="en-US"/>
        </a:p>
      </dgm:t>
    </dgm:pt>
  </dgm:ptLst>
  <dgm:cxnLst>
    <dgm:cxn modelId="{FAEC84A2-727D-407B-BC2A-C08E5A084FF3}" type="presOf" srcId="{E86CA65D-2905-4B59-9B10-309F4F1BDE2A}" destId="{0B51A96D-BFFF-484D-9CCA-6DEB079F8C1F}" srcOrd="1" destOrd="0" presId="urn:microsoft.com/office/officeart/2005/8/layout/list1"/>
    <dgm:cxn modelId="{B9337ABD-7097-46C5-84B7-1127278C4219}" srcId="{F8007BFE-AC7F-468E-8DC5-1CF4F8671374}" destId="{E86CA65D-2905-4B59-9B10-309F4F1BDE2A}" srcOrd="0" destOrd="0" parTransId="{DDD718CD-54A1-4131-A2AA-EFB7F15EC3F2}" sibTransId="{D54FA313-F5B2-495E-8B61-42D2F769E054}"/>
    <dgm:cxn modelId="{C176BD9E-D5A0-4C08-92A7-2E0AF70AEA7E}" type="presOf" srcId="{28A1AFB8-EEA1-422F-B94C-5AB5C5419CCE}" destId="{8BDD710C-9A72-4E5D-8126-E7BCA8009A6D}" srcOrd="0" destOrd="3" presId="urn:microsoft.com/office/officeart/2005/8/layout/list1"/>
    <dgm:cxn modelId="{D8F8C24D-E2F7-4097-AA77-AD1355AB334B}" type="presOf" srcId="{F8007BFE-AC7F-468E-8DC5-1CF4F8671374}" destId="{18E7A149-DFEB-44C7-9D9B-57C3F55C00AD}" srcOrd="0" destOrd="0" presId="urn:microsoft.com/office/officeart/2005/8/layout/list1"/>
    <dgm:cxn modelId="{43D0BF92-A17D-4EA0-AD34-FDC23B2F2000}" srcId="{E86CA65D-2905-4B59-9B10-309F4F1BDE2A}" destId="{28A1AFB8-EEA1-422F-B94C-5AB5C5419CCE}" srcOrd="3" destOrd="0" parTransId="{4F70F569-5313-483F-A8F7-FA2A84F93118}" sibTransId="{8DD80D6A-A5B8-4866-A782-805565A4EEAF}"/>
    <dgm:cxn modelId="{EB5CE0D7-D883-4797-9613-00B31991188D}" type="presOf" srcId="{E86CA65D-2905-4B59-9B10-309F4F1BDE2A}" destId="{113D1078-1E9E-438C-9463-8A559903262D}" srcOrd="0" destOrd="0" presId="urn:microsoft.com/office/officeart/2005/8/layout/list1"/>
    <dgm:cxn modelId="{1A2BB0A9-5FBA-4BC4-B967-61D695E3AC8A}" type="presOf" srcId="{F55F0B9C-F460-4EC8-BA14-2E9B615152D9}" destId="{8BDD710C-9A72-4E5D-8126-E7BCA8009A6D}" srcOrd="0" destOrd="2" presId="urn:microsoft.com/office/officeart/2005/8/layout/list1"/>
    <dgm:cxn modelId="{CD179AB7-938B-4D56-A6C2-30F5191A0B41}" type="presOf" srcId="{CB018352-BCD1-41DC-A122-E413B7DA38D8}" destId="{8BDD710C-9A72-4E5D-8126-E7BCA8009A6D}" srcOrd="0" destOrd="1" presId="urn:microsoft.com/office/officeart/2005/8/layout/list1"/>
    <dgm:cxn modelId="{6A0C02ED-D086-4DC7-8129-DECAA1EBBE9C}" type="presOf" srcId="{6FD04D11-1696-41C7-8F4D-1710D4E53878}" destId="{8BDD710C-9A72-4E5D-8126-E7BCA8009A6D}" srcOrd="0" destOrd="0" presId="urn:microsoft.com/office/officeart/2005/8/layout/list1"/>
    <dgm:cxn modelId="{91547BF7-934B-4134-9B03-C4F3F6F56D41}" srcId="{E86CA65D-2905-4B59-9B10-309F4F1BDE2A}" destId="{F55F0B9C-F460-4EC8-BA14-2E9B615152D9}" srcOrd="2" destOrd="0" parTransId="{9E4B3FCD-37C3-4192-AB3B-8B162B91E864}" sibTransId="{6BAFA120-C733-449A-8F4B-929D26A858E6}"/>
    <dgm:cxn modelId="{BD6E6682-AA95-45B1-8859-E8D8C0723F93}" srcId="{E86CA65D-2905-4B59-9B10-309F4F1BDE2A}" destId="{CB018352-BCD1-41DC-A122-E413B7DA38D8}" srcOrd="1" destOrd="0" parTransId="{90FD9F62-2791-41B9-B7C8-34BCC7E59423}" sibTransId="{33D211BC-EB2B-42A3-98C5-6B13A0D0710C}"/>
    <dgm:cxn modelId="{98ED90A0-5628-4B4F-BBD8-BC5D43E426D2}" srcId="{E86CA65D-2905-4B59-9B10-309F4F1BDE2A}" destId="{6FD04D11-1696-41C7-8F4D-1710D4E53878}" srcOrd="0" destOrd="0" parTransId="{292076D8-B4BA-4AC4-AC52-EB6273037229}" sibTransId="{F2EEB384-8042-47FA-8776-56DFE8DC5BB2}"/>
    <dgm:cxn modelId="{8E27F443-10DD-457A-BCE1-5C47FDBB80C4}" type="presParOf" srcId="{18E7A149-DFEB-44C7-9D9B-57C3F55C00AD}" destId="{82AFC4AA-7911-4C2D-90F7-E3B526505741}" srcOrd="0" destOrd="0" presId="urn:microsoft.com/office/officeart/2005/8/layout/list1"/>
    <dgm:cxn modelId="{DCFB7CB4-DDA2-4293-81FB-0B97CB68C52D}" type="presParOf" srcId="{82AFC4AA-7911-4C2D-90F7-E3B526505741}" destId="{113D1078-1E9E-438C-9463-8A559903262D}" srcOrd="0" destOrd="0" presId="urn:microsoft.com/office/officeart/2005/8/layout/list1"/>
    <dgm:cxn modelId="{848AA43A-0CEA-4219-94CA-7F481706227B}" type="presParOf" srcId="{82AFC4AA-7911-4C2D-90F7-E3B526505741}" destId="{0B51A96D-BFFF-484D-9CCA-6DEB079F8C1F}" srcOrd="1" destOrd="0" presId="urn:microsoft.com/office/officeart/2005/8/layout/list1"/>
    <dgm:cxn modelId="{D32C0D81-91B1-45DE-BFE2-C64B6E78EFA7}" type="presParOf" srcId="{18E7A149-DFEB-44C7-9D9B-57C3F55C00AD}" destId="{0477DCFB-F781-43A5-93F5-61FCF6D7441D}" srcOrd="1" destOrd="0" presId="urn:microsoft.com/office/officeart/2005/8/layout/list1"/>
    <dgm:cxn modelId="{4C0CD3D0-2F77-4893-A7FD-4FE968D21BE8}" type="presParOf" srcId="{18E7A149-DFEB-44C7-9D9B-57C3F55C00AD}" destId="{8BDD710C-9A72-4E5D-8126-E7BCA8009A6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007BFE-AC7F-468E-8DC5-1CF4F8671374}"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E86CA65D-2905-4B59-9B10-309F4F1BDE2A}">
      <dgm:prSet custT="1"/>
      <dgm:spPr>
        <a:solidFill>
          <a:schemeClr val="accent1"/>
        </a:solidFill>
      </dgm:spPr>
      <dgm:t>
        <a:bodyPr/>
        <a:lstStyle/>
        <a:p>
          <a:pPr algn="ctr" rtl="0"/>
          <a:r>
            <a:rPr lang="en-US" sz="2800" b="1" dirty="0" smtClean="0">
              <a:solidFill>
                <a:schemeClr val="bg1"/>
              </a:solidFill>
              <a:effectLst>
                <a:outerShdw blurRad="38100" dist="38100" dir="2700000" algn="tl">
                  <a:srgbClr val="000000">
                    <a:alpha val="43137"/>
                  </a:srgbClr>
                </a:outerShdw>
              </a:effectLst>
            </a:rPr>
            <a:t>Element 8</a:t>
          </a:r>
          <a:endParaRPr lang="en-US" sz="2800" b="1" dirty="0">
            <a:solidFill>
              <a:schemeClr val="bg1"/>
            </a:solidFill>
            <a:effectLst>
              <a:outerShdw blurRad="38100" dist="38100" dir="2700000" algn="tl">
                <a:srgbClr val="000000">
                  <a:alpha val="43137"/>
                </a:srgbClr>
              </a:outerShdw>
            </a:effectLst>
          </a:endParaRPr>
        </a:p>
      </dgm:t>
    </dgm:pt>
    <dgm:pt modelId="{DDD718CD-54A1-4131-A2AA-EFB7F15EC3F2}" type="parTrans" cxnId="{B9337ABD-7097-46C5-84B7-1127278C4219}">
      <dgm:prSet/>
      <dgm:spPr/>
      <dgm:t>
        <a:bodyPr/>
        <a:lstStyle/>
        <a:p>
          <a:endParaRPr lang="en-US"/>
        </a:p>
      </dgm:t>
    </dgm:pt>
    <dgm:pt modelId="{D54FA313-F5B2-495E-8B61-42D2F769E054}" type="sibTrans" cxnId="{B9337ABD-7097-46C5-84B7-1127278C4219}">
      <dgm:prSet/>
      <dgm:spPr/>
      <dgm:t>
        <a:bodyPr/>
        <a:lstStyle/>
        <a:p>
          <a:endParaRPr lang="en-US"/>
        </a:p>
      </dgm:t>
    </dgm:pt>
    <dgm:pt modelId="{6FD04D11-1696-41C7-8F4D-1710D4E53878}">
      <dgm:prSet custT="1"/>
      <dgm:spPr/>
      <dgm:t>
        <a:bodyPr/>
        <a:lstStyle/>
        <a:p>
          <a:pPr rtl="0"/>
          <a:endParaRPr lang="en-US" sz="900" dirty="0"/>
        </a:p>
      </dgm:t>
    </dgm:pt>
    <dgm:pt modelId="{292076D8-B4BA-4AC4-AC52-EB6273037229}" type="parTrans" cxnId="{98ED90A0-5628-4B4F-BBD8-BC5D43E426D2}">
      <dgm:prSet/>
      <dgm:spPr/>
      <dgm:t>
        <a:bodyPr/>
        <a:lstStyle/>
        <a:p>
          <a:endParaRPr lang="en-US"/>
        </a:p>
      </dgm:t>
    </dgm:pt>
    <dgm:pt modelId="{F2EEB384-8042-47FA-8776-56DFE8DC5BB2}" type="sibTrans" cxnId="{98ED90A0-5628-4B4F-BBD8-BC5D43E426D2}">
      <dgm:prSet/>
      <dgm:spPr/>
      <dgm:t>
        <a:bodyPr/>
        <a:lstStyle/>
        <a:p>
          <a:endParaRPr lang="en-US"/>
        </a:p>
      </dgm:t>
    </dgm:pt>
    <dgm:pt modelId="{CB018352-BCD1-41DC-A122-E413B7DA38D8}">
      <dgm:prSet custT="1"/>
      <dgm:spPr/>
      <dgm:t>
        <a:bodyPr/>
        <a:lstStyle/>
        <a:p>
          <a:pPr rtl="0"/>
          <a:r>
            <a:rPr lang="en-US" sz="2400" b="1" spc="-15" dirty="0" smtClean="0">
              <a:latin typeface="Calibri"/>
              <a:cs typeface="Calibri"/>
            </a:rPr>
            <a:t>Develop a process for preparing and adopting a budget</a:t>
          </a:r>
          <a:endParaRPr lang="en-US" sz="2400" b="1" dirty="0"/>
        </a:p>
      </dgm:t>
    </dgm:pt>
    <dgm:pt modelId="{90FD9F62-2791-41B9-B7C8-34BCC7E59423}" type="parTrans" cxnId="{BD6E6682-AA95-45B1-8859-E8D8C0723F93}">
      <dgm:prSet/>
      <dgm:spPr/>
      <dgm:t>
        <a:bodyPr/>
        <a:lstStyle/>
        <a:p>
          <a:endParaRPr lang="en-US"/>
        </a:p>
      </dgm:t>
    </dgm:pt>
    <dgm:pt modelId="{33D211BC-EB2B-42A3-98C5-6B13A0D0710C}" type="sibTrans" cxnId="{BD6E6682-AA95-45B1-8859-E8D8C0723F93}">
      <dgm:prSet/>
      <dgm:spPr/>
      <dgm:t>
        <a:bodyPr/>
        <a:lstStyle/>
        <a:p>
          <a:endParaRPr lang="en-US"/>
        </a:p>
      </dgm:t>
    </dgm:pt>
    <dgm:pt modelId="{39E44BA8-AACB-4250-BA12-18DA1DC80674}">
      <dgm:prSet custT="1"/>
      <dgm:spPr/>
      <dgm:t>
        <a:bodyPr/>
        <a:lstStyle/>
        <a:p>
          <a:r>
            <a:rPr lang="en-US" sz="2000" spc="-5" dirty="0" smtClean="0">
              <a:latin typeface="Calibri"/>
              <a:cs typeface="Calibri"/>
            </a:rPr>
            <a:t>Obtain Input from Stakeholders</a:t>
          </a:r>
          <a:endParaRPr lang="en-US" sz="2000" spc="-5" dirty="0" smtClean="0">
            <a:latin typeface="Calibri"/>
            <a:cs typeface="Calibri"/>
          </a:endParaRPr>
        </a:p>
      </dgm:t>
    </dgm:pt>
    <dgm:pt modelId="{4F3A09C9-C410-4CBA-8E8A-AD4DCF7C255E}" type="parTrans" cxnId="{E4088C30-5DD6-4064-97F5-CBCE3D34014F}">
      <dgm:prSet/>
      <dgm:spPr/>
      <dgm:t>
        <a:bodyPr/>
        <a:lstStyle/>
        <a:p>
          <a:endParaRPr lang="en-US"/>
        </a:p>
      </dgm:t>
    </dgm:pt>
    <dgm:pt modelId="{0D36B055-79C3-4F7B-A72D-D5EA1A81DB9C}" type="sibTrans" cxnId="{E4088C30-5DD6-4064-97F5-CBCE3D34014F}">
      <dgm:prSet/>
      <dgm:spPr/>
      <dgm:t>
        <a:bodyPr/>
        <a:lstStyle/>
        <a:p>
          <a:endParaRPr lang="en-US"/>
        </a:p>
      </dgm:t>
    </dgm:pt>
    <dgm:pt modelId="{D4CD8821-2410-433E-BE6F-E62FD0DD83B6}">
      <dgm:prSet custT="1"/>
      <dgm:spPr/>
      <dgm:t>
        <a:bodyPr/>
        <a:lstStyle/>
        <a:p>
          <a:r>
            <a:rPr lang="en-US" sz="2000" spc="-5" dirty="0" smtClean="0">
              <a:latin typeface="Calibri"/>
              <a:cs typeface="Calibri"/>
            </a:rPr>
            <a:t>Create and publish a Budget Calendar</a:t>
          </a:r>
          <a:endParaRPr lang="en-US" sz="2000" spc="-5" dirty="0" smtClean="0">
            <a:latin typeface="Calibri"/>
            <a:cs typeface="Calibri"/>
          </a:endParaRPr>
        </a:p>
      </dgm:t>
    </dgm:pt>
    <dgm:pt modelId="{ADE33CFE-DDE7-49B8-B119-20D2DDE89B80}" type="parTrans" cxnId="{C525DD33-19F4-40D4-8C3D-BB5CF21AD77A}">
      <dgm:prSet/>
      <dgm:spPr/>
      <dgm:t>
        <a:bodyPr/>
        <a:lstStyle/>
        <a:p>
          <a:endParaRPr lang="en-US"/>
        </a:p>
      </dgm:t>
    </dgm:pt>
    <dgm:pt modelId="{7773EF3E-3C36-42CD-BA60-C3B3EE536E64}" type="sibTrans" cxnId="{C525DD33-19F4-40D4-8C3D-BB5CF21AD77A}">
      <dgm:prSet/>
      <dgm:spPr/>
      <dgm:t>
        <a:bodyPr/>
        <a:lstStyle/>
        <a:p>
          <a:endParaRPr lang="en-US"/>
        </a:p>
      </dgm:t>
    </dgm:pt>
    <dgm:pt modelId="{086C3F3E-18AA-4027-AD21-50BDD913D8E2}">
      <dgm:prSet custT="1"/>
      <dgm:spPr/>
      <dgm:t>
        <a:bodyPr/>
        <a:lstStyle/>
        <a:p>
          <a:r>
            <a:rPr lang="en-US" sz="2000" spc="-5" dirty="0" smtClean="0">
              <a:latin typeface="Calibri"/>
              <a:cs typeface="Calibri"/>
            </a:rPr>
            <a:t>Policy Guidelines and Instructions</a:t>
          </a:r>
          <a:endParaRPr lang="en-US" sz="2000" spc="-5" dirty="0" smtClean="0">
            <a:latin typeface="Calibri"/>
            <a:cs typeface="Calibri"/>
          </a:endParaRPr>
        </a:p>
      </dgm:t>
    </dgm:pt>
    <dgm:pt modelId="{D780E593-4C16-4E4D-AFE4-043B85B1BD14}" type="parTrans" cxnId="{8EAF7ADA-62F2-433B-AAA7-212D2A18D7EA}">
      <dgm:prSet/>
      <dgm:spPr/>
      <dgm:t>
        <a:bodyPr/>
        <a:lstStyle/>
        <a:p>
          <a:endParaRPr lang="en-US"/>
        </a:p>
      </dgm:t>
    </dgm:pt>
    <dgm:pt modelId="{2424074F-1A3B-4ECF-BE02-2E7F560B3E1E}" type="sibTrans" cxnId="{8EAF7ADA-62F2-433B-AAA7-212D2A18D7EA}">
      <dgm:prSet/>
      <dgm:spPr/>
      <dgm:t>
        <a:bodyPr/>
        <a:lstStyle/>
        <a:p>
          <a:endParaRPr lang="en-US"/>
        </a:p>
      </dgm:t>
    </dgm:pt>
    <dgm:pt modelId="{7E5B80C9-9058-4D1F-B0ED-58AEE7C24FC2}">
      <dgm:prSet custT="1"/>
      <dgm:spPr/>
      <dgm:t>
        <a:bodyPr/>
        <a:lstStyle/>
        <a:p>
          <a:r>
            <a:rPr lang="en-US" sz="2000" spc="-5" dirty="0" smtClean="0">
              <a:latin typeface="Calibri"/>
              <a:cs typeface="Calibri"/>
            </a:rPr>
            <a:t>Coordination, Preparation and Budget Review</a:t>
          </a:r>
          <a:endParaRPr lang="en-US" sz="2000" spc="-5" dirty="0" smtClean="0">
            <a:latin typeface="Calibri"/>
            <a:cs typeface="Calibri"/>
          </a:endParaRPr>
        </a:p>
      </dgm:t>
    </dgm:pt>
    <dgm:pt modelId="{BB0F1512-BE05-44C3-9B7C-88231B939A76}" type="parTrans" cxnId="{DA9E5C1B-423F-4612-8AC1-31050EC02CA8}">
      <dgm:prSet/>
      <dgm:spPr/>
      <dgm:t>
        <a:bodyPr/>
        <a:lstStyle/>
        <a:p>
          <a:endParaRPr lang="en-US"/>
        </a:p>
      </dgm:t>
    </dgm:pt>
    <dgm:pt modelId="{21492D99-CCE8-41B1-AA93-959015BD51F5}" type="sibTrans" cxnId="{DA9E5C1B-423F-4612-8AC1-31050EC02CA8}">
      <dgm:prSet/>
      <dgm:spPr/>
      <dgm:t>
        <a:bodyPr/>
        <a:lstStyle/>
        <a:p>
          <a:endParaRPr lang="en-US"/>
        </a:p>
      </dgm:t>
    </dgm:pt>
    <dgm:pt modelId="{9041410C-C70A-4ACE-A10E-7390D9FA52FC}">
      <dgm:prSet custT="1"/>
      <dgm:spPr/>
      <dgm:t>
        <a:bodyPr/>
        <a:lstStyle/>
        <a:p>
          <a:r>
            <a:rPr lang="en-US" sz="2000" spc="-5" dirty="0" smtClean="0">
              <a:latin typeface="Calibri"/>
              <a:cs typeface="Calibri"/>
            </a:rPr>
            <a:t>Discuss, Reconcile, and Resolve Conflicts</a:t>
          </a:r>
          <a:endParaRPr lang="en-US" sz="2000" spc="-5" dirty="0" smtClean="0">
            <a:latin typeface="Calibri"/>
            <a:cs typeface="Calibri"/>
          </a:endParaRPr>
        </a:p>
      </dgm:t>
    </dgm:pt>
    <dgm:pt modelId="{50C53735-BD93-4F37-B36D-1411ADCAA299}" type="parTrans" cxnId="{72B7BA20-F29B-44E8-9219-4C7B7C5FB320}">
      <dgm:prSet/>
      <dgm:spPr/>
      <dgm:t>
        <a:bodyPr/>
        <a:lstStyle/>
        <a:p>
          <a:endParaRPr lang="en-US"/>
        </a:p>
      </dgm:t>
    </dgm:pt>
    <dgm:pt modelId="{7118A429-6BF2-469C-9B9A-F47454CB0088}" type="sibTrans" cxnId="{72B7BA20-F29B-44E8-9219-4C7B7C5FB320}">
      <dgm:prSet/>
      <dgm:spPr/>
      <dgm:t>
        <a:bodyPr/>
        <a:lstStyle/>
        <a:p>
          <a:endParaRPr lang="en-US"/>
        </a:p>
      </dgm:t>
    </dgm:pt>
    <dgm:pt modelId="{7D6509D2-F4F8-4AEC-8706-361D76FEBC86}">
      <dgm:prSet custT="1"/>
      <dgm:spPr/>
      <dgm:t>
        <a:bodyPr/>
        <a:lstStyle/>
        <a:p>
          <a:r>
            <a:rPr lang="en-US" sz="2000" spc="-5" dirty="0" smtClean="0">
              <a:latin typeface="Calibri"/>
              <a:cs typeface="Calibri"/>
            </a:rPr>
            <a:t>Adopt and transmit</a:t>
          </a:r>
          <a:endParaRPr lang="en-US" sz="2000" spc="-5" dirty="0" smtClean="0">
            <a:latin typeface="Calibri"/>
            <a:cs typeface="Calibri"/>
          </a:endParaRPr>
        </a:p>
      </dgm:t>
    </dgm:pt>
    <dgm:pt modelId="{036B2B82-51EE-4220-B338-396E4B55FD7D}" type="parTrans" cxnId="{2FD037BB-7C6C-4974-A798-D20D5433922B}">
      <dgm:prSet/>
      <dgm:spPr/>
      <dgm:t>
        <a:bodyPr/>
        <a:lstStyle/>
        <a:p>
          <a:endParaRPr lang="en-US"/>
        </a:p>
      </dgm:t>
    </dgm:pt>
    <dgm:pt modelId="{16381FB7-3FAD-4039-972A-79E0BD230C47}" type="sibTrans" cxnId="{2FD037BB-7C6C-4974-A798-D20D5433922B}">
      <dgm:prSet/>
      <dgm:spPr/>
      <dgm:t>
        <a:bodyPr/>
        <a:lstStyle/>
        <a:p>
          <a:endParaRPr lang="en-US"/>
        </a:p>
      </dgm:t>
    </dgm:pt>
    <dgm:pt modelId="{18E7A149-DFEB-44C7-9D9B-57C3F55C00AD}" type="pres">
      <dgm:prSet presAssocID="{F8007BFE-AC7F-468E-8DC5-1CF4F8671374}" presName="linear" presStyleCnt="0">
        <dgm:presLayoutVars>
          <dgm:dir/>
          <dgm:animLvl val="lvl"/>
          <dgm:resizeHandles val="exact"/>
        </dgm:presLayoutVars>
      </dgm:prSet>
      <dgm:spPr/>
      <dgm:t>
        <a:bodyPr/>
        <a:lstStyle/>
        <a:p>
          <a:endParaRPr lang="en-US"/>
        </a:p>
      </dgm:t>
    </dgm:pt>
    <dgm:pt modelId="{82AFC4AA-7911-4C2D-90F7-E3B526505741}" type="pres">
      <dgm:prSet presAssocID="{E86CA65D-2905-4B59-9B10-309F4F1BDE2A}" presName="parentLin" presStyleCnt="0"/>
      <dgm:spPr/>
    </dgm:pt>
    <dgm:pt modelId="{113D1078-1E9E-438C-9463-8A559903262D}" type="pres">
      <dgm:prSet presAssocID="{E86CA65D-2905-4B59-9B10-309F4F1BDE2A}" presName="parentLeftMargin" presStyleLbl="node1" presStyleIdx="0" presStyleCnt="1"/>
      <dgm:spPr/>
      <dgm:t>
        <a:bodyPr/>
        <a:lstStyle/>
        <a:p>
          <a:endParaRPr lang="en-US"/>
        </a:p>
      </dgm:t>
    </dgm:pt>
    <dgm:pt modelId="{0B51A96D-BFFF-484D-9CCA-6DEB079F8C1F}" type="pres">
      <dgm:prSet presAssocID="{E86CA65D-2905-4B59-9B10-309F4F1BDE2A}" presName="parentText" presStyleLbl="node1" presStyleIdx="0" presStyleCnt="1" custScaleX="55934" custScaleY="1062897" custLinFactX="41352" custLinFactY="100000" custLinFactNeighborX="100000" custLinFactNeighborY="124282">
        <dgm:presLayoutVars>
          <dgm:chMax val="0"/>
          <dgm:bulletEnabled val="1"/>
        </dgm:presLayoutVars>
      </dgm:prSet>
      <dgm:spPr/>
      <dgm:t>
        <a:bodyPr/>
        <a:lstStyle/>
        <a:p>
          <a:endParaRPr lang="en-US"/>
        </a:p>
      </dgm:t>
    </dgm:pt>
    <dgm:pt modelId="{0477DCFB-F781-43A5-93F5-61FCF6D7441D}" type="pres">
      <dgm:prSet presAssocID="{E86CA65D-2905-4B59-9B10-309F4F1BDE2A}" presName="negativeSpace" presStyleCnt="0"/>
      <dgm:spPr/>
    </dgm:pt>
    <dgm:pt modelId="{8BDD710C-9A72-4E5D-8126-E7BCA8009A6D}" type="pres">
      <dgm:prSet presAssocID="{E86CA65D-2905-4B59-9B10-309F4F1BDE2A}" presName="childText" presStyleLbl="conFgAcc1" presStyleIdx="0" presStyleCnt="1" custScaleY="328216" custLinFactY="-8057" custLinFactNeighborY="-100000">
        <dgm:presLayoutVars>
          <dgm:bulletEnabled val="1"/>
        </dgm:presLayoutVars>
      </dgm:prSet>
      <dgm:spPr/>
      <dgm:t>
        <a:bodyPr/>
        <a:lstStyle/>
        <a:p>
          <a:endParaRPr lang="en-US"/>
        </a:p>
      </dgm:t>
    </dgm:pt>
  </dgm:ptLst>
  <dgm:cxnLst>
    <dgm:cxn modelId="{53702FCD-84F3-44C1-983B-01E8021B262E}" type="presOf" srcId="{086C3F3E-18AA-4027-AD21-50BDD913D8E2}" destId="{8BDD710C-9A72-4E5D-8126-E7BCA8009A6D}" srcOrd="0" destOrd="4" presId="urn:microsoft.com/office/officeart/2005/8/layout/list1"/>
    <dgm:cxn modelId="{D7D6B221-8323-443A-BBC4-622FF121CFB0}" type="presOf" srcId="{39E44BA8-AACB-4250-BA12-18DA1DC80674}" destId="{8BDD710C-9A72-4E5D-8126-E7BCA8009A6D}" srcOrd="0" destOrd="2" presId="urn:microsoft.com/office/officeart/2005/8/layout/list1"/>
    <dgm:cxn modelId="{BD6E6682-AA95-45B1-8859-E8D8C0723F93}" srcId="{E86CA65D-2905-4B59-9B10-309F4F1BDE2A}" destId="{CB018352-BCD1-41DC-A122-E413B7DA38D8}" srcOrd="1" destOrd="0" parTransId="{90FD9F62-2791-41B9-B7C8-34BCC7E59423}" sibTransId="{33D211BC-EB2B-42A3-98C5-6B13A0D0710C}"/>
    <dgm:cxn modelId="{2140C57F-BF8B-47B1-B8FA-5BA2CB82EB4F}" type="presOf" srcId="{F8007BFE-AC7F-468E-8DC5-1CF4F8671374}" destId="{18E7A149-DFEB-44C7-9D9B-57C3F55C00AD}" srcOrd="0" destOrd="0" presId="urn:microsoft.com/office/officeart/2005/8/layout/list1"/>
    <dgm:cxn modelId="{A8B3E7C2-FC5F-4FA6-93D1-8C40434EF329}" type="presOf" srcId="{E86CA65D-2905-4B59-9B10-309F4F1BDE2A}" destId="{113D1078-1E9E-438C-9463-8A559903262D}" srcOrd="0" destOrd="0" presId="urn:microsoft.com/office/officeart/2005/8/layout/list1"/>
    <dgm:cxn modelId="{E26B8C25-D96A-4B8E-A9E2-C9898DB69F49}" type="presOf" srcId="{7E5B80C9-9058-4D1F-B0ED-58AEE7C24FC2}" destId="{8BDD710C-9A72-4E5D-8126-E7BCA8009A6D}" srcOrd="0" destOrd="5" presId="urn:microsoft.com/office/officeart/2005/8/layout/list1"/>
    <dgm:cxn modelId="{A5C132CA-F415-4C20-B70E-75EEA6FA81C1}" type="presOf" srcId="{9041410C-C70A-4ACE-A10E-7390D9FA52FC}" destId="{8BDD710C-9A72-4E5D-8126-E7BCA8009A6D}" srcOrd="0" destOrd="6" presId="urn:microsoft.com/office/officeart/2005/8/layout/list1"/>
    <dgm:cxn modelId="{C525DD33-19F4-40D4-8C3D-BB5CF21AD77A}" srcId="{CB018352-BCD1-41DC-A122-E413B7DA38D8}" destId="{D4CD8821-2410-433E-BE6F-E62FD0DD83B6}" srcOrd="1" destOrd="0" parTransId="{ADE33CFE-DDE7-49B8-B119-20D2DDE89B80}" sibTransId="{7773EF3E-3C36-42CD-BA60-C3B3EE536E64}"/>
    <dgm:cxn modelId="{8EAF7ADA-62F2-433B-AAA7-212D2A18D7EA}" srcId="{CB018352-BCD1-41DC-A122-E413B7DA38D8}" destId="{086C3F3E-18AA-4027-AD21-50BDD913D8E2}" srcOrd="2" destOrd="0" parTransId="{D780E593-4C16-4E4D-AFE4-043B85B1BD14}" sibTransId="{2424074F-1A3B-4ECF-BE02-2E7F560B3E1E}"/>
    <dgm:cxn modelId="{D9212A78-B637-437B-A36E-B9E1679C374D}" type="presOf" srcId="{E86CA65D-2905-4B59-9B10-309F4F1BDE2A}" destId="{0B51A96D-BFFF-484D-9CCA-6DEB079F8C1F}" srcOrd="1" destOrd="0" presId="urn:microsoft.com/office/officeart/2005/8/layout/list1"/>
    <dgm:cxn modelId="{98ED90A0-5628-4B4F-BBD8-BC5D43E426D2}" srcId="{E86CA65D-2905-4B59-9B10-309F4F1BDE2A}" destId="{6FD04D11-1696-41C7-8F4D-1710D4E53878}" srcOrd="0" destOrd="0" parTransId="{292076D8-B4BA-4AC4-AC52-EB6273037229}" sibTransId="{F2EEB384-8042-47FA-8776-56DFE8DC5BB2}"/>
    <dgm:cxn modelId="{C01333C1-B837-4A3B-A33F-4564E0A560B9}" type="presOf" srcId="{D4CD8821-2410-433E-BE6F-E62FD0DD83B6}" destId="{8BDD710C-9A72-4E5D-8126-E7BCA8009A6D}" srcOrd="0" destOrd="3" presId="urn:microsoft.com/office/officeart/2005/8/layout/list1"/>
    <dgm:cxn modelId="{31485501-3BC5-4F0B-8329-2FE7A12BD81E}" type="presOf" srcId="{6FD04D11-1696-41C7-8F4D-1710D4E53878}" destId="{8BDD710C-9A72-4E5D-8126-E7BCA8009A6D}" srcOrd="0" destOrd="0" presId="urn:microsoft.com/office/officeart/2005/8/layout/list1"/>
    <dgm:cxn modelId="{DA9E5C1B-423F-4612-8AC1-31050EC02CA8}" srcId="{CB018352-BCD1-41DC-A122-E413B7DA38D8}" destId="{7E5B80C9-9058-4D1F-B0ED-58AEE7C24FC2}" srcOrd="3" destOrd="0" parTransId="{BB0F1512-BE05-44C3-9B7C-88231B939A76}" sibTransId="{21492D99-CCE8-41B1-AA93-959015BD51F5}"/>
    <dgm:cxn modelId="{2FD037BB-7C6C-4974-A798-D20D5433922B}" srcId="{CB018352-BCD1-41DC-A122-E413B7DA38D8}" destId="{7D6509D2-F4F8-4AEC-8706-361D76FEBC86}" srcOrd="5" destOrd="0" parTransId="{036B2B82-51EE-4220-B338-396E4B55FD7D}" sibTransId="{16381FB7-3FAD-4039-972A-79E0BD230C47}"/>
    <dgm:cxn modelId="{141DDC90-2F1D-4EA7-ABD5-B99818E0003A}" type="presOf" srcId="{7D6509D2-F4F8-4AEC-8706-361D76FEBC86}" destId="{8BDD710C-9A72-4E5D-8126-E7BCA8009A6D}" srcOrd="0" destOrd="7" presId="urn:microsoft.com/office/officeart/2005/8/layout/list1"/>
    <dgm:cxn modelId="{E4088C30-5DD6-4064-97F5-CBCE3D34014F}" srcId="{CB018352-BCD1-41DC-A122-E413B7DA38D8}" destId="{39E44BA8-AACB-4250-BA12-18DA1DC80674}" srcOrd="0" destOrd="0" parTransId="{4F3A09C9-C410-4CBA-8E8A-AD4DCF7C255E}" sibTransId="{0D36B055-79C3-4F7B-A72D-D5EA1A81DB9C}"/>
    <dgm:cxn modelId="{BD8851BD-2728-46A6-A6E8-4E53125ED64F}" type="presOf" srcId="{CB018352-BCD1-41DC-A122-E413B7DA38D8}" destId="{8BDD710C-9A72-4E5D-8126-E7BCA8009A6D}" srcOrd="0" destOrd="1" presId="urn:microsoft.com/office/officeart/2005/8/layout/list1"/>
    <dgm:cxn modelId="{B9337ABD-7097-46C5-84B7-1127278C4219}" srcId="{F8007BFE-AC7F-468E-8DC5-1CF4F8671374}" destId="{E86CA65D-2905-4B59-9B10-309F4F1BDE2A}" srcOrd="0" destOrd="0" parTransId="{DDD718CD-54A1-4131-A2AA-EFB7F15EC3F2}" sibTransId="{D54FA313-F5B2-495E-8B61-42D2F769E054}"/>
    <dgm:cxn modelId="{72B7BA20-F29B-44E8-9219-4C7B7C5FB320}" srcId="{CB018352-BCD1-41DC-A122-E413B7DA38D8}" destId="{9041410C-C70A-4ACE-A10E-7390D9FA52FC}" srcOrd="4" destOrd="0" parTransId="{50C53735-BD93-4F37-B36D-1411ADCAA299}" sibTransId="{7118A429-6BF2-469C-9B9A-F47454CB0088}"/>
    <dgm:cxn modelId="{801997FD-149E-4504-B3B5-BA329AB11B7D}" type="presParOf" srcId="{18E7A149-DFEB-44C7-9D9B-57C3F55C00AD}" destId="{82AFC4AA-7911-4C2D-90F7-E3B526505741}" srcOrd="0" destOrd="0" presId="urn:microsoft.com/office/officeart/2005/8/layout/list1"/>
    <dgm:cxn modelId="{E4CBB48D-F08B-4061-B597-8B94637214F6}" type="presParOf" srcId="{82AFC4AA-7911-4C2D-90F7-E3B526505741}" destId="{113D1078-1E9E-438C-9463-8A559903262D}" srcOrd="0" destOrd="0" presId="urn:microsoft.com/office/officeart/2005/8/layout/list1"/>
    <dgm:cxn modelId="{F7BEDE93-E762-4482-A192-51A56C2C8BCC}" type="presParOf" srcId="{82AFC4AA-7911-4C2D-90F7-E3B526505741}" destId="{0B51A96D-BFFF-484D-9CCA-6DEB079F8C1F}" srcOrd="1" destOrd="0" presId="urn:microsoft.com/office/officeart/2005/8/layout/list1"/>
    <dgm:cxn modelId="{0E78C8B2-C277-4D7D-AD3E-2435B8E56EA1}" type="presParOf" srcId="{18E7A149-DFEB-44C7-9D9B-57C3F55C00AD}" destId="{0477DCFB-F781-43A5-93F5-61FCF6D7441D}" srcOrd="1" destOrd="0" presId="urn:microsoft.com/office/officeart/2005/8/layout/list1"/>
    <dgm:cxn modelId="{0439DAA9-BD34-4CF2-BBDB-00E1C817E445}" type="presParOf" srcId="{18E7A149-DFEB-44C7-9D9B-57C3F55C00AD}" destId="{8BDD710C-9A72-4E5D-8126-E7BCA8009A6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007BFE-AC7F-468E-8DC5-1CF4F8671374}"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E86CA65D-2905-4B59-9B10-309F4F1BDE2A}">
      <dgm:prSet custT="1"/>
      <dgm:spPr>
        <a:solidFill>
          <a:schemeClr val="accent1"/>
        </a:solidFill>
      </dgm:spPr>
      <dgm:t>
        <a:bodyPr/>
        <a:lstStyle/>
        <a:p>
          <a:pPr algn="ctr" rtl="0"/>
          <a:r>
            <a:rPr lang="en-US" sz="2800" b="1" dirty="0" smtClean="0">
              <a:solidFill>
                <a:schemeClr val="bg1"/>
              </a:solidFill>
              <a:effectLst>
                <a:outerShdw blurRad="38100" dist="38100" dir="2700000" algn="tl">
                  <a:srgbClr val="000000">
                    <a:alpha val="43137"/>
                  </a:srgbClr>
                </a:outerShdw>
              </a:effectLst>
            </a:rPr>
            <a:t>Element 9</a:t>
          </a:r>
          <a:endParaRPr lang="en-US" sz="2800" b="1" dirty="0">
            <a:solidFill>
              <a:schemeClr val="bg1"/>
            </a:solidFill>
            <a:effectLst>
              <a:outerShdw blurRad="38100" dist="38100" dir="2700000" algn="tl">
                <a:srgbClr val="000000">
                  <a:alpha val="43137"/>
                </a:srgbClr>
              </a:outerShdw>
            </a:effectLst>
          </a:endParaRPr>
        </a:p>
      </dgm:t>
    </dgm:pt>
    <dgm:pt modelId="{DDD718CD-54A1-4131-A2AA-EFB7F15EC3F2}" type="parTrans" cxnId="{B9337ABD-7097-46C5-84B7-1127278C4219}">
      <dgm:prSet/>
      <dgm:spPr/>
      <dgm:t>
        <a:bodyPr/>
        <a:lstStyle/>
        <a:p>
          <a:endParaRPr lang="en-US"/>
        </a:p>
      </dgm:t>
    </dgm:pt>
    <dgm:pt modelId="{D54FA313-F5B2-495E-8B61-42D2F769E054}" type="sibTrans" cxnId="{B9337ABD-7097-46C5-84B7-1127278C4219}">
      <dgm:prSet/>
      <dgm:spPr/>
      <dgm:t>
        <a:bodyPr/>
        <a:lstStyle/>
        <a:p>
          <a:endParaRPr lang="en-US"/>
        </a:p>
      </dgm:t>
    </dgm:pt>
    <dgm:pt modelId="{6FD04D11-1696-41C7-8F4D-1710D4E53878}">
      <dgm:prSet custT="1"/>
      <dgm:spPr/>
      <dgm:t>
        <a:bodyPr/>
        <a:lstStyle/>
        <a:p>
          <a:pPr rtl="0"/>
          <a:endParaRPr lang="en-US" sz="900" dirty="0"/>
        </a:p>
      </dgm:t>
    </dgm:pt>
    <dgm:pt modelId="{292076D8-B4BA-4AC4-AC52-EB6273037229}" type="parTrans" cxnId="{98ED90A0-5628-4B4F-BBD8-BC5D43E426D2}">
      <dgm:prSet/>
      <dgm:spPr/>
      <dgm:t>
        <a:bodyPr/>
        <a:lstStyle/>
        <a:p>
          <a:endParaRPr lang="en-US"/>
        </a:p>
      </dgm:t>
    </dgm:pt>
    <dgm:pt modelId="{F2EEB384-8042-47FA-8776-56DFE8DC5BB2}" type="sibTrans" cxnId="{98ED90A0-5628-4B4F-BBD8-BC5D43E426D2}">
      <dgm:prSet/>
      <dgm:spPr/>
      <dgm:t>
        <a:bodyPr/>
        <a:lstStyle/>
        <a:p>
          <a:endParaRPr lang="en-US"/>
        </a:p>
      </dgm:t>
    </dgm:pt>
    <dgm:pt modelId="{CB018352-BCD1-41DC-A122-E413B7DA38D8}">
      <dgm:prSet custT="1"/>
      <dgm:spPr/>
      <dgm:t>
        <a:bodyPr/>
        <a:lstStyle/>
        <a:p>
          <a:pPr rtl="0"/>
          <a:r>
            <a:rPr lang="en-US" sz="2400" b="1" spc="-15" dirty="0" smtClean="0">
              <a:latin typeface="Calibri"/>
              <a:cs typeface="Calibri"/>
            </a:rPr>
            <a:t>Develop and evaluate financial options</a:t>
          </a:r>
          <a:endParaRPr lang="en-US" sz="2400" b="1" dirty="0"/>
        </a:p>
      </dgm:t>
    </dgm:pt>
    <dgm:pt modelId="{90FD9F62-2791-41B9-B7C8-34BCC7E59423}" type="parTrans" cxnId="{BD6E6682-AA95-45B1-8859-E8D8C0723F93}">
      <dgm:prSet/>
      <dgm:spPr/>
      <dgm:t>
        <a:bodyPr/>
        <a:lstStyle/>
        <a:p>
          <a:endParaRPr lang="en-US"/>
        </a:p>
      </dgm:t>
    </dgm:pt>
    <dgm:pt modelId="{33D211BC-EB2B-42A3-98C5-6B13A0D0710C}" type="sibTrans" cxnId="{BD6E6682-AA95-45B1-8859-E8D8C0723F93}">
      <dgm:prSet/>
      <dgm:spPr/>
      <dgm:t>
        <a:bodyPr/>
        <a:lstStyle/>
        <a:p>
          <a:endParaRPr lang="en-US"/>
        </a:p>
      </dgm:t>
    </dgm:pt>
    <dgm:pt modelId="{49CE9066-4C37-4956-8424-BE2FF36B7B45}">
      <dgm:prSet custT="1"/>
      <dgm:spPr/>
      <dgm:t>
        <a:bodyPr/>
        <a:lstStyle/>
        <a:p>
          <a:r>
            <a:rPr lang="en-US" sz="2000" spc="-5" dirty="0" smtClean="0">
              <a:latin typeface="Calibri"/>
              <a:cs typeface="Calibri"/>
            </a:rPr>
            <a:t>A government should have a financial planning process that assesses the long-term financial implications of current and proposed policies.</a:t>
          </a:r>
          <a:endParaRPr lang="en-US" sz="2000" spc="-5" dirty="0" smtClean="0">
            <a:latin typeface="Calibri"/>
            <a:cs typeface="Calibri"/>
          </a:endParaRPr>
        </a:p>
      </dgm:t>
    </dgm:pt>
    <dgm:pt modelId="{FDC657CD-3164-4F21-95EA-55FA5A60D508}" type="parTrans" cxnId="{9A0E70B9-6FA7-4EB9-84A2-55C4B822BE2B}">
      <dgm:prSet/>
      <dgm:spPr/>
      <dgm:t>
        <a:bodyPr/>
        <a:lstStyle/>
        <a:p>
          <a:endParaRPr lang="en-US"/>
        </a:p>
      </dgm:t>
    </dgm:pt>
    <dgm:pt modelId="{35D7949F-7896-47C6-A6B5-8D65A3C658FD}" type="sibTrans" cxnId="{9A0E70B9-6FA7-4EB9-84A2-55C4B822BE2B}">
      <dgm:prSet/>
      <dgm:spPr/>
      <dgm:t>
        <a:bodyPr/>
        <a:lstStyle/>
        <a:p>
          <a:endParaRPr lang="en-US"/>
        </a:p>
      </dgm:t>
    </dgm:pt>
    <dgm:pt modelId="{C168F31B-22F3-4FB8-B7F3-EB20DBF595C8}">
      <dgm:prSet custT="1"/>
      <dgm:spPr/>
      <dgm:t>
        <a:bodyPr/>
        <a:lstStyle/>
        <a:p>
          <a:r>
            <a:rPr lang="en-US" sz="2000" spc="-5" dirty="0" smtClean="0">
              <a:latin typeface="Calibri"/>
              <a:cs typeface="Calibri"/>
            </a:rPr>
            <a:t>A government should prepare multi-year projections of revenues and other resources.</a:t>
          </a:r>
          <a:endParaRPr lang="en-US" sz="2000" spc="-5" dirty="0" smtClean="0">
            <a:latin typeface="Calibri"/>
            <a:cs typeface="Calibri"/>
          </a:endParaRPr>
        </a:p>
      </dgm:t>
    </dgm:pt>
    <dgm:pt modelId="{59191D8A-1F9E-4EA9-8D27-18C53D4EC2B9}" type="parTrans" cxnId="{5F6C64A8-3A8C-4A99-B3E3-64B8E18BF485}">
      <dgm:prSet/>
      <dgm:spPr/>
      <dgm:t>
        <a:bodyPr/>
        <a:lstStyle/>
        <a:p>
          <a:endParaRPr lang="en-US"/>
        </a:p>
      </dgm:t>
    </dgm:pt>
    <dgm:pt modelId="{53B1D367-521C-4992-8464-4008593B6EF4}" type="sibTrans" cxnId="{5F6C64A8-3A8C-4A99-B3E3-64B8E18BF485}">
      <dgm:prSet/>
      <dgm:spPr/>
      <dgm:t>
        <a:bodyPr/>
        <a:lstStyle/>
        <a:p>
          <a:endParaRPr lang="en-US"/>
        </a:p>
      </dgm:t>
    </dgm:pt>
    <dgm:pt modelId="{EF28108D-2505-4B41-B2FD-BC0AC511B024}">
      <dgm:prSet custT="1"/>
      <dgm:spPr/>
      <dgm:t>
        <a:bodyPr/>
        <a:lstStyle/>
        <a:p>
          <a:r>
            <a:rPr lang="en-US" sz="2000" dirty="0" smtClean="0">
              <a:latin typeface="Calibri"/>
              <a:cs typeface="Calibri"/>
            </a:rPr>
            <a:t>A government should evaluate and understand the effect of potential changes to revenue source rates and bases.</a:t>
          </a:r>
          <a:endParaRPr lang="en-US" sz="2000" dirty="0">
            <a:latin typeface="Calibri"/>
            <a:cs typeface="Calibri"/>
          </a:endParaRPr>
        </a:p>
      </dgm:t>
    </dgm:pt>
    <dgm:pt modelId="{FDCA3871-1F93-4DE1-A77D-AFAF6691BAE6}" type="parTrans" cxnId="{623C910D-0851-4859-9080-696B05CE854F}">
      <dgm:prSet/>
      <dgm:spPr/>
      <dgm:t>
        <a:bodyPr/>
        <a:lstStyle/>
        <a:p>
          <a:endParaRPr lang="en-US"/>
        </a:p>
      </dgm:t>
    </dgm:pt>
    <dgm:pt modelId="{66D080A5-616C-40FA-A48F-54E57697F6F1}" type="sibTrans" cxnId="{623C910D-0851-4859-9080-696B05CE854F}">
      <dgm:prSet/>
      <dgm:spPr/>
      <dgm:t>
        <a:bodyPr/>
        <a:lstStyle/>
        <a:p>
          <a:endParaRPr lang="en-US"/>
        </a:p>
      </dgm:t>
    </dgm:pt>
    <dgm:pt modelId="{18E7A149-DFEB-44C7-9D9B-57C3F55C00AD}" type="pres">
      <dgm:prSet presAssocID="{F8007BFE-AC7F-468E-8DC5-1CF4F8671374}" presName="linear" presStyleCnt="0">
        <dgm:presLayoutVars>
          <dgm:dir/>
          <dgm:animLvl val="lvl"/>
          <dgm:resizeHandles val="exact"/>
        </dgm:presLayoutVars>
      </dgm:prSet>
      <dgm:spPr/>
      <dgm:t>
        <a:bodyPr/>
        <a:lstStyle/>
        <a:p>
          <a:endParaRPr lang="en-US"/>
        </a:p>
      </dgm:t>
    </dgm:pt>
    <dgm:pt modelId="{82AFC4AA-7911-4C2D-90F7-E3B526505741}" type="pres">
      <dgm:prSet presAssocID="{E86CA65D-2905-4B59-9B10-309F4F1BDE2A}" presName="parentLin" presStyleCnt="0"/>
      <dgm:spPr/>
    </dgm:pt>
    <dgm:pt modelId="{113D1078-1E9E-438C-9463-8A559903262D}" type="pres">
      <dgm:prSet presAssocID="{E86CA65D-2905-4B59-9B10-309F4F1BDE2A}" presName="parentLeftMargin" presStyleLbl="node1" presStyleIdx="0" presStyleCnt="1"/>
      <dgm:spPr/>
      <dgm:t>
        <a:bodyPr/>
        <a:lstStyle/>
        <a:p>
          <a:endParaRPr lang="en-US"/>
        </a:p>
      </dgm:t>
    </dgm:pt>
    <dgm:pt modelId="{0B51A96D-BFFF-484D-9CCA-6DEB079F8C1F}" type="pres">
      <dgm:prSet presAssocID="{E86CA65D-2905-4B59-9B10-309F4F1BDE2A}" presName="parentText" presStyleLbl="node1" presStyleIdx="0" presStyleCnt="1" custScaleX="55934" custScaleY="1062897" custLinFactX="41352" custLinFactY="100000" custLinFactNeighborX="100000" custLinFactNeighborY="124282">
        <dgm:presLayoutVars>
          <dgm:chMax val="0"/>
          <dgm:bulletEnabled val="1"/>
        </dgm:presLayoutVars>
      </dgm:prSet>
      <dgm:spPr/>
      <dgm:t>
        <a:bodyPr/>
        <a:lstStyle/>
        <a:p>
          <a:endParaRPr lang="en-US"/>
        </a:p>
      </dgm:t>
    </dgm:pt>
    <dgm:pt modelId="{0477DCFB-F781-43A5-93F5-61FCF6D7441D}" type="pres">
      <dgm:prSet presAssocID="{E86CA65D-2905-4B59-9B10-309F4F1BDE2A}" presName="negativeSpace" presStyleCnt="0"/>
      <dgm:spPr/>
    </dgm:pt>
    <dgm:pt modelId="{8BDD710C-9A72-4E5D-8126-E7BCA8009A6D}" type="pres">
      <dgm:prSet presAssocID="{E86CA65D-2905-4B59-9B10-309F4F1BDE2A}" presName="childText" presStyleLbl="conFgAcc1" presStyleIdx="0" presStyleCnt="1" custScaleY="328216" custLinFactY="-8057" custLinFactNeighborY="-100000">
        <dgm:presLayoutVars>
          <dgm:bulletEnabled val="1"/>
        </dgm:presLayoutVars>
      </dgm:prSet>
      <dgm:spPr/>
      <dgm:t>
        <a:bodyPr/>
        <a:lstStyle/>
        <a:p>
          <a:endParaRPr lang="en-US"/>
        </a:p>
      </dgm:t>
    </dgm:pt>
  </dgm:ptLst>
  <dgm:cxnLst>
    <dgm:cxn modelId="{623C910D-0851-4859-9080-696B05CE854F}" srcId="{CB018352-BCD1-41DC-A122-E413B7DA38D8}" destId="{EF28108D-2505-4B41-B2FD-BC0AC511B024}" srcOrd="2" destOrd="0" parTransId="{FDCA3871-1F93-4DE1-A77D-AFAF6691BAE6}" sibTransId="{66D080A5-616C-40FA-A48F-54E57697F6F1}"/>
    <dgm:cxn modelId="{9945AF99-ADB7-487B-9779-3240DC72D80B}" type="presOf" srcId="{6FD04D11-1696-41C7-8F4D-1710D4E53878}" destId="{8BDD710C-9A72-4E5D-8126-E7BCA8009A6D}" srcOrd="0" destOrd="0" presId="urn:microsoft.com/office/officeart/2005/8/layout/list1"/>
    <dgm:cxn modelId="{5F6C64A8-3A8C-4A99-B3E3-64B8E18BF485}" srcId="{CB018352-BCD1-41DC-A122-E413B7DA38D8}" destId="{C168F31B-22F3-4FB8-B7F3-EB20DBF595C8}" srcOrd="1" destOrd="0" parTransId="{59191D8A-1F9E-4EA9-8D27-18C53D4EC2B9}" sibTransId="{53B1D367-521C-4992-8464-4008593B6EF4}"/>
    <dgm:cxn modelId="{B9337ABD-7097-46C5-84B7-1127278C4219}" srcId="{F8007BFE-AC7F-468E-8DC5-1CF4F8671374}" destId="{E86CA65D-2905-4B59-9B10-309F4F1BDE2A}" srcOrd="0" destOrd="0" parTransId="{DDD718CD-54A1-4131-A2AA-EFB7F15EC3F2}" sibTransId="{D54FA313-F5B2-495E-8B61-42D2F769E054}"/>
    <dgm:cxn modelId="{36AE9143-E12F-425C-89A7-4CBDF3453A81}" type="presOf" srcId="{C168F31B-22F3-4FB8-B7F3-EB20DBF595C8}" destId="{8BDD710C-9A72-4E5D-8126-E7BCA8009A6D}" srcOrd="0" destOrd="3" presId="urn:microsoft.com/office/officeart/2005/8/layout/list1"/>
    <dgm:cxn modelId="{2CAFF82D-2C66-40C8-B16E-387D8BEBD9FA}" type="presOf" srcId="{F8007BFE-AC7F-468E-8DC5-1CF4F8671374}" destId="{18E7A149-DFEB-44C7-9D9B-57C3F55C00AD}" srcOrd="0" destOrd="0" presId="urn:microsoft.com/office/officeart/2005/8/layout/list1"/>
    <dgm:cxn modelId="{AA9BFE5F-4CAC-4A98-9A0F-D01CAC1018B5}" type="presOf" srcId="{CB018352-BCD1-41DC-A122-E413B7DA38D8}" destId="{8BDD710C-9A72-4E5D-8126-E7BCA8009A6D}" srcOrd="0" destOrd="1" presId="urn:microsoft.com/office/officeart/2005/8/layout/list1"/>
    <dgm:cxn modelId="{D5ED3906-3E6F-4C24-AB3A-E5BA0F5E418D}" type="presOf" srcId="{E86CA65D-2905-4B59-9B10-309F4F1BDE2A}" destId="{0B51A96D-BFFF-484D-9CCA-6DEB079F8C1F}" srcOrd="1" destOrd="0" presId="urn:microsoft.com/office/officeart/2005/8/layout/list1"/>
    <dgm:cxn modelId="{1E56E1AB-5EB8-44DB-B6D6-CF5273A97728}" type="presOf" srcId="{49CE9066-4C37-4956-8424-BE2FF36B7B45}" destId="{8BDD710C-9A72-4E5D-8126-E7BCA8009A6D}" srcOrd="0" destOrd="2" presId="urn:microsoft.com/office/officeart/2005/8/layout/list1"/>
    <dgm:cxn modelId="{265A1154-65B2-40B2-AB60-CC3BC67F2319}" type="presOf" srcId="{EF28108D-2505-4B41-B2FD-BC0AC511B024}" destId="{8BDD710C-9A72-4E5D-8126-E7BCA8009A6D}" srcOrd="0" destOrd="4" presId="urn:microsoft.com/office/officeart/2005/8/layout/list1"/>
    <dgm:cxn modelId="{58E27C6F-750B-4E27-BD8F-D12A04BDF9E3}" type="presOf" srcId="{E86CA65D-2905-4B59-9B10-309F4F1BDE2A}" destId="{113D1078-1E9E-438C-9463-8A559903262D}" srcOrd="0" destOrd="0" presId="urn:microsoft.com/office/officeart/2005/8/layout/list1"/>
    <dgm:cxn modelId="{BD6E6682-AA95-45B1-8859-E8D8C0723F93}" srcId="{E86CA65D-2905-4B59-9B10-309F4F1BDE2A}" destId="{CB018352-BCD1-41DC-A122-E413B7DA38D8}" srcOrd="1" destOrd="0" parTransId="{90FD9F62-2791-41B9-B7C8-34BCC7E59423}" sibTransId="{33D211BC-EB2B-42A3-98C5-6B13A0D0710C}"/>
    <dgm:cxn modelId="{98ED90A0-5628-4B4F-BBD8-BC5D43E426D2}" srcId="{E86CA65D-2905-4B59-9B10-309F4F1BDE2A}" destId="{6FD04D11-1696-41C7-8F4D-1710D4E53878}" srcOrd="0" destOrd="0" parTransId="{292076D8-B4BA-4AC4-AC52-EB6273037229}" sibTransId="{F2EEB384-8042-47FA-8776-56DFE8DC5BB2}"/>
    <dgm:cxn modelId="{9A0E70B9-6FA7-4EB9-84A2-55C4B822BE2B}" srcId="{CB018352-BCD1-41DC-A122-E413B7DA38D8}" destId="{49CE9066-4C37-4956-8424-BE2FF36B7B45}" srcOrd="0" destOrd="0" parTransId="{FDC657CD-3164-4F21-95EA-55FA5A60D508}" sibTransId="{35D7949F-7896-47C6-A6B5-8D65A3C658FD}"/>
    <dgm:cxn modelId="{EB961248-5AE7-4BE8-A51B-0F055E0B5F16}" type="presParOf" srcId="{18E7A149-DFEB-44C7-9D9B-57C3F55C00AD}" destId="{82AFC4AA-7911-4C2D-90F7-E3B526505741}" srcOrd="0" destOrd="0" presId="urn:microsoft.com/office/officeart/2005/8/layout/list1"/>
    <dgm:cxn modelId="{BF4054A7-F17B-437D-9FE2-452A510686B5}" type="presParOf" srcId="{82AFC4AA-7911-4C2D-90F7-E3B526505741}" destId="{113D1078-1E9E-438C-9463-8A559903262D}" srcOrd="0" destOrd="0" presId="urn:microsoft.com/office/officeart/2005/8/layout/list1"/>
    <dgm:cxn modelId="{5326387D-9A9E-4E0A-9204-5B0106FD39C6}" type="presParOf" srcId="{82AFC4AA-7911-4C2D-90F7-E3B526505741}" destId="{0B51A96D-BFFF-484D-9CCA-6DEB079F8C1F}" srcOrd="1" destOrd="0" presId="urn:microsoft.com/office/officeart/2005/8/layout/list1"/>
    <dgm:cxn modelId="{1F64FEEF-1CF2-4F85-BA64-457313CD86F3}" type="presParOf" srcId="{18E7A149-DFEB-44C7-9D9B-57C3F55C00AD}" destId="{0477DCFB-F781-43A5-93F5-61FCF6D7441D}" srcOrd="1" destOrd="0" presId="urn:microsoft.com/office/officeart/2005/8/layout/list1"/>
    <dgm:cxn modelId="{51790EE9-73D7-48EA-A688-B6790FAAB764}" type="presParOf" srcId="{18E7A149-DFEB-44C7-9D9B-57C3F55C00AD}" destId="{8BDD710C-9A72-4E5D-8126-E7BCA8009A6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007BFE-AC7F-468E-8DC5-1CF4F8671374}"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E86CA65D-2905-4B59-9B10-309F4F1BDE2A}">
      <dgm:prSet custT="1"/>
      <dgm:spPr>
        <a:solidFill>
          <a:schemeClr val="accent1"/>
        </a:solidFill>
      </dgm:spPr>
      <dgm:t>
        <a:bodyPr/>
        <a:lstStyle/>
        <a:p>
          <a:pPr algn="ctr" rtl="0"/>
          <a:r>
            <a:rPr lang="en-US" sz="2800" b="1" dirty="0" smtClean="0">
              <a:solidFill>
                <a:schemeClr val="bg1"/>
              </a:solidFill>
              <a:effectLst>
                <a:outerShdw blurRad="38100" dist="38100" dir="2700000" algn="tl">
                  <a:srgbClr val="000000">
                    <a:alpha val="43137"/>
                  </a:srgbClr>
                </a:outerShdw>
              </a:effectLst>
            </a:rPr>
            <a:t>Element 10</a:t>
          </a:r>
          <a:endParaRPr lang="en-US" sz="2800" b="1" dirty="0">
            <a:solidFill>
              <a:schemeClr val="bg1"/>
            </a:solidFill>
            <a:effectLst>
              <a:outerShdw blurRad="38100" dist="38100" dir="2700000" algn="tl">
                <a:srgbClr val="000000">
                  <a:alpha val="43137"/>
                </a:srgbClr>
              </a:outerShdw>
            </a:effectLst>
          </a:endParaRPr>
        </a:p>
      </dgm:t>
    </dgm:pt>
    <dgm:pt modelId="{DDD718CD-54A1-4131-A2AA-EFB7F15EC3F2}" type="parTrans" cxnId="{B9337ABD-7097-46C5-84B7-1127278C4219}">
      <dgm:prSet/>
      <dgm:spPr/>
      <dgm:t>
        <a:bodyPr/>
        <a:lstStyle/>
        <a:p>
          <a:endParaRPr lang="en-US"/>
        </a:p>
      </dgm:t>
    </dgm:pt>
    <dgm:pt modelId="{D54FA313-F5B2-495E-8B61-42D2F769E054}" type="sibTrans" cxnId="{B9337ABD-7097-46C5-84B7-1127278C4219}">
      <dgm:prSet/>
      <dgm:spPr/>
      <dgm:t>
        <a:bodyPr/>
        <a:lstStyle/>
        <a:p>
          <a:endParaRPr lang="en-US"/>
        </a:p>
      </dgm:t>
    </dgm:pt>
    <dgm:pt modelId="{6FD04D11-1696-41C7-8F4D-1710D4E53878}">
      <dgm:prSet custT="1"/>
      <dgm:spPr/>
      <dgm:t>
        <a:bodyPr/>
        <a:lstStyle/>
        <a:p>
          <a:pPr rtl="0"/>
          <a:endParaRPr lang="en-US" sz="900" dirty="0"/>
        </a:p>
      </dgm:t>
    </dgm:pt>
    <dgm:pt modelId="{292076D8-B4BA-4AC4-AC52-EB6273037229}" type="parTrans" cxnId="{98ED90A0-5628-4B4F-BBD8-BC5D43E426D2}">
      <dgm:prSet/>
      <dgm:spPr/>
      <dgm:t>
        <a:bodyPr/>
        <a:lstStyle/>
        <a:p>
          <a:endParaRPr lang="en-US"/>
        </a:p>
      </dgm:t>
    </dgm:pt>
    <dgm:pt modelId="{F2EEB384-8042-47FA-8776-56DFE8DC5BB2}" type="sibTrans" cxnId="{98ED90A0-5628-4B4F-BBD8-BC5D43E426D2}">
      <dgm:prSet/>
      <dgm:spPr/>
      <dgm:t>
        <a:bodyPr/>
        <a:lstStyle/>
        <a:p>
          <a:endParaRPr lang="en-US"/>
        </a:p>
      </dgm:t>
    </dgm:pt>
    <dgm:pt modelId="{CB018352-BCD1-41DC-A122-E413B7DA38D8}">
      <dgm:prSet custT="1"/>
      <dgm:spPr/>
      <dgm:t>
        <a:bodyPr/>
        <a:lstStyle/>
        <a:p>
          <a:pPr rtl="0"/>
          <a:r>
            <a:rPr lang="en-US" sz="2400" b="1" dirty="0" smtClean="0"/>
            <a:t>Make Choices Necessary to adopt a budget</a:t>
          </a:r>
          <a:endParaRPr lang="en-US" sz="2400" b="1" dirty="0"/>
        </a:p>
      </dgm:t>
    </dgm:pt>
    <dgm:pt modelId="{90FD9F62-2791-41B9-B7C8-34BCC7E59423}" type="parTrans" cxnId="{BD6E6682-AA95-45B1-8859-E8D8C0723F93}">
      <dgm:prSet/>
      <dgm:spPr/>
      <dgm:t>
        <a:bodyPr/>
        <a:lstStyle/>
        <a:p>
          <a:endParaRPr lang="en-US"/>
        </a:p>
      </dgm:t>
    </dgm:pt>
    <dgm:pt modelId="{33D211BC-EB2B-42A3-98C5-6B13A0D0710C}" type="sibTrans" cxnId="{BD6E6682-AA95-45B1-8859-E8D8C0723F93}">
      <dgm:prSet/>
      <dgm:spPr/>
      <dgm:t>
        <a:bodyPr/>
        <a:lstStyle/>
        <a:p>
          <a:endParaRPr lang="en-US"/>
        </a:p>
      </dgm:t>
    </dgm:pt>
    <dgm:pt modelId="{49CE9066-4C37-4956-8424-BE2FF36B7B45}">
      <dgm:prSet custT="1"/>
      <dgm:spPr/>
      <dgm:t>
        <a:bodyPr/>
        <a:lstStyle/>
        <a:p>
          <a:r>
            <a:rPr lang="en-US" sz="2000" spc="-5" smtClean="0">
              <a:latin typeface="Calibri"/>
              <a:cs typeface="Calibri"/>
            </a:rPr>
            <a:t>A government should prepare and present the plan for review and adoption.</a:t>
          </a:r>
          <a:endParaRPr lang="en-US" sz="2000" spc="-5" dirty="0" smtClean="0">
            <a:latin typeface="Calibri"/>
            <a:cs typeface="Calibri"/>
          </a:endParaRPr>
        </a:p>
      </dgm:t>
    </dgm:pt>
    <dgm:pt modelId="{FDC657CD-3164-4F21-95EA-55FA5A60D508}" type="parTrans" cxnId="{9A0E70B9-6FA7-4EB9-84A2-55C4B822BE2B}">
      <dgm:prSet/>
      <dgm:spPr/>
      <dgm:t>
        <a:bodyPr/>
        <a:lstStyle/>
        <a:p>
          <a:endParaRPr lang="en-US"/>
        </a:p>
      </dgm:t>
    </dgm:pt>
    <dgm:pt modelId="{35D7949F-7896-47C6-A6B5-8D65A3C658FD}" type="sibTrans" cxnId="{9A0E70B9-6FA7-4EB9-84A2-55C4B822BE2B}">
      <dgm:prSet/>
      <dgm:spPr/>
      <dgm:t>
        <a:bodyPr/>
        <a:lstStyle/>
        <a:p>
          <a:endParaRPr lang="en-US"/>
        </a:p>
      </dgm:t>
    </dgm:pt>
    <dgm:pt modelId="{6328C27A-C47B-4CC0-B00A-2507AEC95953}">
      <dgm:prSet custT="1"/>
      <dgm:spPr/>
      <dgm:t>
        <a:bodyPr/>
        <a:lstStyle/>
        <a:p>
          <a:r>
            <a:rPr lang="en-US" sz="2000" spc="-5" dirty="0" smtClean="0">
              <a:latin typeface="Calibri"/>
              <a:cs typeface="Calibri"/>
            </a:rPr>
            <a:t>Policies, plans, programs and the goals should be identified.</a:t>
          </a:r>
        </a:p>
      </dgm:t>
    </dgm:pt>
    <dgm:pt modelId="{664D6C2E-A2F0-4F30-9834-695C3BBC3A25}" type="parTrans" cxnId="{B3190E83-5BCD-4257-A3E0-0E2ED21323FC}">
      <dgm:prSet/>
      <dgm:spPr/>
      <dgm:t>
        <a:bodyPr/>
        <a:lstStyle/>
        <a:p>
          <a:endParaRPr lang="en-US"/>
        </a:p>
      </dgm:t>
    </dgm:pt>
    <dgm:pt modelId="{06B8B808-4FF5-43CE-849F-04EC66EDF010}" type="sibTrans" cxnId="{B3190E83-5BCD-4257-A3E0-0E2ED21323FC}">
      <dgm:prSet/>
      <dgm:spPr/>
      <dgm:t>
        <a:bodyPr/>
        <a:lstStyle/>
        <a:p>
          <a:endParaRPr lang="en-US"/>
        </a:p>
      </dgm:t>
    </dgm:pt>
    <dgm:pt modelId="{5A82A1AF-50C2-4C9C-81CE-B80ADD3EAD39}">
      <dgm:prSet custT="1"/>
      <dgm:spPr/>
      <dgm:t>
        <a:bodyPr/>
        <a:lstStyle/>
        <a:p>
          <a:r>
            <a:rPr lang="en-US" sz="2000" spc="-5" dirty="0" smtClean="0">
              <a:latin typeface="Calibri"/>
              <a:cs typeface="Calibri"/>
            </a:rPr>
            <a:t>Key issues and decisions should be highlighted.</a:t>
          </a:r>
        </a:p>
      </dgm:t>
    </dgm:pt>
    <dgm:pt modelId="{BF00EB68-D15B-46FE-8904-48323D1A90D5}" type="parTrans" cxnId="{DAE91806-5050-4462-ABAB-F755A7B49233}">
      <dgm:prSet/>
      <dgm:spPr/>
      <dgm:t>
        <a:bodyPr/>
        <a:lstStyle/>
        <a:p>
          <a:endParaRPr lang="en-US"/>
        </a:p>
      </dgm:t>
    </dgm:pt>
    <dgm:pt modelId="{73BDDF86-51BC-4F48-B1B0-85FFD6129D1C}" type="sibTrans" cxnId="{DAE91806-5050-4462-ABAB-F755A7B49233}">
      <dgm:prSet/>
      <dgm:spPr/>
      <dgm:t>
        <a:bodyPr/>
        <a:lstStyle/>
        <a:p>
          <a:endParaRPr lang="en-US"/>
        </a:p>
      </dgm:t>
    </dgm:pt>
    <dgm:pt modelId="{2FCB5CCD-D57C-4F9E-9C48-AC52A4A87262}">
      <dgm:prSet custT="1"/>
      <dgm:spPr/>
      <dgm:t>
        <a:bodyPr/>
        <a:lstStyle/>
        <a:p>
          <a:r>
            <a:rPr lang="en-US" sz="2000" spc="-5" dirty="0" smtClean="0">
              <a:latin typeface="Calibri"/>
              <a:cs typeface="Calibri"/>
            </a:rPr>
            <a:t>Accounting policies should be highlighted.</a:t>
          </a:r>
        </a:p>
      </dgm:t>
    </dgm:pt>
    <dgm:pt modelId="{24C097A6-4668-4BD7-8F8D-A5667EDB9AAE}" type="parTrans" cxnId="{53F22AD4-785C-4C8B-8DA4-1A5EED69EA75}">
      <dgm:prSet/>
      <dgm:spPr/>
      <dgm:t>
        <a:bodyPr/>
        <a:lstStyle/>
        <a:p>
          <a:endParaRPr lang="en-US"/>
        </a:p>
      </dgm:t>
    </dgm:pt>
    <dgm:pt modelId="{ACB22C65-AA26-4D87-A583-B54CDAD86D29}" type="sibTrans" cxnId="{53F22AD4-785C-4C8B-8DA4-1A5EED69EA75}">
      <dgm:prSet/>
      <dgm:spPr/>
      <dgm:t>
        <a:bodyPr/>
        <a:lstStyle/>
        <a:p>
          <a:endParaRPr lang="en-US"/>
        </a:p>
      </dgm:t>
    </dgm:pt>
    <dgm:pt modelId="{4E032B65-356A-408D-B2AE-EF467DB4D7D4}">
      <dgm:prSet custT="1"/>
      <dgm:spPr/>
      <dgm:t>
        <a:bodyPr/>
        <a:lstStyle/>
        <a:p>
          <a:r>
            <a:rPr lang="en-US" sz="2000" spc="-5" dirty="0" smtClean="0">
              <a:latin typeface="Calibri"/>
              <a:cs typeface="Calibri"/>
            </a:rPr>
            <a:t>Budget Book should be easy to understand.</a:t>
          </a:r>
        </a:p>
      </dgm:t>
    </dgm:pt>
    <dgm:pt modelId="{0C2FBA45-9053-46B4-87A5-255C5EDB533F}" type="parTrans" cxnId="{C6BCD1BC-6C4D-47FE-B368-B14DEC73D86B}">
      <dgm:prSet/>
      <dgm:spPr/>
      <dgm:t>
        <a:bodyPr/>
        <a:lstStyle/>
        <a:p>
          <a:endParaRPr lang="en-US"/>
        </a:p>
      </dgm:t>
    </dgm:pt>
    <dgm:pt modelId="{FFF18665-A26F-4C46-9385-7B01087B7BBA}" type="sibTrans" cxnId="{C6BCD1BC-6C4D-47FE-B368-B14DEC73D86B}">
      <dgm:prSet/>
      <dgm:spPr/>
      <dgm:t>
        <a:bodyPr/>
        <a:lstStyle/>
        <a:p>
          <a:endParaRPr lang="en-US"/>
        </a:p>
      </dgm:t>
    </dgm:pt>
    <dgm:pt modelId="{18E7A149-DFEB-44C7-9D9B-57C3F55C00AD}" type="pres">
      <dgm:prSet presAssocID="{F8007BFE-AC7F-468E-8DC5-1CF4F8671374}" presName="linear" presStyleCnt="0">
        <dgm:presLayoutVars>
          <dgm:dir/>
          <dgm:animLvl val="lvl"/>
          <dgm:resizeHandles val="exact"/>
        </dgm:presLayoutVars>
      </dgm:prSet>
      <dgm:spPr/>
      <dgm:t>
        <a:bodyPr/>
        <a:lstStyle/>
        <a:p>
          <a:endParaRPr lang="en-US"/>
        </a:p>
      </dgm:t>
    </dgm:pt>
    <dgm:pt modelId="{82AFC4AA-7911-4C2D-90F7-E3B526505741}" type="pres">
      <dgm:prSet presAssocID="{E86CA65D-2905-4B59-9B10-309F4F1BDE2A}" presName="parentLin" presStyleCnt="0"/>
      <dgm:spPr/>
    </dgm:pt>
    <dgm:pt modelId="{113D1078-1E9E-438C-9463-8A559903262D}" type="pres">
      <dgm:prSet presAssocID="{E86CA65D-2905-4B59-9B10-309F4F1BDE2A}" presName="parentLeftMargin" presStyleLbl="node1" presStyleIdx="0" presStyleCnt="1"/>
      <dgm:spPr/>
      <dgm:t>
        <a:bodyPr/>
        <a:lstStyle/>
        <a:p>
          <a:endParaRPr lang="en-US"/>
        </a:p>
      </dgm:t>
    </dgm:pt>
    <dgm:pt modelId="{0B51A96D-BFFF-484D-9CCA-6DEB079F8C1F}" type="pres">
      <dgm:prSet presAssocID="{E86CA65D-2905-4B59-9B10-309F4F1BDE2A}" presName="parentText" presStyleLbl="node1" presStyleIdx="0" presStyleCnt="1" custScaleX="55934" custScaleY="1062897" custLinFactX="38734" custLinFactY="200000" custLinFactNeighborX="100000" custLinFactNeighborY="221403">
        <dgm:presLayoutVars>
          <dgm:chMax val="0"/>
          <dgm:bulletEnabled val="1"/>
        </dgm:presLayoutVars>
      </dgm:prSet>
      <dgm:spPr/>
      <dgm:t>
        <a:bodyPr/>
        <a:lstStyle/>
        <a:p>
          <a:endParaRPr lang="en-US"/>
        </a:p>
      </dgm:t>
    </dgm:pt>
    <dgm:pt modelId="{0477DCFB-F781-43A5-93F5-61FCF6D7441D}" type="pres">
      <dgm:prSet presAssocID="{E86CA65D-2905-4B59-9B10-309F4F1BDE2A}" presName="negativeSpace" presStyleCnt="0"/>
      <dgm:spPr/>
    </dgm:pt>
    <dgm:pt modelId="{8BDD710C-9A72-4E5D-8126-E7BCA8009A6D}" type="pres">
      <dgm:prSet presAssocID="{E86CA65D-2905-4B59-9B10-309F4F1BDE2A}" presName="childText" presStyleLbl="conFgAcc1" presStyleIdx="0" presStyleCnt="1" custScaleY="379718" custLinFactY="-8057" custLinFactNeighborY="-100000">
        <dgm:presLayoutVars>
          <dgm:bulletEnabled val="1"/>
        </dgm:presLayoutVars>
      </dgm:prSet>
      <dgm:spPr/>
      <dgm:t>
        <a:bodyPr/>
        <a:lstStyle/>
        <a:p>
          <a:endParaRPr lang="en-US"/>
        </a:p>
      </dgm:t>
    </dgm:pt>
  </dgm:ptLst>
  <dgm:cxnLst>
    <dgm:cxn modelId="{932621D6-6E44-4885-900B-10D6A91A4363}" type="presOf" srcId="{4E032B65-356A-408D-B2AE-EF467DB4D7D4}" destId="{8BDD710C-9A72-4E5D-8126-E7BCA8009A6D}" srcOrd="0" destOrd="6" presId="urn:microsoft.com/office/officeart/2005/8/layout/list1"/>
    <dgm:cxn modelId="{034DBD58-87A4-4384-BE2B-C5C24198127E}" type="presOf" srcId="{E86CA65D-2905-4B59-9B10-309F4F1BDE2A}" destId="{113D1078-1E9E-438C-9463-8A559903262D}" srcOrd="0" destOrd="0" presId="urn:microsoft.com/office/officeart/2005/8/layout/list1"/>
    <dgm:cxn modelId="{5669FF70-2A6A-4823-9880-CF714F8D5380}" type="presOf" srcId="{CB018352-BCD1-41DC-A122-E413B7DA38D8}" destId="{8BDD710C-9A72-4E5D-8126-E7BCA8009A6D}" srcOrd="0" destOrd="1" presId="urn:microsoft.com/office/officeart/2005/8/layout/list1"/>
    <dgm:cxn modelId="{187C4A87-F72A-4569-A7D9-04D00140E55C}" type="presOf" srcId="{6328C27A-C47B-4CC0-B00A-2507AEC95953}" destId="{8BDD710C-9A72-4E5D-8126-E7BCA8009A6D}" srcOrd="0" destOrd="3" presId="urn:microsoft.com/office/officeart/2005/8/layout/list1"/>
    <dgm:cxn modelId="{B9337ABD-7097-46C5-84B7-1127278C4219}" srcId="{F8007BFE-AC7F-468E-8DC5-1CF4F8671374}" destId="{E86CA65D-2905-4B59-9B10-309F4F1BDE2A}" srcOrd="0" destOrd="0" parTransId="{DDD718CD-54A1-4131-A2AA-EFB7F15EC3F2}" sibTransId="{D54FA313-F5B2-495E-8B61-42D2F769E054}"/>
    <dgm:cxn modelId="{B3190E83-5BCD-4257-A3E0-0E2ED21323FC}" srcId="{CB018352-BCD1-41DC-A122-E413B7DA38D8}" destId="{6328C27A-C47B-4CC0-B00A-2507AEC95953}" srcOrd="1" destOrd="0" parTransId="{664D6C2E-A2F0-4F30-9834-695C3BBC3A25}" sibTransId="{06B8B808-4FF5-43CE-849F-04EC66EDF010}"/>
    <dgm:cxn modelId="{C6BCD1BC-6C4D-47FE-B368-B14DEC73D86B}" srcId="{CB018352-BCD1-41DC-A122-E413B7DA38D8}" destId="{4E032B65-356A-408D-B2AE-EF467DB4D7D4}" srcOrd="4" destOrd="0" parTransId="{0C2FBA45-9053-46B4-87A5-255C5EDB533F}" sibTransId="{FFF18665-A26F-4C46-9385-7B01087B7BBA}"/>
    <dgm:cxn modelId="{DAE91806-5050-4462-ABAB-F755A7B49233}" srcId="{CB018352-BCD1-41DC-A122-E413B7DA38D8}" destId="{5A82A1AF-50C2-4C9C-81CE-B80ADD3EAD39}" srcOrd="2" destOrd="0" parTransId="{BF00EB68-D15B-46FE-8904-48323D1A90D5}" sibTransId="{73BDDF86-51BC-4F48-B1B0-85FFD6129D1C}"/>
    <dgm:cxn modelId="{30D72771-AB1A-45F6-8548-1DF0F754230E}" type="presOf" srcId="{5A82A1AF-50C2-4C9C-81CE-B80ADD3EAD39}" destId="{8BDD710C-9A72-4E5D-8126-E7BCA8009A6D}" srcOrd="0" destOrd="4" presId="urn:microsoft.com/office/officeart/2005/8/layout/list1"/>
    <dgm:cxn modelId="{9E27C09D-98C4-4B38-AEC7-149E7E8203B6}" type="presOf" srcId="{49CE9066-4C37-4956-8424-BE2FF36B7B45}" destId="{8BDD710C-9A72-4E5D-8126-E7BCA8009A6D}" srcOrd="0" destOrd="2" presId="urn:microsoft.com/office/officeart/2005/8/layout/list1"/>
    <dgm:cxn modelId="{6B19D6D9-D72B-4703-9B0E-6347D050DAA5}" type="presOf" srcId="{E86CA65D-2905-4B59-9B10-309F4F1BDE2A}" destId="{0B51A96D-BFFF-484D-9CCA-6DEB079F8C1F}" srcOrd="1" destOrd="0" presId="urn:microsoft.com/office/officeart/2005/8/layout/list1"/>
    <dgm:cxn modelId="{017C6EB2-830C-45E8-8364-36112232EDCC}" type="presOf" srcId="{2FCB5CCD-D57C-4F9E-9C48-AC52A4A87262}" destId="{8BDD710C-9A72-4E5D-8126-E7BCA8009A6D}" srcOrd="0" destOrd="5" presId="urn:microsoft.com/office/officeart/2005/8/layout/list1"/>
    <dgm:cxn modelId="{53F22AD4-785C-4C8B-8DA4-1A5EED69EA75}" srcId="{CB018352-BCD1-41DC-A122-E413B7DA38D8}" destId="{2FCB5CCD-D57C-4F9E-9C48-AC52A4A87262}" srcOrd="3" destOrd="0" parTransId="{24C097A6-4668-4BD7-8F8D-A5667EDB9AAE}" sibTransId="{ACB22C65-AA26-4D87-A583-B54CDAD86D29}"/>
    <dgm:cxn modelId="{BD6E6682-AA95-45B1-8859-E8D8C0723F93}" srcId="{E86CA65D-2905-4B59-9B10-309F4F1BDE2A}" destId="{CB018352-BCD1-41DC-A122-E413B7DA38D8}" srcOrd="1" destOrd="0" parTransId="{90FD9F62-2791-41B9-B7C8-34BCC7E59423}" sibTransId="{33D211BC-EB2B-42A3-98C5-6B13A0D0710C}"/>
    <dgm:cxn modelId="{9A0E70B9-6FA7-4EB9-84A2-55C4B822BE2B}" srcId="{CB018352-BCD1-41DC-A122-E413B7DA38D8}" destId="{49CE9066-4C37-4956-8424-BE2FF36B7B45}" srcOrd="0" destOrd="0" parTransId="{FDC657CD-3164-4F21-95EA-55FA5A60D508}" sibTransId="{35D7949F-7896-47C6-A6B5-8D65A3C658FD}"/>
    <dgm:cxn modelId="{98ED90A0-5628-4B4F-BBD8-BC5D43E426D2}" srcId="{E86CA65D-2905-4B59-9B10-309F4F1BDE2A}" destId="{6FD04D11-1696-41C7-8F4D-1710D4E53878}" srcOrd="0" destOrd="0" parTransId="{292076D8-B4BA-4AC4-AC52-EB6273037229}" sibTransId="{F2EEB384-8042-47FA-8776-56DFE8DC5BB2}"/>
    <dgm:cxn modelId="{819ACA88-1596-423F-9BDF-F4CDCBA05186}" type="presOf" srcId="{F8007BFE-AC7F-468E-8DC5-1CF4F8671374}" destId="{18E7A149-DFEB-44C7-9D9B-57C3F55C00AD}" srcOrd="0" destOrd="0" presId="urn:microsoft.com/office/officeart/2005/8/layout/list1"/>
    <dgm:cxn modelId="{2FB16114-6069-4CD9-9C62-79EDC79B1CC3}" type="presOf" srcId="{6FD04D11-1696-41C7-8F4D-1710D4E53878}" destId="{8BDD710C-9A72-4E5D-8126-E7BCA8009A6D}" srcOrd="0" destOrd="0" presId="urn:microsoft.com/office/officeart/2005/8/layout/list1"/>
    <dgm:cxn modelId="{4D1263D9-FFC3-42A8-B49E-FB3C0E447822}" type="presParOf" srcId="{18E7A149-DFEB-44C7-9D9B-57C3F55C00AD}" destId="{82AFC4AA-7911-4C2D-90F7-E3B526505741}" srcOrd="0" destOrd="0" presId="urn:microsoft.com/office/officeart/2005/8/layout/list1"/>
    <dgm:cxn modelId="{18452EB1-E6BD-4B9E-8D5E-A1BEAD9E3FF3}" type="presParOf" srcId="{82AFC4AA-7911-4C2D-90F7-E3B526505741}" destId="{113D1078-1E9E-438C-9463-8A559903262D}" srcOrd="0" destOrd="0" presId="urn:microsoft.com/office/officeart/2005/8/layout/list1"/>
    <dgm:cxn modelId="{76C98D77-ADFC-408F-9D4D-7E0C62562AC1}" type="presParOf" srcId="{82AFC4AA-7911-4C2D-90F7-E3B526505741}" destId="{0B51A96D-BFFF-484D-9CCA-6DEB079F8C1F}" srcOrd="1" destOrd="0" presId="urn:microsoft.com/office/officeart/2005/8/layout/list1"/>
    <dgm:cxn modelId="{854640BB-387C-450C-9812-3E49FB256EC6}" type="presParOf" srcId="{18E7A149-DFEB-44C7-9D9B-57C3F55C00AD}" destId="{0477DCFB-F781-43A5-93F5-61FCF6D7441D}" srcOrd="1" destOrd="0" presId="urn:microsoft.com/office/officeart/2005/8/layout/list1"/>
    <dgm:cxn modelId="{193B5DBA-B37C-4A83-BFBA-E837561DDC33}" type="presParOf" srcId="{18E7A149-DFEB-44C7-9D9B-57C3F55C00AD}" destId="{8BDD710C-9A72-4E5D-8126-E7BCA8009A6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CA129-FA4F-4BB6-9986-C555FAD5A7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B6DC88C-4454-4DA2-BB9D-9A0A84F47E9B}">
      <dgm:prSet phldrT="[Text]" custT="1"/>
      <dgm:spPr/>
      <dgm:t>
        <a:bodyPr anchor="ctr"/>
        <a:lstStyle/>
        <a:p>
          <a:r>
            <a:rPr lang="en-US" sz="2800" b="1" dirty="0">
              <a:solidFill>
                <a:schemeClr val="tx2"/>
              </a:solidFill>
              <a:latin typeface="+mn-lt"/>
              <a:cs typeface="Gill Sans MT"/>
            </a:rPr>
            <a:t>Recall</a:t>
          </a:r>
          <a:r>
            <a:rPr lang="en-US" sz="2800" b="1" dirty="0">
              <a:solidFill>
                <a:prstClr val="black"/>
              </a:solidFill>
              <a:latin typeface="+mn-lt"/>
              <a:cs typeface="Gill Sans MT"/>
            </a:rPr>
            <a:t> </a:t>
          </a:r>
          <a:r>
            <a:rPr lang="en-US" sz="2800" dirty="0">
              <a:solidFill>
                <a:prstClr val="black"/>
              </a:solidFill>
              <a:latin typeface="+mn-lt"/>
              <a:cs typeface="Gill Sans MT"/>
            </a:rPr>
            <a:t>the </a:t>
          </a:r>
          <a:r>
            <a:rPr lang="en-US" sz="2800" dirty="0"/>
            <a:t>National Advisory Council </a:t>
          </a:r>
          <a:r>
            <a:rPr lang="en-US" sz="2800" spc="-5" dirty="0"/>
            <a:t>on </a:t>
          </a:r>
          <a:r>
            <a:rPr lang="en-US" sz="2800" spc="-20" dirty="0"/>
            <a:t>State </a:t>
          </a:r>
          <a:r>
            <a:rPr lang="en-US" sz="2800" dirty="0"/>
            <a:t>and</a:t>
          </a:r>
          <a:r>
            <a:rPr lang="en-US" sz="2800" spc="-195" dirty="0"/>
            <a:t> </a:t>
          </a:r>
          <a:r>
            <a:rPr lang="en-US" sz="2800" spc="-10" dirty="0"/>
            <a:t>Local  </a:t>
          </a:r>
          <a:r>
            <a:rPr lang="en-US" sz="2800" spc="-15" dirty="0"/>
            <a:t>Budgeting (NACSLB) principles and elements </a:t>
          </a:r>
          <a:r>
            <a:rPr lang="en-US" sz="2800" spc="-30" dirty="0"/>
            <a:t>for </a:t>
          </a:r>
          <a:r>
            <a:rPr lang="en-US" sz="2800" spc="-15" dirty="0"/>
            <a:t>budgeting  </a:t>
          </a:r>
          <a:r>
            <a:rPr lang="en-US" sz="2800" spc="-20" dirty="0"/>
            <a:t>best</a:t>
          </a:r>
          <a:r>
            <a:rPr lang="en-US" sz="2800" spc="-135" dirty="0"/>
            <a:t> </a:t>
          </a:r>
          <a:r>
            <a:rPr lang="en-US" sz="2800" spc="-15" dirty="0"/>
            <a:t>practices</a:t>
          </a:r>
          <a:endParaRPr lang="en-US" sz="2800" dirty="0">
            <a:latin typeface="+mn-lt"/>
          </a:endParaRPr>
        </a:p>
      </dgm:t>
    </dgm:pt>
    <dgm:pt modelId="{1FC50240-856B-40D5-8652-A2B13BC6BA8E}" type="parTrans" cxnId="{AB778755-0EC5-41D5-9E39-83D4EC941A36}">
      <dgm:prSet/>
      <dgm:spPr/>
      <dgm:t>
        <a:bodyPr/>
        <a:lstStyle/>
        <a:p>
          <a:endParaRPr lang="en-US" sz="2800"/>
        </a:p>
      </dgm:t>
    </dgm:pt>
    <dgm:pt modelId="{070189BD-013B-452F-A655-E6853EBBF49D}" type="sibTrans" cxnId="{AB778755-0EC5-41D5-9E39-83D4EC941A36}">
      <dgm:prSet/>
      <dgm:spPr/>
      <dgm:t>
        <a:bodyPr/>
        <a:lstStyle/>
        <a:p>
          <a:endParaRPr lang="en-US" sz="2800"/>
        </a:p>
      </dgm:t>
    </dgm:pt>
    <dgm:pt modelId="{510682D7-22EB-43BE-9EAA-B93D791CF8CE}">
      <dgm:prSet custT="1"/>
      <dgm:spPr/>
      <dgm:t>
        <a:bodyPr anchor="ctr"/>
        <a:lstStyle/>
        <a:p>
          <a:r>
            <a:rPr lang="en-US" sz="2800" b="1" dirty="0">
              <a:solidFill>
                <a:schemeClr val="tx2"/>
              </a:solidFill>
              <a:latin typeface="+mn-lt"/>
              <a:cs typeface="Gill Sans MT"/>
            </a:rPr>
            <a:t>Identify</a:t>
          </a:r>
          <a:r>
            <a:rPr lang="en-US" sz="2800" dirty="0">
              <a:solidFill>
                <a:prstClr val="black"/>
              </a:solidFill>
              <a:latin typeface="+mn-lt"/>
              <a:cs typeface="Gill Sans MT"/>
            </a:rPr>
            <a:t> recommended fiscal policies </a:t>
          </a:r>
        </a:p>
      </dgm:t>
    </dgm:pt>
    <dgm:pt modelId="{F88D2B2D-EAF8-414C-A86F-43BF710F1CF4}" type="parTrans" cxnId="{0B1FC7C4-F31A-4A81-8FAE-17D50962CCD4}">
      <dgm:prSet/>
      <dgm:spPr/>
      <dgm:t>
        <a:bodyPr/>
        <a:lstStyle/>
        <a:p>
          <a:endParaRPr lang="en-US" sz="2800"/>
        </a:p>
      </dgm:t>
    </dgm:pt>
    <dgm:pt modelId="{DB70F681-3D78-4146-A036-5DD526BA197F}" type="sibTrans" cxnId="{0B1FC7C4-F31A-4A81-8FAE-17D50962CCD4}">
      <dgm:prSet/>
      <dgm:spPr/>
      <dgm:t>
        <a:bodyPr/>
        <a:lstStyle/>
        <a:p>
          <a:endParaRPr lang="en-US" sz="2800"/>
        </a:p>
      </dgm:t>
    </dgm:pt>
    <dgm:pt modelId="{EE410606-454D-4CD9-BBA8-BCA21E81C83B}">
      <dgm:prSet custT="1"/>
      <dgm:spPr/>
      <dgm:t>
        <a:bodyPr anchor="ctr"/>
        <a:lstStyle/>
        <a:p>
          <a:r>
            <a:rPr lang="en-US" sz="2800" b="1" dirty="0">
              <a:solidFill>
                <a:schemeClr val="tx2"/>
              </a:solidFill>
              <a:latin typeface="+mn-lt"/>
              <a:cs typeface="Gill Sans MT"/>
            </a:rPr>
            <a:t>Define</a:t>
          </a:r>
          <a:r>
            <a:rPr lang="en-US" sz="2800" dirty="0">
              <a:solidFill>
                <a:prstClr val="black"/>
              </a:solidFill>
              <a:latin typeface="+mn-lt"/>
              <a:cs typeface="Gill Sans MT"/>
            </a:rPr>
            <a:t> key components of each of the fiscal policies</a:t>
          </a:r>
        </a:p>
      </dgm:t>
    </dgm:pt>
    <dgm:pt modelId="{7ADB6BA1-FB24-495F-A980-110C9E5F0145}" type="parTrans" cxnId="{FECBA86B-F368-4BCC-8F26-C1AF09E41CCA}">
      <dgm:prSet/>
      <dgm:spPr/>
      <dgm:t>
        <a:bodyPr/>
        <a:lstStyle/>
        <a:p>
          <a:endParaRPr lang="en-US" sz="2800"/>
        </a:p>
      </dgm:t>
    </dgm:pt>
    <dgm:pt modelId="{0AC7643E-9D8D-4F6F-B0DA-6A9E303F5723}" type="sibTrans" cxnId="{FECBA86B-F368-4BCC-8F26-C1AF09E41CCA}">
      <dgm:prSet/>
      <dgm:spPr/>
      <dgm:t>
        <a:bodyPr/>
        <a:lstStyle/>
        <a:p>
          <a:endParaRPr lang="en-US" sz="2800"/>
        </a:p>
      </dgm:t>
    </dgm:pt>
    <dgm:pt modelId="{4332EBBF-8870-4712-ACFD-B755BEAB0F45}">
      <dgm:prSet custT="1"/>
      <dgm:spPr/>
      <dgm:t>
        <a:bodyPr anchor="ctr"/>
        <a:lstStyle/>
        <a:p>
          <a:r>
            <a:rPr lang="en-US" sz="2800" b="1" dirty="0">
              <a:solidFill>
                <a:schemeClr val="tx2"/>
              </a:solidFill>
              <a:latin typeface="+mn-lt"/>
              <a:cs typeface="Gill Sans MT"/>
            </a:rPr>
            <a:t>Differentiate </a:t>
          </a:r>
          <a:r>
            <a:rPr lang="en-US" sz="2800" dirty="0">
              <a:solidFill>
                <a:prstClr val="black"/>
              </a:solidFill>
              <a:latin typeface="+mn-lt"/>
              <a:cs typeface="Gill Sans MT"/>
            </a:rPr>
            <a:t> the various cost of providing government services </a:t>
          </a:r>
        </a:p>
      </dgm:t>
    </dgm:pt>
    <dgm:pt modelId="{DB7C2FEC-B4D9-46D4-ADC8-0F923EF7E1E7}" type="parTrans" cxnId="{A0B4D6C5-F6F2-44CF-8E46-6F78833E7F19}">
      <dgm:prSet/>
      <dgm:spPr/>
      <dgm:t>
        <a:bodyPr/>
        <a:lstStyle/>
        <a:p>
          <a:endParaRPr lang="en-US" sz="2800"/>
        </a:p>
      </dgm:t>
    </dgm:pt>
    <dgm:pt modelId="{0BE39CE8-F6BF-4577-822F-B58D9BDDCC17}" type="sibTrans" cxnId="{A0B4D6C5-F6F2-44CF-8E46-6F78833E7F19}">
      <dgm:prSet/>
      <dgm:spPr/>
      <dgm:t>
        <a:bodyPr/>
        <a:lstStyle/>
        <a:p>
          <a:endParaRPr lang="en-US" sz="2800"/>
        </a:p>
      </dgm:t>
    </dgm:pt>
    <dgm:pt modelId="{98E3D6DA-7D1E-4AA4-BD17-F03AB78BA20C}" type="pres">
      <dgm:prSet presAssocID="{EC3CA129-FA4F-4BB6-9986-C555FAD5A74D}" presName="vert0" presStyleCnt="0">
        <dgm:presLayoutVars>
          <dgm:dir/>
          <dgm:animOne val="branch"/>
          <dgm:animLvl val="lvl"/>
        </dgm:presLayoutVars>
      </dgm:prSet>
      <dgm:spPr/>
      <dgm:t>
        <a:bodyPr/>
        <a:lstStyle/>
        <a:p>
          <a:endParaRPr lang="en-US"/>
        </a:p>
      </dgm:t>
    </dgm:pt>
    <dgm:pt modelId="{3A98656A-FAD0-469E-8306-148EF740AA8C}" type="pres">
      <dgm:prSet presAssocID="{FB6DC88C-4454-4DA2-BB9D-9A0A84F47E9B}" presName="thickLine" presStyleLbl="alignNode1" presStyleIdx="0" presStyleCnt="4"/>
      <dgm:spPr/>
    </dgm:pt>
    <dgm:pt modelId="{93228659-5851-49BC-8D4F-20414257B521}" type="pres">
      <dgm:prSet presAssocID="{FB6DC88C-4454-4DA2-BB9D-9A0A84F47E9B}" presName="horz1" presStyleCnt="0"/>
      <dgm:spPr/>
    </dgm:pt>
    <dgm:pt modelId="{C3291560-DC6B-499B-BB4D-9BCE56855027}" type="pres">
      <dgm:prSet presAssocID="{FB6DC88C-4454-4DA2-BB9D-9A0A84F47E9B}" presName="tx1" presStyleLbl="revTx" presStyleIdx="0" presStyleCnt="4"/>
      <dgm:spPr/>
      <dgm:t>
        <a:bodyPr/>
        <a:lstStyle/>
        <a:p>
          <a:endParaRPr lang="en-US"/>
        </a:p>
      </dgm:t>
    </dgm:pt>
    <dgm:pt modelId="{AE1319B9-6B43-4725-96BC-81A48CA50B15}" type="pres">
      <dgm:prSet presAssocID="{FB6DC88C-4454-4DA2-BB9D-9A0A84F47E9B}" presName="vert1" presStyleCnt="0"/>
      <dgm:spPr/>
    </dgm:pt>
    <dgm:pt modelId="{7F1020E1-04E9-441E-BB5A-ABDE044B7CB0}" type="pres">
      <dgm:prSet presAssocID="{510682D7-22EB-43BE-9EAA-B93D791CF8CE}" presName="thickLine" presStyleLbl="alignNode1" presStyleIdx="1" presStyleCnt="4"/>
      <dgm:spPr/>
    </dgm:pt>
    <dgm:pt modelId="{08140175-E159-4FD6-A273-277610DFD5BC}" type="pres">
      <dgm:prSet presAssocID="{510682D7-22EB-43BE-9EAA-B93D791CF8CE}" presName="horz1" presStyleCnt="0"/>
      <dgm:spPr/>
    </dgm:pt>
    <dgm:pt modelId="{7312CCF0-44B3-435A-BC20-65B63E5A994B}" type="pres">
      <dgm:prSet presAssocID="{510682D7-22EB-43BE-9EAA-B93D791CF8CE}" presName="tx1" presStyleLbl="revTx" presStyleIdx="1" presStyleCnt="4"/>
      <dgm:spPr/>
      <dgm:t>
        <a:bodyPr/>
        <a:lstStyle/>
        <a:p>
          <a:endParaRPr lang="en-US"/>
        </a:p>
      </dgm:t>
    </dgm:pt>
    <dgm:pt modelId="{53677183-B69B-4AC3-A0F6-ECD3EDFAF9E1}" type="pres">
      <dgm:prSet presAssocID="{510682D7-22EB-43BE-9EAA-B93D791CF8CE}" presName="vert1" presStyleCnt="0"/>
      <dgm:spPr/>
    </dgm:pt>
    <dgm:pt modelId="{1069C0B2-586B-4913-B757-89BCFE86376E}" type="pres">
      <dgm:prSet presAssocID="{EE410606-454D-4CD9-BBA8-BCA21E81C83B}" presName="thickLine" presStyleLbl="alignNode1" presStyleIdx="2" presStyleCnt="4"/>
      <dgm:spPr/>
    </dgm:pt>
    <dgm:pt modelId="{3A39E7F5-F8AB-4F15-9A85-C18F284F0937}" type="pres">
      <dgm:prSet presAssocID="{EE410606-454D-4CD9-BBA8-BCA21E81C83B}" presName="horz1" presStyleCnt="0"/>
      <dgm:spPr/>
    </dgm:pt>
    <dgm:pt modelId="{A3D89D5D-2F3E-4D6B-A642-0D693FAB3C50}" type="pres">
      <dgm:prSet presAssocID="{EE410606-454D-4CD9-BBA8-BCA21E81C83B}" presName="tx1" presStyleLbl="revTx" presStyleIdx="2" presStyleCnt="4"/>
      <dgm:spPr/>
      <dgm:t>
        <a:bodyPr/>
        <a:lstStyle/>
        <a:p>
          <a:endParaRPr lang="en-US"/>
        </a:p>
      </dgm:t>
    </dgm:pt>
    <dgm:pt modelId="{64CE2061-B164-4562-A65D-8232E326079B}" type="pres">
      <dgm:prSet presAssocID="{EE410606-454D-4CD9-BBA8-BCA21E81C83B}" presName="vert1" presStyleCnt="0"/>
      <dgm:spPr/>
    </dgm:pt>
    <dgm:pt modelId="{B66C4528-E3DF-4B74-9199-5BF38DB2CAE4}" type="pres">
      <dgm:prSet presAssocID="{4332EBBF-8870-4712-ACFD-B755BEAB0F45}" presName="thickLine" presStyleLbl="alignNode1" presStyleIdx="3" presStyleCnt="4"/>
      <dgm:spPr/>
    </dgm:pt>
    <dgm:pt modelId="{FCD9FA9E-F116-4CB9-AD2E-DEFDD2697BB7}" type="pres">
      <dgm:prSet presAssocID="{4332EBBF-8870-4712-ACFD-B755BEAB0F45}" presName="horz1" presStyleCnt="0"/>
      <dgm:spPr/>
    </dgm:pt>
    <dgm:pt modelId="{445BCF00-28DF-4F07-B5E7-E3A74F846A69}" type="pres">
      <dgm:prSet presAssocID="{4332EBBF-8870-4712-ACFD-B755BEAB0F45}" presName="tx1" presStyleLbl="revTx" presStyleIdx="3" presStyleCnt="4"/>
      <dgm:spPr/>
      <dgm:t>
        <a:bodyPr/>
        <a:lstStyle/>
        <a:p>
          <a:endParaRPr lang="en-US"/>
        </a:p>
      </dgm:t>
    </dgm:pt>
    <dgm:pt modelId="{77C45133-EFB9-4F4F-9A51-6DA29199BB9E}" type="pres">
      <dgm:prSet presAssocID="{4332EBBF-8870-4712-ACFD-B755BEAB0F45}" presName="vert1" presStyleCnt="0"/>
      <dgm:spPr/>
    </dgm:pt>
  </dgm:ptLst>
  <dgm:cxnLst>
    <dgm:cxn modelId="{0B1FC7C4-F31A-4A81-8FAE-17D50962CCD4}" srcId="{EC3CA129-FA4F-4BB6-9986-C555FAD5A74D}" destId="{510682D7-22EB-43BE-9EAA-B93D791CF8CE}" srcOrd="1" destOrd="0" parTransId="{F88D2B2D-EAF8-414C-A86F-43BF710F1CF4}" sibTransId="{DB70F681-3D78-4146-A036-5DD526BA197F}"/>
    <dgm:cxn modelId="{199149F6-FE84-4311-BC47-C5FCEA497852}" type="presOf" srcId="{EE410606-454D-4CD9-BBA8-BCA21E81C83B}" destId="{A3D89D5D-2F3E-4D6B-A642-0D693FAB3C50}" srcOrd="0" destOrd="0" presId="urn:microsoft.com/office/officeart/2008/layout/LinedList"/>
    <dgm:cxn modelId="{A1ACCEA2-4A58-4865-9261-B4BD72D47939}" type="presOf" srcId="{4332EBBF-8870-4712-ACFD-B755BEAB0F45}" destId="{445BCF00-28DF-4F07-B5E7-E3A74F846A69}" srcOrd="0" destOrd="0" presId="urn:microsoft.com/office/officeart/2008/layout/LinedList"/>
    <dgm:cxn modelId="{FECBA86B-F368-4BCC-8F26-C1AF09E41CCA}" srcId="{EC3CA129-FA4F-4BB6-9986-C555FAD5A74D}" destId="{EE410606-454D-4CD9-BBA8-BCA21E81C83B}" srcOrd="2" destOrd="0" parTransId="{7ADB6BA1-FB24-495F-A980-110C9E5F0145}" sibTransId="{0AC7643E-9D8D-4F6F-B0DA-6A9E303F5723}"/>
    <dgm:cxn modelId="{35857D79-BA5A-452D-876B-3FA5EED2A023}" type="presOf" srcId="{510682D7-22EB-43BE-9EAA-B93D791CF8CE}" destId="{7312CCF0-44B3-435A-BC20-65B63E5A994B}" srcOrd="0" destOrd="0" presId="urn:microsoft.com/office/officeart/2008/layout/LinedList"/>
    <dgm:cxn modelId="{1B2D49A4-5304-40CC-8F90-A0C4CE69E348}" type="presOf" srcId="{EC3CA129-FA4F-4BB6-9986-C555FAD5A74D}" destId="{98E3D6DA-7D1E-4AA4-BD17-F03AB78BA20C}" srcOrd="0" destOrd="0" presId="urn:microsoft.com/office/officeart/2008/layout/LinedList"/>
    <dgm:cxn modelId="{A0B4D6C5-F6F2-44CF-8E46-6F78833E7F19}" srcId="{EC3CA129-FA4F-4BB6-9986-C555FAD5A74D}" destId="{4332EBBF-8870-4712-ACFD-B755BEAB0F45}" srcOrd="3" destOrd="0" parTransId="{DB7C2FEC-B4D9-46D4-ADC8-0F923EF7E1E7}" sibTransId="{0BE39CE8-F6BF-4577-822F-B58D9BDDCC17}"/>
    <dgm:cxn modelId="{A2E2BECF-CBDF-4EDA-A295-387120D6E68E}" type="presOf" srcId="{FB6DC88C-4454-4DA2-BB9D-9A0A84F47E9B}" destId="{C3291560-DC6B-499B-BB4D-9BCE56855027}" srcOrd="0" destOrd="0" presId="urn:microsoft.com/office/officeart/2008/layout/LinedList"/>
    <dgm:cxn modelId="{AB778755-0EC5-41D5-9E39-83D4EC941A36}" srcId="{EC3CA129-FA4F-4BB6-9986-C555FAD5A74D}" destId="{FB6DC88C-4454-4DA2-BB9D-9A0A84F47E9B}" srcOrd="0" destOrd="0" parTransId="{1FC50240-856B-40D5-8652-A2B13BC6BA8E}" sibTransId="{070189BD-013B-452F-A655-E6853EBBF49D}"/>
    <dgm:cxn modelId="{0494CEFD-43B1-4D71-9B41-720FA04EAF1C}" type="presParOf" srcId="{98E3D6DA-7D1E-4AA4-BD17-F03AB78BA20C}" destId="{3A98656A-FAD0-469E-8306-148EF740AA8C}" srcOrd="0" destOrd="0" presId="urn:microsoft.com/office/officeart/2008/layout/LinedList"/>
    <dgm:cxn modelId="{04C4C058-7D83-41D1-A28C-A9B015B50437}" type="presParOf" srcId="{98E3D6DA-7D1E-4AA4-BD17-F03AB78BA20C}" destId="{93228659-5851-49BC-8D4F-20414257B521}" srcOrd="1" destOrd="0" presId="urn:microsoft.com/office/officeart/2008/layout/LinedList"/>
    <dgm:cxn modelId="{D88E5843-A905-4E35-9E5B-DE0988E4649A}" type="presParOf" srcId="{93228659-5851-49BC-8D4F-20414257B521}" destId="{C3291560-DC6B-499B-BB4D-9BCE56855027}" srcOrd="0" destOrd="0" presId="urn:microsoft.com/office/officeart/2008/layout/LinedList"/>
    <dgm:cxn modelId="{B1AA6EA1-9E7A-4031-82DC-7C858433DBCE}" type="presParOf" srcId="{93228659-5851-49BC-8D4F-20414257B521}" destId="{AE1319B9-6B43-4725-96BC-81A48CA50B15}" srcOrd="1" destOrd="0" presId="urn:microsoft.com/office/officeart/2008/layout/LinedList"/>
    <dgm:cxn modelId="{64BF6D19-6ECC-403E-93EA-F80E1CAC8489}" type="presParOf" srcId="{98E3D6DA-7D1E-4AA4-BD17-F03AB78BA20C}" destId="{7F1020E1-04E9-441E-BB5A-ABDE044B7CB0}" srcOrd="2" destOrd="0" presId="urn:microsoft.com/office/officeart/2008/layout/LinedList"/>
    <dgm:cxn modelId="{DEEF4F03-5DFA-41A3-BF11-EA09C757A30A}" type="presParOf" srcId="{98E3D6DA-7D1E-4AA4-BD17-F03AB78BA20C}" destId="{08140175-E159-4FD6-A273-277610DFD5BC}" srcOrd="3" destOrd="0" presId="urn:microsoft.com/office/officeart/2008/layout/LinedList"/>
    <dgm:cxn modelId="{DB731343-9A98-47B7-AB7D-F56B9FB2503E}" type="presParOf" srcId="{08140175-E159-4FD6-A273-277610DFD5BC}" destId="{7312CCF0-44B3-435A-BC20-65B63E5A994B}" srcOrd="0" destOrd="0" presId="urn:microsoft.com/office/officeart/2008/layout/LinedList"/>
    <dgm:cxn modelId="{4DF371B7-4F08-4B56-8F40-73E44D36C027}" type="presParOf" srcId="{08140175-E159-4FD6-A273-277610DFD5BC}" destId="{53677183-B69B-4AC3-A0F6-ECD3EDFAF9E1}" srcOrd="1" destOrd="0" presId="urn:microsoft.com/office/officeart/2008/layout/LinedList"/>
    <dgm:cxn modelId="{B30BF6F8-2BA3-4523-9A79-50A79F5C583A}" type="presParOf" srcId="{98E3D6DA-7D1E-4AA4-BD17-F03AB78BA20C}" destId="{1069C0B2-586B-4913-B757-89BCFE86376E}" srcOrd="4" destOrd="0" presId="urn:microsoft.com/office/officeart/2008/layout/LinedList"/>
    <dgm:cxn modelId="{C12FF664-7E95-4D27-B43A-2A8AA53F9EF3}" type="presParOf" srcId="{98E3D6DA-7D1E-4AA4-BD17-F03AB78BA20C}" destId="{3A39E7F5-F8AB-4F15-9A85-C18F284F0937}" srcOrd="5" destOrd="0" presId="urn:microsoft.com/office/officeart/2008/layout/LinedList"/>
    <dgm:cxn modelId="{6AE8F7ED-2C6E-4637-A514-4F59DEDECC74}" type="presParOf" srcId="{3A39E7F5-F8AB-4F15-9A85-C18F284F0937}" destId="{A3D89D5D-2F3E-4D6B-A642-0D693FAB3C50}" srcOrd="0" destOrd="0" presId="urn:microsoft.com/office/officeart/2008/layout/LinedList"/>
    <dgm:cxn modelId="{E5D0339F-62AD-4F62-B32A-226399065D29}" type="presParOf" srcId="{3A39E7F5-F8AB-4F15-9A85-C18F284F0937}" destId="{64CE2061-B164-4562-A65D-8232E326079B}" srcOrd="1" destOrd="0" presId="urn:microsoft.com/office/officeart/2008/layout/LinedList"/>
    <dgm:cxn modelId="{A01B635D-D850-4AF7-9E72-66CF4F25EAEB}" type="presParOf" srcId="{98E3D6DA-7D1E-4AA4-BD17-F03AB78BA20C}" destId="{B66C4528-E3DF-4B74-9199-5BF38DB2CAE4}" srcOrd="6" destOrd="0" presId="urn:microsoft.com/office/officeart/2008/layout/LinedList"/>
    <dgm:cxn modelId="{D883C3DF-329A-40F6-BC6E-92F29EA1C131}" type="presParOf" srcId="{98E3D6DA-7D1E-4AA4-BD17-F03AB78BA20C}" destId="{FCD9FA9E-F116-4CB9-AD2E-DEFDD2697BB7}" srcOrd="7" destOrd="0" presId="urn:microsoft.com/office/officeart/2008/layout/LinedList"/>
    <dgm:cxn modelId="{1A45B53C-EF12-4C92-993F-9C22FB313F7B}" type="presParOf" srcId="{FCD9FA9E-F116-4CB9-AD2E-DEFDD2697BB7}" destId="{445BCF00-28DF-4F07-B5E7-E3A74F846A69}" srcOrd="0" destOrd="0" presId="urn:microsoft.com/office/officeart/2008/layout/LinedList"/>
    <dgm:cxn modelId="{D21E100C-86EE-4FC5-97E3-6DCE3BE551F2}" type="presParOf" srcId="{FCD9FA9E-F116-4CB9-AD2E-DEFDD2697BB7}" destId="{77C45133-EFB9-4F4F-9A51-6DA29199BB9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007BFE-AC7F-468E-8DC5-1CF4F8671374}"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E86CA65D-2905-4B59-9B10-309F4F1BDE2A}">
      <dgm:prSet custT="1"/>
      <dgm:spPr>
        <a:solidFill>
          <a:schemeClr val="accent1"/>
        </a:solidFill>
      </dgm:spPr>
      <dgm:t>
        <a:bodyPr/>
        <a:lstStyle/>
        <a:p>
          <a:pPr algn="ctr" rtl="0"/>
          <a:r>
            <a:rPr lang="en-US" sz="2800" b="1" dirty="0" smtClean="0">
              <a:solidFill>
                <a:schemeClr val="bg1"/>
              </a:solidFill>
              <a:effectLst>
                <a:outerShdw blurRad="38100" dist="38100" dir="2700000" algn="tl">
                  <a:srgbClr val="000000">
                    <a:alpha val="43137"/>
                  </a:srgbClr>
                </a:outerShdw>
              </a:effectLst>
            </a:rPr>
            <a:t>Element 11</a:t>
          </a:r>
          <a:endParaRPr lang="en-US" sz="2800" b="1" dirty="0">
            <a:solidFill>
              <a:schemeClr val="bg1"/>
            </a:solidFill>
            <a:effectLst>
              <a:outerShdw blurRad="38100" dist="38100" dir="2700000" algn="tl">
                <a:srgbClr val="000000">
                  <a:alpha val="43137"/>
                </a:srgbClr>
              </a:outerShdw>
            </a:effectLst>
          </a:endParaRPr>
        </a:p>
      </dgm:t>
    </dgm:pt>
    <dgm:pt modelId="{DDD718CD-54A1-4131-A2AA-EFB7F15EC3F2}" type="parTrans" cxnId="{B9337ABD-7097-46C5-84B7-1127278C4219}">
      <dgm:prSet/>
      <dgm:spPr/>
      <dgm:t>
        <a:bodyPr/>
        <a:lstStyle/>
        <a:p>
          <a:endParaRPr lang="en-US"/>
        </a:p>
      </dgm:t>
    </dgm:pt>
    <dgm:pt modelId="{D54FA313-F5B2-495E-8B61-42D2F769E054}" type="sibTrans" cxnId="{B9337ABD-7097-46C5-84B7-1127278C4219}">
      <dgm:prSet/>
      <dgm:spPr/>
      <dgm:t>
        <a:bodyPr/>
        <a:lstStyle/>
        <a:p>
          <a:endParaRPr lang="en-US"/>
        </a:p>
      </dgm:t>
    </dgm:pt>
    <dgm:pt modelId="{6FD04D11-1696-41C7-8F4D-1710D4E53878}">
      <dgm:prSet custT="1"/>
      <dgm:spPr/>
      <dgm:t>
        <a:bodyPr/>
        <a:lstStyle/>
        <a:p>
          <a:pPr rtl="0"/>
          <a:endParaRPr lang="en-US" sz="900" dirty="0"/>
        </a:p>
      </dgm:t>
    </dgm:pt>
    <dgm:pt modelId="{292076D8-B4BA-4AC4-AC52-EB6273037229}" type="parTrans" cxnId="{98ED90A0-5628-4B4F-BBD8-BC5D43E426D2}">
      <dgm:prSet/>
      <dgm:spPr/>
      <dgm:t>
        <a:bodyPr/>
        <a:lstStyle/>
        <a:p>
          <a:endParaRPr lang="en-US"/>
        </a:p>
      </dgm:t>
    </dgm:pt>
    <dgm:pt modelId="{F2EEB384-8042-47FA-8776-56DFE8DC5BB2}" type="sibTrans" cxnId="{98ED90A0-5628-4B4F-BBD8-BC5D43E426D2}">
      <dgm:prSet/>
      <dgm:spPr/>
      <dgm:t>
        <a:bodyPr/>
        <a:lstStyle/>
        <a:p>
          <a:endParaRPr lang="en-US"/>
        </a:p>
      </dgm:t>
    </dgm:pt>
    <dgm:pt modelId="{CB018352-BCD1-41DC-A122-E413B7DA38D8}">
      <dgm:prSet custT="1"/>
      <dgm:spPr/>
      <dgm:t>
        <a:bodyPr/>
        <a:lstStyle/>
        <a:p>
          <a:pPr rtl="0"/>
          <a:r>
            <a:rPr lang="en-US" sz="2400" b="1" spc="-15" dirty="0" smtClean="0">
              <a:latin typeface="Calibri"/>
              <a:cs typeface="Calibri"/>
            </a:rPr>
            <a:t>Monitor, measure, and evaluate performance</a:t>
          </a:r>
          <a:endParaRPr lang="en-US" sz="2400" b="1" dirty="0"/>
        </a:p>
      </dgm:t>
    </dgm:pt>
    <dgm:pt modelId="{90FD9F62-2791-41B9-B7C8-34BCC7E59423}" type="parTrans" cxnId="{BD6E6682-AA95-45B1-8859-E8D8C0723F93}">
      <dgm:prSet/>
      <dgm:spPr/>
      <dgm:t>
        <a:bodyPr/>
        <a:lstStyle/>
        <a:p>
          <a:endParaRPr lang="en-US"/>
        </a:p>
      </dgm:t>
    </dgm:pt>
    <dgm:pt modelId="{33D211BC-EB2B-42A3-98C5-6B13A0D0710C}" type="sibTrans" cxnId="{BD6E6682-AA95-45B1-8859-E8D8C0723F93}">
      <dgm:prSet/>
      <dgm:spPr/>
      <dgm:t>
        <a:bodyPr/>
        <a:lstStyle/>
        <a:p>
          <a:endParaRPr lang="en-US"/>
        </a:p>
      </dgm:t>
    </dgm:pt>
    <dgm:pt modelId="{7350E04E-3DEB-40EF-ADCA-A85B3255C8F1}">
      <dgm:prSet custT="1"/>
      <dgm:spPr/>
      <dgm:t>
        <a:bodyPr/>
        <a:lstStyle/>
        <a:p>
          <a:r>
            <a:rPr lang="en-US" sz="1800" spc="-5" dirty="0" smtClean="0">
              <a:latin typeface="Calibri"/>
              <a:cs typeface="Calibri"/>
            </a:rPr>
            <a:t>Evaluate the performance of programs and services.</a:t>
          </a:r>
          <a:endParaRPr lang="en-US" sz="1800" spc="-5" dirty="0" smtClean="0">
            <a:latin typeface="Calibri"/>
            <a:cs typeface="Calibri"/>
          </a:endParaRPr>
        </a:p>
      </dgm:t>
    </dgm:pt>
    <dgm:pt modelId="{D8484455-E7E9-4F54-BE0F-58C9CA1713BC}" type="parTrans" cxnId="{1C6ACCD9-056F-4D1C-ADF2-F4B91E239FD8}">
      <dgm:prSet/>
      <dgm:spPr/>
      <dgm:t>
        <a:bodyPr/>
        <a:lstStyle/>
        <a:p>
          <a:endParaRPr lang="en-US"/>
        </a:p>
      </dgm:t>
    </dgm:pt>
    <dgm:pt modelId="{B1FCD2B6-73E3-43CD-90FC-94D1418D0B43}" type="sibTrans" cxnId="{1C6ACCD9-056F-4D1C-ADF2-F4B91E239FD8}">
      <dgm:prSet/>
      <dgm:spPr/>
      <dgm:t>
        <a:bodyPr/>
        <a:lstStyle/>
        <a:p>
          <a:endParaRPr lang="en-US"/>
        </a:p>
      </dgm:t>
    </dgm:pt>
    <dgm:pt modelId="{F232FD46-2466-42FE-8EB9-D14D9B55F734}">
      <dgm:prSet custT="1"/>
      <dgm:spPr/>
      <dgm:t>
        <a:bodyPr/>
        <a:lstStyle/>
        <a:p>
          <a:r>
            <a:rPr lang="en-US" sz="1800" spc="-5" dirty="0" smtClean="0">
              <a:latin typeface="Calibri"/>
              <a:cs typeface="Calibri"/>
            </a:rPr>
            <a:t>Evaluate stakeholder satisfaction</a:t>
          </a:r>
          <a:endParaRPr lang="en-US" sz="1800" spc="-5" dirty="0" smtClean="0">
            <a:latin typeface="Calibri"/>
            <a:cs typeface="Calibri"/>
          </a:endParaRPr>
        </a:p>
      </dgm:t>
    </dgm:pt>
    <dgm:pt modelId="{473157BB-8626-4E98-ACAA-BFF926656430}" type="parTrans" cxnId="{EBDAE84C-10D6-4C68-9D4F-14C49517B25E}">
      <dgm:prSet/>
      <dgm:spPr/>
      <dgm:t>
        <a:bodyPr/>
        <a:lstStyle/>
        <a:p>
          <a:endParaRPr lang="en-US"/>
        </a:p>
      </dgm:t>
    </dgm:pt>
    <dgm:pt modelId="{A3A401C7-E836-446B-995C-9A344ACE389F}" type="sibTrans" cxnId="{EBDAE84C-10D6-4C68-9D4F-14C49517B25E}">
      <dgm:prSet/>
      <dgm:spPr/>
      <dgm:t>
        <a:bodyPr/>
        <a:lstStyle/>
        <a:p>
          <a:endParaRPr lang="en-US"/>
        </a:p>
      </dgm:t>
    </dgm:pt>
    <dgm:pt modelId="{97D4D313-560A-4F64-A4CF-167E7BCE759C}">
      <dgm:prSet custT="1"/>
      <dgm:spPr/>
      <dgm:t>
        <a:bodyPr/>
        <a:lstStyle/>
        <a:p>
          <a:r>
            <a:rPr lang="en-US" sz="1800" spc="-5" dirty="0" smtClean="0">
              <a:latin typeface="Calibri"/>
              <a:cs typeface="Calibri"/>
            </a:rPr>
            <a:t>Budget-to-actual comparisons</a:t>
          </a:r>
          <a:endParaRPr lang="en-US" sz="1800" spc="-5" dirty="0" smtClean="0">
            <a:latin typeface="Calibri"/>
            <a:cs typeface="Calibri"/>
          </a:endParaRPr>
        </a:p>
      </dgm:t>
    </dgm:pt>
    <dgm:pt modelId="{FEE13320-0A1B-4302-835B-B3B22D7BB219}" type="parTrans" cxnId="{840BBC2D-4DCE-4BD2-BAA4-78C9782BAD5C}">
      <dgm:prSet/>
      <dgm:spPr/>
      <dgm:t>
        <a:bodyPr/>
        <a:lstStyle/>
        <a:p>
          <a:endParaRPr lang="en-US"/>
        </a:p>
      </dgm:t>
    </dgm:pt>
    <dgm:pt modelId="{CCDF1431-D173-4221-A444-C02CB47D48F7}" type="sibTrans" cxnId="{840BBC2D-4DCE-4BD2-BAA4-78C9782BAD5C}">
      <dgm:prSet/>
      <dgm:spPr/>
      <dgm:t>
        <a:bodyPr/>
        <a:lstStyle/>
        <a:p>
          <a:endParaRPr lang="en-US"/>
        </a:p>
      </dgm:t>
    </dgm:pt>
    <dgm:pt modelId="{5F0E9843-1F4C-4ABD-AC5D-1C35092DD7E5}">
      <dgm:prSet custT="1"/>
      <dgm:spPr/>
      <dgm:t>
        <a:bodyPr/>
        <a:lstStyle/>
        <a:p>
          <a:r>
            <a:rPr lang="en-US" sz="1800" spc="-5" dirty="0" smtClean="0">
              <a:latin typeface="Calibri"/>
              <a:cs typeface="Calibri"/>
            </a:rPr>
            <a:t>Financial Condition Monitoring</a:t>
          </a:r>
          <a:endParaRPr lang="en-US" sz="1800" spc="-5" dirty="0" smtClean="0">
            <a:latin typeface="Calibri"/>
            <a:cs typeface="Calibri"/>
          </a:endParaRPr>
        </a:p>
      </dgm:t>
    </dgm:pt>
    <dgm:pt modelId="{60516EE3-AC8B-4095-A2B5-09F70515B9CF}" type="parTrans" cxnId="{51C8A094-3C00-4497-9DDA-A8B85DEA5070}">
      <dgm:prSet/>
      <dgm:spPr/>
      <dgm:t>
        <a:bodyPr/>
        <a:lstStyle/>
        <a:p>
          <a:endParaRPr lang="en-US"/>
        </a:p>
      </dgm:t>
    </dgm:pt>
    <dgm:pt modelId="{B8612040-F42D-4F85-96F7-1F308EF396CF}" type="sibTrans" cxnId="{51C8A094-3C00-4497-9DDA-A8B85DEA5070}">
      <dgm:prSet/>
      <dgm:spPr/>
      <dgm:t>
        <a:bodyPr/>
        <a:lstStyle/>
        <a:p>
          <a:endParaRPr lang="en-US"/>
        </a:p>
      </dgm:t>
    </dgm:pt>
    <dgm:pt modelId="{D17B7A3B-2BB4-41E7-8428-A071682FEBD9}">
      <dgm:prSet custT="1"/>
      <dgm:spPr/>
      <dgm:t>
        <a:bodyPr/>
        <a:lstStyle/>
        <a:p>
          <a:r>
            <a:rPr lang="en-US" sz="1800" spc="-5" dirty="0" smtClean="0">
              <a:latin typeface="Calibri"/>
              <a:cs typeface="Calibri"/>
            </a:rPr>
            <a:t>Monitor External Factors</a:t>
          </a:r>
          <a:endParaRPr lang="en-US" sz="1800" spc="-5" dirty="0" smtClean="0">
            <a:latin typeface="Calibri"/>
            <a:cs typeface="Calibri"/>
          </a:endParaRPr>
        </a:p>
      </dgm:t>
    </dgm:pt>
    <dgm:pt modelId="{8B4C9B5F-2864-4DBC-9871-F5E2EB1C50F4}" type="parTrans" cxnId="{4982BA21-C572-4ACD-BF73-0FAD3222EAED}">
      <dgm:prSet/>
      <dgm:spPr/>
      <dgm:t>
        <a:bodyPr/>
        <a:lstStyle/>
        <a:p>
          <a:endParaRPr lang="en-US"/>
        </a:p>
      </dgm:t>
    </dgm:pt>
    <dgm:pt modelId="{91AD9E91-B40C-445B-9BBB-494B672EC48C}" type="sibTrans" cxnId="{4982BA21-C572-4ACD-BF73-0FAD3222EAED}">
      <dgm:prSet/>
      <dgm:spPr/>
      <dgm:t>
        <a:bodyPr/>
        <a:lstStyle/>
        <a:p>
          <a:endParaRPr lang="en-US"/>
        </a:p>
      </dgm:t>
    </dgm:pt>
    <dgm:pt modelId="{13E0DD33-76F8-4F05-82FC-174E060B0F6A}">
      <dgm:prSet custT="1"/>
      <dgm:spPr/>
      <dgm:t>
        <a:bodyPr/>
        <a:lstStyle/>
        <a:p>
          <a:r>
            <a:rPr lang="en-US" sz="1800" spc="-5" dirty="0" smtClean="0">
              <a:latin typeface="Calibri"/>
              <a:cs typeface="Calibri"/>
            </a:rPr>
            <a:t>Monitor Capital Programs</a:t>
          </a:r>
          <a:endParaRPr lang="en-US" sz="1800" spc="-5" dirty="0" smtClean="0">
            <a:latin typeface="Calibri"/>
            <a:cs typeface="Calibri"/>
          </a:endParaRPr>
        </a:p>
      </dgm:t>
    </dgm:pt>
    <dgm:pt modelId="{904BE704-A27D-4AB9-916E-21EAEE9CFB63}" type="parTrans" cxnId="{1001345B-EDDA-4B61-8338-752F3EB3A71E}">
      <dgm:prSet/>
      <dgm:spPr/>
      <dgm:t>
        <a:bodyPr/>
        <a:lstStyle/>
        <a:p>
          <a:endParaRPr lang="en-US"/>
        </a:p>
      </dgm:t>
    </dgm:pt>
    <dgm:pt modelId="{A2053280-3EA9-472D-A775-7A739E83B2E0}" type="sibTrans" cxnId="{1001345B-EDDA-4B61-8338-752F3EB3A71E}">
      <dgm:prSet/>
      <dgm:spPr/>
      <dgm:t>
        <a:bodyPr/>
        <a:lstStyle/>
        <a:p>
          <a:endParaRPr lang="en-US"/>
        </a:p>
      </dgm:t>
    </dgm:pt>
    <dgm:pt modelId="{18E7A149-DFEB-44C7-9D9B-57C3F55C00AD}" type="pres">
      <dgm:prSet presAssocID="{F8007BFE-AC7F-468E-8DC5-1CF4F8671374}" presName="linear" presStyleCnt="0">
        <dgm:presLayoutVars>
          <dgm:dir/>
          <dgm:animLvl val="lvl"/>
          <dgm:resizeHandles val="exact"/>
        </dgm:presLayoutVars>
      </dgm:prSet>
      <dgm:spPr/>
      <dgm:t>
        <a:bodyPr/>
        <a:lstStyle/>
        <a:p>
          <a:endParaRPr lang="en-US"/>
        </a:p>
      </dgm:t>
    </dgm:pt>
    <dgm:pt modelId="{82AFC4AA-7911-4C2D-90F7-E3B526505741}" type="pres">
      <dgm:prSet presAssocID="{E86CA65D-2905-4B59-9B10-309F4F1BDE2A}" presName="parentLin" presStyleCnt="0"/>
      <dgm:spPr/>
    </dgm:pt>
    <dgm:pt modelId="{113D1078-1E9E-438C-9463-8A559903262D}" type="pres">
      <dgm:prSet presAssocID="{E86CA65D-2905-4B59-9B10-309F4F1BDE2A}" presName="parentLeftMargin" presStyleLbl="node1" presStyleIdx="0" presStyleCnt="1"/>
      <dgm:spPr/>
      <dgm:t>
        <a:bodyPr/>
        <a:lstStyle/>
        <a:p>
          <a:endParaRPr lang="en-US"/>
        </a:p>
      </dgm:t>
    </dgm:pt>
    <dgm:pt modelId="{0B51A96D-BFFF-484D-9CCA-6DEB079F8C1F}" type="pres">
      <dgm:prSet presAssocID="{E86CA65D-2905-4B59-9B10-309F4F1BDE2A}" presName="parentText" presStyleLbl="node1" presStyleIdx="0" presStyleCnt="1" custScaleX="55934" custScaleY="1062897" custLinFactX="38734" custLinFactY="200000" custLinFactNeighborX="100000" custLinFactNeighborY="221403">
        <dgm:presLayoutVars>
          <dgm:chMax val="0"/>
          <dgm:bulletEnabled val="1"/>
        </dgm:presLayoutVars>
      </dgm:prSet>
      <dgm:spPr/>
      <dgm:t>
        <a:bodyPr/>
        <a:lstStyle/>
        <a:p>
          <a:endParaRPr lang="en-US"/>
        </a:p>
      </dgm:t>
    </dgm:pt>
    <dgm:pt modelId="{0477DCFB-F781-43A5-93F5-61FCF6D7441D}" type="pres">
      <dgm:prSet presAssocID="{E86CA65D-2905-4B59-9B10-309F4F1BDE2A}" presName="negativeSpace" presStyleCnt="0"/>
      <dgm:spPr/>
    </dgm:pt>
    <dgm:pt modelId="{8BDD710C-9A72-4E5D-8126-E7BCA8009A6D}" type="pres">
      <dgm:prSet presAssocID="{E86CA65D-2905-4B59-9B10-309F4F1BDE2A}" presName="childText" presStyleLbl="conFgAcc1" presStyleIdx="0" presStyleCnt="1" custScaleY="419225" custLinFactY="-39113" custLinFactNeighborX="0" custLinFactNeighborY="-100000">
        <dgm:presLayoutVars>
          <dgm:bulletEnabled val="1"/>
        </dgm:presLayoutVars>
      </dgm:prSet>
      <dgm:spPr/>
      <dgm:t>
        <a:bodyPr/>
        <a:lstStyle/>
        <a:p>
          <a:endParaRPr lang="en-US"/>
        </a:p>
      </dgm:t>
    </dgm:pt>
  </dgm:ptLst>
  <dgm:cxnLst>
    <dgm:cxn modelId="{51D4FB01-444F-4CEF-BFFF-5E0024DB74A7}" type="presOf" srcId="{E86CA65D-2905-4B59-9B10-309F4F1BDE2A}" destId="{113D1078-1E9E-438C-9463-8A559903262D}" srcOrd="0" destOrd="0" presId="urn:microsoft.com/office/officeart/2005/8/layout/list1"/>
    <dgm:cxn modelId="{B9337ABD-7097-46C5-84B7-1127278C4219}" srcId="{F8007BFE-AC7F-468E-8DC5-1CF4F8671374}" destId="{E86CA65D-2905-4B59-9B10-309F4F1BDE2A}" srcOrd="0" destOrd="0" parTransId="{DDD718CD-54A1-4131-A2AA-EFB7F15EC3F2}" sibTransId="{D54FA313-F5B2-495E-8B61-42D2F769E054}"/>
    <dgm:cxn modelId="{3BD272FB-262F-4A23-9376-B479EF8CDCFA}" type="presOf" srcId="{7350E04E-3DEB-40EF-ADCA-A85B3255C8F1}" destId="{8BDD710C-9A72-4E5D-8126-E7BCA8009A6D}" srcOrd="0" destOrd="2" presId="urn:microsoft.com/office/officeart/2005/8/layout/list1"/>
    <dgm:cxn modelId="{1C6ACCD9-056F-4D1C-ADF2-F4B91E239FD8}" srcId="{CB018352-BCD1-41DC-A122-E413B7DA38D8}" destId="{7350E04E-3DEB-40EF-ADCA-A85B3255C8F1}" srcOrd="0" destOrd="0" parTransId="{D8484455-E7E9-4F54-BE0F-58C9CA1713BC}" sibTransId="{B1FCD2B6-73E3-43CD-90FC-94D1418D0B43}"/>
    <dgm:cxn modelId="{37AAA795-0C0D-4422-BBC3-A9DD032AF90F}" type="presOf" srcId="{F8007BFE-AC7F-468E-8DC5-1CF4F8671374}" destId="{18E7A149-DFEB-44C7-9D9B-57C3F55C00AD}" srcOrd="0" destOrd="0" presId="urn:microsoft.com/office/officeart/2005/8/layout/list1"/>
    <dgm:cxn modelId="{FF7F5E0C-727C-4786-B9C8-E63BFE21E5CD}" type="presOf" srcId="{6FD04D11-1696-41C7-8F4D-1710D4E53878}" destId="{8BDD710C-9A72-4E5D-8126-E7BCA8009A6D}" srcOrd="0" destOrd="0" presId="urn:microsoft.com/office/officeart/2005/8/layout/list1"/>
    <dgm:cxn modelId="{BD6E6682-AA95-45B1-8859-E8D8C0723F93}" srcId="{E86CA65D-2905-4B59-9B10-309F4F1BDE2A}" destId="{CB018352-BCD1-41DC-A122-E413B7DA38D8}" srcOrd="1" destOrd="0" parTransId="{90FD9F62-2791-41B9-B7C8-34BCC7E59423}" sibTransId="{33D211BC-EB2B-42A3-98C5-6B13A0D0710C}"/>
    <dgm:cxn modelId="{713C0355-4410-4BEB-9D54-1658E5BE83E2}" type="presOf" srcId="{13E0DD33-76F8-4F05-82FC-174E060B0F6A}" destId="{8BDD710C-9A72-4E5D-8126-E7BCA8009A6D}" srcOrd="0" destOrd="7" presId="urn:microsoft.com/office/officeart/2005/8/layout/list1"/>
    <dgm:cxn modelId="{265DA5C2-EDF7-4073-A578-E62CF44E51EF}" type="presOf" srcId="{E86CA65D-2905-4B59-9B10-309F4F1BDE2A}" destId="{0B51A96D-BFFF-484D-9CCA-6DEB079F8C1F}" srcOrd="1" destOrd="0" presId="urn:microsoft.com/office/officeart/2005/8/layout/list1"/>
    <dgm:cxn modelId="{51C8A094-3C00-4497-9DDA-A8B85DEA5070}" srcId="{CB018352-BCD1-41DC-A122-E413B7DA38D8}" destId="{5F0E9843-1F4C-4ABD-AC5D-1C35092DD7E5}" srcOrd="3" destOrd="0" parTransId="{60516EE3-AC8B-4095-A2B5-09F70515B9CF}" sibTransId="{B8612040-F42D-4F85-96F7-1F308EF396CF}"/>
    <dgm:cxn modelId="{EBDAE84C-10D6-4C68-9D4F-14C49517B25E}" srcId="{CB018352-BCD1-41DC-A122-E413B7DA38D8}" destId="{F232FD46-2466-42FE-8EB9-D14D9B55F734}" srcOrd="1" destOrd="0" parTransId="{473157BB-8626-4E98-ACAA-BFF926656430}" sibTransId="{A3A401C7-E836-446B-995C-9A344ACE389F}"/>
    <dgm:cxn modelId="{9C365267-4828-487D-BA83-EB06D2BBB668}" type="presOf" srcId="{F232FD46-2466-42FE-8EB9-D14D9B55F734}" destId="{8BDD710C-9A72-4E5D-8126-E7BCA8009A6D}" srcOrd="0" destOrd="3" presId="urn:microsoft.com/office/officeart/2005/8/layout/list1"/>
    <dgm:cxn modelId="{4982BA21-C572-4ACD-BF73-0FAD3222EAED}" srcId="{CB018352-BCD1-41DC-A122-E413B7DA38D8}" destId="{D17B7A3B-2BB4-41E7-8428-A071682FEBD9}" srcOrd="4" destOrd="0" parTransId="{8B4C9B5F-2864-4DBC-9871-F5E2EB1C50F4}" sibTransId="{91AD9E91-B40C-445B-9BBB-494B672EC48C}"/>
    <dgm:cxn modelId="{91BDA099-20B0-46F4-BD91-6365DA5AEBBE}" type="presOf" srcId="{5F0E9843-1F4C-4ABD-AC5D-1C35092DD7E5}" destId="{8BDD710C-9A72-4E5D-8126-E7BCA8009A6D}" srcOrd="0" destOrd="5" presId="urn:microsoft.com/office/officeart/2005/8/layout/list1"/>
    <dgm:cxn modelId="{32302CF2-08B4-4DCB-8122-25335039A761}" type="presOf" srcId="{97D4D313-560A-4F64-A4CF-167E7BCE759C}" destId="{8BDD710C-9A72-4E5D-8126-E7BCA8009A6D}" srcOrd="0" destOrd="4" presId="urn:microsoft.com/office/officeart/2005/8/layout/list1"/>
    <dgm:cxn modelId="{840BBC2D-4DCE-4BD2-BAA4-78C9782BAD5C}" srcId="{CB018352-BCD1-41DC-A122-E413B7DA38D8}" destId="{97D4D313-560A-4F64-A4CF-167E7BCE759C}" srcOrd="2" destOrd="0" parTransId="{FEE13320-0A1B-4302-835B-B3B22D7BB219}" sibTransId="{CCDF1431-D173-4221-A444-C02CB47D48F7}"/>
    <dgm:cxn modelId="{98ED90A0-5628-4B4F-BBD8-BC5D43E426D2}" srcId="{E86CA65D-2905-4B59-9B10-309F4F1BDE2A}" destId="{6FD04D11-1696-41C7-8F4D-1710D4E53878}" srcOrd="0" destOrd="0" parTransId="{292076D8-B4BA-4AC4-AC52-EB6273037229}" sibTransId="{F2EEB384-8042-47FA-8776-56DFE8DC5BB2}"/>
    <dgm:cxn modelId="{1001345B-EDDA-4B61-8338-752F3EB3A71E}" srcId="{CB018352-BCD1-41DC-A122-E413B7DA38D8}" destId="{13E0DD33-76F8-4F05-82FC-174E060B0F6A}" srcOrd="5" destOrd="0" parTransId="{904BE704-A27D-4AB9-916E-21EAEE9CFB63}" sibTransId="{A2053280-3EA9-472D-A775-7A739E83B2E0}"/>
    <dgm:cxn modelId="{AF24D7D9-048F-4832-A7EB-94862924EDA9}" type="presOf" srcId="{D17B7A3B-2BB4-41E7-8428-A071682FEBD9}" destId="{8BDD710C-9A72-4E5D-8126-E7BCA8009A6D}" srcOrd="0" destOrd="6" presId="urn:microsoft.com/office/officeart/2005/8/layout/list1"/>
    <dgm:cxn modelId="{309EEE61-C6C4-44BF-BF4D-6AA1C543B05E}" type="presOf" srcId="{CB018352-BCD1-41DC-A122-E413B7DA38D8}" destId="{8BDD710C-9A72-4E5D-8126-E7BCA8009A6D}" srcOrd="0" destOrd="1" presId="urn:microsoft.com/office/officeart/2005/8/layout/list1"/>
    <dgm:cxn modelId="{DB01FB20-57B9-45C1-AC02-FC7230192E19}" type="presParOf" srcId="{18E7A149-DFEB-44C7-9D9B-57C3F55C00AD}" destId="{82AFC4AA-7911-4C2D-90F7-E3B526505741}" srcOrd="0" destOrd="0" presId="urn:microsoft.com/office/officeart/2005/8/layout/list1"/>
    <dgm:cxn modelId="{A620D9AE-F17D-4A2A-8215-D7D3EAD11586}" type="presParOf" srcId="{82AFC4AA-7911-4C2D-90F7-E3B526505741}" destId="{113D1078-1E9E-438C-9463-8A559903262D}" srcOrd="0" destOrd="0" presId="urn:microsoft.com/office/officeart/2005/8/layout/list1"/>
    <dgm:cxn modelId="{D9A984B0-B884-4C1F-A512-A4F5091D2228}" type="presParOf" srcId="{82AFC4AA-7911-4C2D-90F7-E3B526505741}" destId="{0B51A96D-BFFF-484D-9CCA-6DEB079F8C1F}" srcOrd="1" destOrd="0" presId="urn:microsoft.com/office/officeart/2005/8/layout/list1"/>
    <dgm:cxn modelId="{68702DAE-F4D9-4FE2-83D9-5EB40E631EB0}" type="presParOf" srcId="{18E7A149-DFEB-44C7-9D9B-57C3F55C00AD}" destId="{0477DCFB-F781-43A5-93F5-61FCF6D7441D}" srcOrd="1" destOrd="0" presId="urn:microsoft.com/office/officeart/2005/8/layout/list1"/>
    <dgm:cxn modelId="{72E97904-5FDC-4395-845D-5CCCFC0B66BF}" type="presParOf" srcId="{18E7A149-DFEB-44C7-9D9B-57C3F55C00AD}" destId="{8BDD710C-9A72-4E5D-8126-E7BCA8009A6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8007BFE-AC7F-468E-8DC5-1CF4F8671374}"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E86CA65D-2905-4B59-9B10-309F4F1BDE2A}">
      <dgm:prSet custT="1"/>
      <dgm:spPr>
        <a:solidFill>
          <a:schemeClr val="accent1"/>
        </a:solidFill>
      </dgm:spPr>
      <dgm:t>
        <a:bodyPr/>
        <a:lstStyle/>
        <a:p>
          <a:pPr algn="ctr" rtl="0"/>
          <a:r>
            <a:rPr lang="en-US" sz="2800" b="1" dirty="0" smtClean="0">
              <a:solidFill>
                <a:schemeClr val="bg1"/>
              </a:solidFill>
              <a:effectLst>
                <a:outerShdw blurRad="38100" dist="38100" dir="2700000" algn="tl">
                  <a:srgbClr val="000000">
                    <a:alpha val="43137"/>
                  </a:srgbClr>
                </a:outerShdw>
              </a:effectLst>
            </a:rPr>
            <a:t>Element 12</a:t>
          </a:r>
          <a:endParaRPr lang="en-US" sz="2800" b="1" dirty="0">
            <a:solidFill>
              <a:schemeClr val="bg1"/>
            </a:solidFill>
            <a:effectLst>
              <a:outerShdw blurRad="38100" dist="38100" dir="2700000" algn="tl">
                <a:srgbClr val="000000">
                  <a:alpha val="43137"/>
                </a:srgbClr>
              </a:outerShdw>
            </a:effectLst>
          </a:endParaRPr>
        </a:p>
      </dgm:t>
    </dgm:pt>
    <dgm:pt modelId="{DDD718CD-54A1-4131-A2AA-EFB7F15EC3F2}" type="parTrans" cxnId="{B9337ABD-7097-46C5-84B7-1127278C4219}">
      <dgm:prSet/>
      <dgm:spPr/>
      <dgm:t>
        <a:bodyPr/>
        <a:lstStyle/>
        <a:p>
          <a:endParaRPr lang="en-US"/>
        </a:p>
      </dgm:t>
    </dgm:pt>
    <dgm:pt modelId="{D54FA313-F5B2-495E-8B61-42D2F769E054}" type="sibTrans" cxnId="{B9337ABD-7097-46C5-84B7-1127278C4219}">
      <dgm:prSet/>
      <dgm:spPr/>
      <dgm:t>
        <a:bodyPr/>
        <a:lstStyle/>
        <a:p>
          <a:endParaRPr lang="en-US"/>
        </a:p>
      </dgm:t>
    </dgm:pt>
    <dgm:pt modelId="{6FD04D11-1696-41C7-8F4D-1710D4E53878}">
      <dgm:prSet custT="1"/>
      <dgm:spPr>
        <a:noFill/>
      </dgm:spPr>
      <dgm:t>
        <a:bodyPr/>
        <a:lstStyle/>
        <a:p>
          <a:pPr rtl="0"/>
          <a:endParaRPr lang="en-US" sz="900" dirty="0"/>
        </a:p>
      </dgm:t>
    </dgm:pt>
    <dgm:pt modelId="{292076D8-B4BA-4AC4-AC52-EB6273037229}" type="parTrans" cxnId="{98ED90A0-5628-4B4F-BBD8-BC5D43E426D2}">
      <dgm:prSet/>
      <dgm:spPr/>
      <dgm:t>
        <a:bodyPr/>
        <a:lstStyle/>
        <a:p>
          <a:endParaRPr lang="en-US"/>
        </a:p>
      </dgm:t>
    </dgm:pt>
    <dgm:pt modelId="{F2EEB384-8042-47FA-8776-56DFE8DC5BB2}" type="sibTrans" cxnId="{98ED90A0-5628-4B4F-BBD8-BC5D43E426D2}">
      <dgm:prSet/>
      <dgm:spPr/>
      <dgm:t>
        <a:bodyPr/>
        <a:lstStyle/>
        <a:p>
          <a:endParaRPr lang="en-US"/>
        </a:p>
      </dgm:t>
    </dgm:pt>
    <dgm:pt modelId="{CB018352-BCD1-41DC-A122-E413B7DA38D8}">
      <dgm:prSet custT="1"/>
      <dgm:spPr>
        <a:noFill/>
      </dgm:spPr>
      <dgm:t>
        <a:bodyPr/>
        <a:lstStyle/>
        <a:p>
          <a:pPr rtl="0"/>
          <a:r>
            <a:rPr lang="en-US" sz="2400" b="1" spc="-15" dirty="0" smtClean="0">
              <a:latin typeface="Calibri"/>
              <a:cs typeface="Calibri"/>
            </a:rPr>
            <a:t>Make Adjustments as Needed</a:t>
          </a:r>
          <a:endParaRPr lang="en-US" sz="2400" b="1" dirty="0"/>
        </a:p>
      </dgm:t>
    </dgm:pt>
    <dgm:pt modelId="{90FD9F62-2791-41B9-B7C8-34BCC7E59423}" type="parTrans" cxnId="{BD6E6682-AA95-45B1-8859-E8D8C0723F93}">
      <dgm:prSet/>
      <dgm:spPr/>
      <dgm:t>
        <a:bodyPr/>
        <a:lstStyle/>
        <a:p>
          <a:endParaRPr lang="en-US"/>
        </a:p>
      </dgm:t>
    </dgm:pt>
    <dgm:pt modelId="{33D211BC-EB2B-42A3-98C5-6B13A0D0710C}" type="sibTrans" cxnId="{BD6E6682-AA95-45B1-8859-E8D8C0723F93}">
      <dgm:prSet/>
      <dgm:spPr/>
      <dgm:t>
        <a:bodyPr/>
        <a:lstStyle/>
        <a:p>
          <a:endParaRPr lang="en-US"/>
        </a:p>
      </dgm:t>
    </dgm:pt>
    <dgm:pt modelId="{7350E04E-3DEB-40EF-ADCA-A85B3255C8F1}">
      <dgm:prSet custT="1"/>
      <dgm:spPr>
        <a:noFill/>
      </dgm:spPr>
      <dgm:t>
        <a:bodyPr/>
        <a:lstStyle/>
        <a:p>
          <a:r>
            <a:rPr lang="en-US" sz="1800" spc="-5" smtClean="0">
              <a:latin typeface="Calibri"/>
              <a:cs typeface="Calibri"/>
            </a:rPr>
            <a:t>Unforeseen Events</a:t>
          </a:r>
          <a:endParaRPr lang="en-US" sz="1800" spc="-5" dirty="0" smtClean="0">
            <a:latin typeface="Calibri"/>
            <a:cs typeface="Calibri"/>
          </a:endParaRPr>
        </a:p>
      </dgm:t>
    </dgm:pt>
    <dgm:pt modelId="{D8484455-E7E9-4F54-BE0F-58C9CA1713BC}" type="parTrans" cxnId="{1C6ACCD9-056F-4D1C-ADF2-F4B91E239FD8}">
      <dgm:prSet/>
      <dgm:spPr/>
      <dgm:t>
        <a:bodyPr/>
        <a:lstStyle/>
        <a:p>
          <a:endParaRPr lang="en-US"/>
        </a:p>
      </dgm:t>
    </dgm:pt>
    <dgm:pt modelId="{B1FCD2B6-73E3-43CD-90FC-94D1418D0B43}" type="sibTrans" cxnId="{1C6ACCD9-056F-4D1C-ADF2-F4B91E239FD8}">
      <dgm:prSet/>
      <dgm:spPr/>
      <dgm:t>
        <a:bodyPr/>
        <a:lstStyle/>
        <a:p>
          <a:endParaRPr lang="en-US"/>
        </a:p>
      </dgm:t>
    </dgm:pt>
    <dgm:pt modelId="{35862A52-135A-437E-965A-9C731A186FA1}">
      <dgm:prSet custT="1"/>
      <dgm:spPr/>
      <dgm:t>
        <a:bodyPr/>
        <a:lstStyle/>
        <a:p>
          <a:r>
            <a:rPr lang="en-US" sz="1800" spc="-5" dirty="0" smtClean="0">
              <a:latin typeface="Calibri"/>
              <a:cs typeface="Calibri"/>
            </a:rPr>
            <a:t>Adjust policies, plans, programs, and management strategies as needed.</a:t>
          </a:r>
        </a:p>
      </dgm:t>
    </dgm:pt>
    <dgm:pt modelId="{64C221DA-B4B3-4AB4-882D-5669B9360A6A}" type="parTrans" cxnId="{54A43BAF-D36A-4041-9CB7-24420131BA56}">
      <dgm:prSet/>
      <dgm:spPr/>
      <dgm:t>
        <a:bodyPr/>
        <a:lstStyle/>
        <a:p>
          <a:endParaRPr lang="en-US"/>
        </a:p>
      </dgm:t>
    </dgm:pt>
    <dgm:pt modelId="{B6A4B91A-0B83-419C-A29B-902D7D4E9A24}" type="sibTrans" cxnId="{54A43BAF-D36A-4041-9CB7-24420131BA56}">
      <dgm:prSet/>
      <dgm:spPr/>
      <dgm:t>
        <a:bodyPr/>
        <a:lstStyle/>
        <a:p>
          <a:endParaRPr lang="en-US"/>
        </a:p>
      </dgm:t>
    </dgm:pt>
    <dgm:pt modelId="{7442EE9C-F86C-4D7F-B300-A05DB3D74BF7}">
      <dgm:prSet custT="1"/>
      <dgm:spPr/>
      <dgm:t>
        <a:bodyPr/>
        <a:lstStyle/>
        <a:p>
          <a:r>
            <a:rPr lang="en-US" sz="1800" spc="-5" dirty="0" smtClean="0">
              <a:latin typeface="Calibri"/>
              <a:cs typeface="Calibri"/>
            </a:rPr>
            <a:t>Adjust goals if appropriate.</a:t>
          </a:r>
        </a:p>
      </dgm:t>
    </dgm:pt>
    <dgm:pt modelId="{89BF567F-86F6-40C1-8B60-D1A1EF0133E9}" type="parTrans" cxnId="{F252ED1C-3EC8-48F4-A83D-1C9082F704DC}">
      <dgm:prSet/>
      <dgm:spPr/>
      <dgm:t>
        <a:bodyPr/>
        <a:lstStyle/>
        <a:p>
          <a:endParaRPr lang="en-US"/>
        </a:p>
      </dgm:t>
    </dgm:pt>
    <dgm:pt modelId="{EB1A1C90-0FFF-4B41-9E75-D68524554251}" type="sibTrans" cxnId="{F252ED1C-3EC8-48F4-A83D-1C9082F704DC}">
      <dgm:prSet/>
      <dgm:spPr/>
      <dgm:t>
        <a:bodyPr/>
        <a:lstStyle/>
        <a:p>
          <a:endParaRPr lang="en-US"/>
        </a:p>
      </dgm:t>
    </dgm:pt>
    <dgm:pt modelId="{85958C68-BA4A-47CF-A76F-0C0158B6CEFB}">
      <dgm:prSet custT="1"/>
      <dgm:spPr/>
      <dgm:t>
        <a:bodyPr/>
        <a:lstStyle/>
        <a:p>
          <a:endParaRPr lang="en-US" sz="1800" spc="-5" dirty="0" smtClean="0">
            <a:latin typeface="Calibri"/>
            <a:cs typeface="Calibri"/>
          </a:endParaRPr>
        </a:p>
      </dgm:t>
    </dgm:pt>
    <dgm:pt modelId="{F4173A90-6F61-4E46-8380-C9E61A28B75B}" type="parTrans" cxnId="{E119EC1E-A7AA-44E8-A53B-D07296A897CC}">
      <dgm:prSet/>
      <dgm:spPr/>
      <dgm:t>
        <a:bodyPr/>
        <a:lstStyle/>
        <a:p>
          <a:endParaRPr lang="en-US"/>
        </a:p>
      </dgm:t>
    </dgm:pt>
    <dgm:pt modelId="{E71502F2-672B-42B2-AEB0-B6E440591672}" type="sibTrans" cxnId="{E119EC1E-A7AA-44E8-A53B-D07296A897CC}">
      <dgm:prSet/>
      <dgm:spPr/>
      <dgm:t>
        <a:bodyPr/>
        <a:lstStyle/>
        <a:p>
          <a:endParaRPr lang="en-US"/>
        </a:p>
      </dgm:t>
    </dgm:pt>
    <dgm:pt modelId="{18E7A149-DFEB-44C7-9D9B-57C3F55C00AD}" type="pres">
      <dgm:prSet presAssocID="{F8007BFE-AC7F-468E-8DC5-1CF4F8671374}" presName="linear" presStyleCnt="0">
        <dgm:presLayoutVars>
          <dgm:dir/>
          <dgm:animLvl val="lvl"/>
          <dgm:resizeHandles val="exact"/>
        </dgm:presLayoutVars>
      </dgm:prSet>
      <dgm:spPr/>
      <dgm:t>
        <a:bodyPr/>
        <a:lstStyle/>
        <a:p>
          <a:endParaRPr lang="en-US"/>
        </a:p>
      </dgm:t>
    </dgm:pt>
    <dgm:pt modelId="{82AFC4AA-7911-4C2D-90F7-E3B526505741}" type="pres">
      <dgm:prSet presAssocID="{E86CA65D-2905-4B59-9B10-309F4F1BDE2A}" presName="parentLin" presStyleCnt="0"/>
      <dgm:spPr/>
    </dgm:pt>
    <dgm:pt modelId="{113D1078-1E9E-438C-9463-8A559903262D}" type="pres">
      <dgm:prSet presAssocID="{E86CA65D-2905-4B59-9B10-309F4F1BDE2A}" presName="parentLeftMargin" presStyleLbl="node1" presStyleIdx="0" presStyleCnt="1"/>
      <dgm:spPr/>
      <dgm:t>
        <a:bodyPr/>
        <a:lstStyle/>
        <a:p>
          <a:endParaRPr lang="en-US"/>
        </a:p>
      </dgm:t>
    </dgm:pt>
    <dgm:pt modelId="{0B51A96D-BFFF-484D-9CCA-6DEB079F8C1F}" type="pres">
      <dgm:prSet presAssocID="{E86CA65D-2905-4B59-9B10-309F4F1BDE2A}" presName="parentText" presStyleLbl="node1" presStyleIdx="0" presStyleCnt="1" custScaleX="55934" custScaleY="607406" custLinFactX="38734" custLinFactY="200000" custLinFactNeighborX="100000" custLinFactNeighborY="221403">
        <dgm:presLayoutVars>
          <dgm:chMax val="0"/>
          <dgm:bulletEnabled val="1"/>
        </dgm:presLayoutVars>
      </dgm:prSet>
      <dgm:spPr/>
      <dgm:t>
        <a:bodyPr/>
        <a:lstStyle/>
        <a:p>
          <a:endParaRPr lang="en-US"/>
        </a:p>
      </dgm:t>
    </dgm:pt>
    <dgm:pt modelId="{0477DCFB-F781-43A5-93F5-61FCF6D7441D}" type="pres">
      <dgm:prSet presAssocID="{E86CA65D-2905-4B59-9B10-309F4F1BDE2A}" presName="negativeSpace" presStyleCnt="0"/>
      <dgm:spPr/>
    </dgm:pt>
    <dgm:pt modelId="{8BDD710C-9A72-4E5D-8126-E7BCA8009A6D}" type="pres">
      <dgm:prSet presAssocID="{E86CA65D-2905-4B59-9B10-309F4F1BDE2A}" presName="childText" presStyleLbl="conFgAcc1" presStyleIdx="0" presStyleCnt="1" custScaleY="419225" custLinFactY="-21673" custLinFactNeighborX="0" custLinFactNeighborY="-100000">
        <dgm:presLayoutVars>
          <dgm:bulletEnabled val="1"/>
        </dgm:presLayoutVars>
      </dgm:prSet>
      <dgm:spPr/>
      <dgm:t>
        <a:bodyPr/>
        <a:lstStyle/>
        <a:p>
          <a:endParaRPr lang="en-US"/>
        </a:p>
      </dgm:t>
    </dgm:pt>
  </dgm:ptLst>
  <dgm:cxnLst>
    <dgm:cxn modelId="{E119EC1E-A7AA-44E8-A53B-D07296A897CC}" srcId="{E86CA65D-2905-4B59-9B10-309F4F1BDE2A}" destId="{85958C68-BA4A-47CF-A76F-0C0158B6CEFB}" srcOrd="2" destOrd="0" parTransId="{F4173A90-6F61-4E46-8380-C9E61A28B75B}" sibTransId="{E71502F2-672B-42B2-AEB0-B6E440591672}"/>
    <dgm:cxn modelId="{299007C8-26FA-4F76-882E-7333F9148CE3}" type="presOf" srcId="{6FD04D11-1696-41C7-8F4D-1710D4E53878}" destId="{8BDD710C-9A72-4E5D-8126-E7BCA8009A6D}" srcOrd="0" destOrd="0" presId="urn:microsoft.com/office/officeart/2005/8/layout/list1"/>
    <dgm:cxn modelId="{54A43BAF-D36A-4041-9CB7-24420131BA56}" srcId="{CB018352-BCD1-41DC-A122-E413B7DA38D8}" destId="{35862A52-135A-437E-965A-9C731A186FA1}" srcOrd="1" destOrd="0" parTransId="{64C221DA-B4B3-4AB4-882D-5669B9360A6A}" sibTransId="{B6A4B91A-0B83-419C-A29B-902D7D4E9A24}"/>
    <dgm:cxn modelId="{7787B13A-35C7-4A8C-8623-1C76679F8D1F}" type="presOf" srcId="{35862A52-135A-437E-965A-9C731A186FA1}" destId="{8BDD710C-9A72-4E5D-8126-E7BCA8009A6D}" srcOrd="0" destOrd="3" presId="urn:microsoft.com/office/officeart/2005/8/layout/list1"/>
    <dgm:cxn modelId="{CB74FE64-6837-4478-A9F0-09F540F9E692}" type="presOf" srcId="{7442EE9C-F86C-4D7F-B300-A05DB3D74BF7}" destId="{8BDD710C-9A72-4E5D-8126-E7BCA8009A6D}" srcOrd="0" destOrd="4" presId="urn:microsoft.com/office/officeart/2005/8/layout/list1"/>
    <dgm:cxn modelId="{B9337ABD-7097-46C5-84B7-1127278C4219}" srcId="{F8007BFE-AC7F-468E-8DC5-1CF4F8671374}" destId="{E86CA65D-2905-4B59-9B10-309F4F1BDE2A}" srcOrd="0" destOrd="0" parTransId="{DDD718CD-54A1-4131-A2AA-EFB7F15EC3F2}" sibTransId="{D54FA313-F5B2-495E-8B61-42D2F769E054}"/>
    <dgm:cxn modelId="{1EA545C3-C50C-4D4B-9001-EC043E7BEC37}" type="presOf" srcId="{85958C68-BA4A-47CF-A76F-0C0158B6CEFB}" destId="{8BDD710C-9A72-4E5D-8126-E7BCA8009A6D}" srcOrd="0" destOrd="5" presId="urn:microsoft.com/office/officeart/2005/8/layout/list1"/>
    <dgm:cxn modelId="{F252ED1C-3EC8-48F4-A83D-1C9082F704DC}" srcId="{CB018352-BCD1-41DC-A122-E413B7DA38D8}" destId="{7442EE9C-F86C-4D7F-B300-A05DB3D74BF7}" srcOrd="2" destOrd="0" parTransId="{89BF567F-86F6-40C1-8B60-D1A1EF0133E9}" sibTransId="{EB1A1C90-0FFF-4B41-9E75-D68524554251}"/>
    <dgm:cxn modelId="{1C6ACCD9-056F-4D1C-ADF2-F4B91E239FD8}" srcId="{CB018352-BCD1-41DC-A122-E413B7DA38D8}" destId="{7350E04E-3DEB-40EF-ADCA-A85B3255C8F1}" srcOrd="0" destOrd="0" parTransId="{D8484455-E7E9-4F54-BE0F-58C9CA1713BC}" sibTransId="{B1FCD2B6-73E3-43CD-90FC-94D1418D0B43}"/>
    <dgm:cxn modelId="{7DF9CAFA-8D0B-414E-9921-697CEEEB3593}" type="presOf" srcId="{7350E04E-3DEB-40EF-ADCA-A85B3255C8F1}" destId="{8BDD710C-9A72-4E5D-8126-E7BCA8009A6D}" srcOrd="0" destOrd="2" presId="urn:microsoft.com/office/officeart/2005/8/layout/list1"/>
    <dgm:cxn modelId="{9DFFA156-3A37-448B-80B2-4EF463B3DB2C}" type="presOf" srcId="{E86CA65D-2905-4B59-9B10-309F4F1BDE2A}" destId="{0B51A96D-BFFF-484D-9CCA-6DEB079F8C1F}" srcOrd="1" destOrd="0" presId="urn:microsoft.com/office/officeart/2005/8/layout/list1"/>
    <dgm:cxn modelId="{BD6E6682-AA95-45B1-8859-E8D8C0723F93}" srcId="{E86CA65D-2905-4B59-9B10-309F4F1BDE2A}" destId="{CB018352-BCD1-41DC-A122-E413B7DA38D8}" srcOrd="1" destOrd="0" parTransId="{90FD9F62-2791-41B9-B7C8-34BCC7E59423}" sibTransId="{33D211BC-EB2B-42A3-98C5-6B13A0D0710C}"/>
    <dgm:cxn modelId="{E2C48596-67D9-4687-826B-030386E1187B}" type="presOf" srcId="{F8007BFE-AC7F-468E-8DC5-1CF4F8671374}" destId="{18E7A149-DFEB-44C7-9D9B-57C3F55C00AD}" srcOrd="0" destOrd="0" presId="urn:microsoft.com/office/officeart/2005/8/layout/list1"/>
    <dgm:cxn modelId="{98ED90A0-5628-4B4F-BBD8-BC5D43E426D2}" srcId="{E86CA65D-2905-4B59-9B10-309F4F1BDE2A}" destId="{6FD04D11-1696-41C7-8F4D-1710D4E53878}" srcOrd="0" destOrd="0" parTransId="{292076D8-B4BA-4AC4-AC52-EB6273037229}" sibTransId="{F2EEB384-8042-47FA-8776-56DFE8DC5BB2}"/>
    <dgm:cxn modelId="{23031ABE-D6B7-4D9B-BB4E-519FF26B8047}" type="presOf" srcId="{CB018352-BCD1-41DC-A122-E413B7DA38D8}" destId="{8BDD710C-9A72-4E5D-8126-E7BCA8009A6D}" srcOrd="0" destOrd="1" presId="urn:microsoft.com/office/officeart/2005/8/layout/list1"/>
    <dgm:cxn modelId="{23F27446-66EC-43F9-B6DA-CDBF2908A699}" type="presOf" srcId="{E86CA65D-2905-4B59-9B10-309F4F1BDE2A}" destId="{113D1078-1E9E-438C-9463-8A559903262D}" srcOrd="0" destOrd="0" presId="urn:microsoft.com/office/officeart/2005/8/layout/list1"/>
    <dgm:cxn modelId="{926DC586-EBEC-4D55-AE6D-DBC3C467BCBA}" type="presParOf" srcId="{18E7A149-DFEB-44C7-9D9B-57C3F55C00AD}" destId="{82AFC4AA-7911-4C2D-90F7-E3B526505741}" srcOrd="0" destOrd="0" presId="urn:microsoft.com/office/officeart/2005/8/layout/list1"/>
    <dgm:cxn modelId="{08FC748D-3C1D-4259-869E-C26CA18BB793}" type="presParOf" srcId="{82AFC4AA-7911-4C2D-90F7-E3B526505741}" destId="{113D1078-1E9E-438C-9463-8A559903262D}" srcOrd="0" destOrd="0" presId="urn:microsoft.com/office/officeart/2005/8/layout/list1"/>
    <dgm:cxn modelId="{0DA0B527-9072-4458-9610-7FCA7E893D47}" type="presParOf" srcId="{82AFC4AA-7911-4C2D-90F7-E3B526505741}" destId="{0B51A96D-BFFF-484D-9CCA-6DEB079F8C1F}" srcOrd="1" destOrd="0" presId="urn:microsoft.com/office/officeart/2005/8/layout/list1"/>
    <dgm:cxn modelId="{43CF19A2-18FB-4DD0-838C-F7774904FC1B}" type="presParOf" srcId="{18E7A149-DFEB-44C7-9D9B-57C3F55C00AD}" destId="{0477DCFB-F781-43A5-93F5-61FCF6D7441D}" srcOrd="1" destOrd="0" presId="urn:microsoft.com/office/officeart/2005/8/layout/list1"/>
    <dgm:cxn modelId="{59B4C03B-8491-4157-8A18-D7B9827BB3C7}" type="presParOf" srcId="{18E7A149-DFEB-44C7-9D9B-57C3F55C00AD}" destId="{8BDD710C-9A72-4E5D-8126-E7BCA8009A6D}"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2F7A69C-0CAB-4FED-951F-51BF2C6253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930E5F-252F-4E63-88CF-F615435A70C6}">
      <dgm:prSet custT="1"/>
      <dgm:spPr/>
      <dgm:t>
        <a:bodyPr/>
        <a:lstStyle/>
        <a:p>
          <a:pPr algn="l" rtl="0"/>
          <a:r>
            <a:rPr lang="en-US" sz="2800" b="1" dirty="0">
              <a:effectLst>
                <a:outerShdw blurRad="38100" dist="38100" dir="2700000" algn="tl">
                  <a:srgbClr val="000000">
                    <a:alpha val="43137"/>
                  </a:srgbClr>
                </a:outerShdw>
              </a:effectLst>
            </a:rPr>
            <a:t>Full Cost </a:t>
          </a:r>
          <a:endParaRPr lang="en-US" sz="2800" dirty="0">
            <a:effectLst>
              <a:outerShdw blurRad="38100" dist="38100" dir="2700000" algn="tl">
                <a:srgbClr val="000000">
                  <a:alpha val="43137"/>
                </a:srgbClr>
              </a:outerShdw>
            </a:effectLst>
          </a:endParaRPr>
        </a:p>
      </dgm:t>
    </dgm:pt>
    <dgm:pt modelId="{FCD72772-5769-4704-A230-A729E81A5AD9}" type="parTrans" cxnId="{A48595AD-5180-48C6-BD0C-FB190E9A6FF9}">
      <dgm:prSet/>
      <dgm:spPr/>
      <dgm:t>
        <a:bodyPr/>
        <a:lstStyle/>
        <a:p>
          <a:endParaRPr lang="en-US"/>
        </a:p>
      </dgm:t>
    </dgm:pt>
    <dgm:pt modelId="{1C2CEFC1-B0C4-4C05-9AA6-DACCDC107D54}" type="sibTrans" cxnId="{A48595AD-5180-48C6-BD0C-FB190E9A6FF9}">
      <dgm:prSet/>
      <dgm:spPr/>
      <dgm:t>
        <a:bodyPr/>
        <a:lstStyle/>
        <a:p>
          <a:endParaRPr lang="en-US"/>
        </a:p>
      </dgm:t>
    </dgm:pt>
    <dgm:pt modelId="{2F0913A4-DD5E-4F72-A2CC-1BC394DAFA6C}">
      <dgm:prSet custT="1"/>
      <dgm:spPr/>
      <dgm:t>
        <a:bodyPr/>
        <a:lstStyle/>
        <a:p>
          <a:pPr rtl="0"/>
          <a:r>
            <a:rPr lang="en-US" sz="2800" b="1" dirty="0">
              <a:effectLst>
                <a:outerShdw blurRad="38100" dist="38100" dir="2700000" algn="tl">
                  <a:srgbClr val="000000">
                    <a:alpha val="43137"/>
                  </a:srgbClr>
                </a:outerShdw>
              </a:effectLst>
            </a:rPr>
            <a:t>Indirect Cost</a:t>
          </a:r>
          <a:endParaRPr lang="en-US" sz="2800" dirty="0">
            <a:effectLst>
              <a:outerShdw blurRad="38100" dist="38100" dir="2700000" algn="tl">
                <a:srgbClr val="000000">
                  <a:alpha val="43137"/>
                </a:srgbClr>
              </a:outerShdw>
            </a:effectLst>
          </a:endParaRPr>
        </a:p>
      </dgm:t>
    </dgm:pt>
    <dgm:pt modelId="{E5226474-BAD8-468F-AE10-80A5D02DC066}" type="parTrans" cxnId="{87FBEEBC-4152-4307-8730-185446020E86}">
      <dgm:prSet/>
      <dgm:spPr/>
      <dgm:t>
        <a:bodyPr/>
        <a:lstStyle/>
        <a:p>
          <a:endParaRPr lang="en-US"/>
        </a:p>
      </dgm:t>
    </dgm:pt>
    <dgm:pt modelId="{41D6036B-C5C8-419B-AD88-5ABA70F0D92C}" type="sibTrans" cxnId="{87FBEEBC-4152-4307-8730-185446020E86}">
      <dgm:prSet/>
      <dgm:spPr/>
      <dgm:t>
        <a:bodyPr/>
        <a:lstStyle/>
        <a:p>
          <a:endParaRPr lang="en-US"/>
        </a:p>
      </dgm:t>
    </dgm:pt>
    <dgm:pt modelId="{5F0D50A6-2B55-4B88-B44F-6B068669BBF8}">
      <dgm:prSet custT="1"/>
      <dgm:spPr/>
      <dgm:t>
        <a:bodyPr/>
        <a:lstStyle/>
        <a:p>
          <a:pPr rtl="0"/>
          <a:r>
            <a:rPr lang="en-US" sz="2400" dirty="0"/>
            <a:t>Encompasses all direct and indirect costs related to that service</a:t>
          </a:r>
        </a:p>
      </dgm:t>
    </dgm:pt>
    <dgm:pt modelId="{6C6893DA-FB46-4C1B-BCB1-3E3B022E1715}" type="parTrans" cxnId="{1B96A97F-BEAE-47B5-9043-F68B76904C4D}">
      <dgm:prSet/>
      <dgm:spPr/>
      <dgm:t>
        <a:bodyPr/>
        <a:lstStyle/>
        <a:p>
          <a:endParaRPr lang="en-US"/>
        </a:p>
      </dgm:t>
    </dgm:pt>
    <dgm:pt modelId="{76778CC3-693F-41B4-A099-3717D3019305}" type="sibTrans" cxnId="{1B96A97F-BEAE-47B5-9043-F68B76904C4D}">
      <dgm:prSet/>
      <dgm:spPr/>
      <dgm:t>
        <a:bodyPr/>
        <a:lstStyle/>
        <a:p>
          <a:endParaRPr lang="en-US"/>
        </a:p>
      </dgm:t>
    </dgm:pt>
    <dgm:pt modelId="{5A35E5E8-2FAF-445B-A4E8-624C61D3EE6E}">
      <dgm:prSet custT="1"/>
      <dgm:spPr/>
      <dgm:t>
        <a:bodyPr/>
        <a:lstStyle/>
        <a:p>
          <a:pPr rtl="0"/>
          <a:r>
            <a:rPr lang="en-US" sz="2400" dirty="0"/>
            <a:t>Salaries, wages and benefits of employees working exclusively on government services or programs provided. The direct cost also includes other operating costs such as materials and supplies</a:t>
          </a:r>
        </a:p>
      </dgm:t>
    </dgm:pt>
    <dgm:pt modelId="{92E781E4-73AA-4EB9-A146-5FD4F3F8C36A}" type="parTrans" cxnId="{1990A46D-C03B-4593-845F-3A81A206F3DB}">
      <dgm:prSet/>
      <dgm:spPr/>
      <dgm:t>
        <a:bodyPr/>
        <a:lstStyle/>
        <a:p>
          <a:endParaRPr lang="en-US"/>
        </a:p>
      </dgm:t>
    </dgm:pt>
    <dgm:pt modelId="{64D8AF02-51A3-40B0-B644-8CBC55FFD82B}" type="sibTrans" cxnId="{1990A46D-C03B-4593-845F-3A81A206F3DB}">
      <dgm:prSet/>
      <dgm:spPr/>
      <dgm:t>
        <a:bodyPr/>
        <a:lstStyle/>
        <a:p>
          <a:endParaRPr lang="en-US"/>
        </a:p>
      </dgm:t>
    </dgm:pt>
    <dgm:pt modelId="{4E710045-04D1-4F5F-A3D6-86B2F4BAF795}">
      <dgm:prSet custT="1"/>
      <dgm:spPr/>
      <dgm:t>
        <a:bodyPr/>
        <a:lstStyle/>
        <a:p>
          <a:pPr rtl="0"/>
          <a:r>
            <a:rPr lang="en-US" sz="2400" dirty="0"/>
            <a:t>Shared administrative expenses that may be performed centrally (e.g., purchasing and information technology)</a:t>
          </a:r>
        </a:p>
      </dgm:t>
    </dgm:pt>
    <dgm:pt modelId="{70FDF72F-5A9E-422F-B479-EF1F40CD8F82}" type="parTrans" cxnId="{5C962066-69C5-4CD5-A809-FCADEB3842B0}">
      <dgm:prSet/>
      <dgm:spPr/>
      <dgm:t>
        <a:bodyPr/>
        <a:lstStyle/>
        <a:p>
          <a:endParaRPr lang="en-US"/>
        </a:p>
      </dgm:t>
    </dgm:pt>
    <dgm:pt modelId="{490B0208-BE37-4B99-9579-1060FE94CF73}" type="sibTrans" cxnId="{5C962066-69C5-4CD5-A809-FCADEB3842B0}">
      <dgm:prSet/>
      <dgm:spPr/>
      <dgm:t>
        <a:bodyPr/>
        <a:lstStyle/>
        <a:p>
          <a:endParaRPr lang="en-US"/>
        </a:p>
      </dgm:t>
    </dgm:pt>
    <dgm:pt modelId="{B3C9FB67-A192-4789-8356-B42A26BA6D0C}">
      <dgm:prSet custT="1"/>
      <dgm:spPr/>
      <dgm:t>
        <a:bodyPr/>
        <a:lstStyle/>
        <a:p>
          <a:pPr rtl="0"/>
          <a:endParaRPr lang="en-US" sz="2400" dirty="0"/>
        </a:p>
      </dgm:t>
    </dgm:pt>
    <dgm:pt modelId="{477D09E5-5E3E-4B41-94DA-3DD82DCC4DFF}" type="parTrans" cxnId="{E702080F-0F45-4F4F-B2B8-46DBA096CF5D}">
      <dgm:prSet/>
      <dgm:spPr/>
      <dgm:t>
        <a:bodyPr/>
        <a:lstStyle/>
        <a:p>
          <a:endParaRPr lang="en-US"/>
        </a:p>
      </dgm:t>
    </dgm:pt>
    <dgm:pt modelId="{73415C77-5A58-47F8-9985-9798B9D5AD54}" type="sibTrans" cxnId="{E702080F-0F45-4F4F-B2B8-46DBA096CF5D}">
      <dgm:prSet/>
      <dgm:spPr/>
      <dgm:t>
        <a:bodyPr/>
        <a:lstStyle/>
        <a:p>
          <a:endParaRPr lang="en-US"/>
        </a:p>
      </dgm:t>
    </dgm:pt>
    <dgm:pt modelId="{00AF9CD6-B99B-44E3-B2F1-F05CB43D7E16}">
      <dgm:prSet custT="1"/>
      <dgm:spPr/>
      <dgm:t>
        <a:bodyPr/>
        <a:lstStyle/>
        <a:p>
          <a:pPr rtl="0"/>
          <a:r>
            <a:rPr lang="en-US" sz="2800" b="1" dirty="0">
              <a:effectLst>
                <a:outerShdw blurRad="38100" dist="38100" dir="2700000" algn="tl">
                  <a:srgbClr val="000000">
                    <a:alpha val="43137"/>
                  </a:srgbClr>
                </a:outerShdw>
              </a:effectLst>
            </a:rPr>
            <a:t>Direct Cost</a:t>
          </a:r>
          <a:endParaRPr lang="en-US" sz="2800" dirty="0">
            <a:effectLst>
              <a:outerShdw blurRad="38100" dist="38100" dir="2700000" algn="tl">
                <a:srgbClr val="000000">
                  <a:alpha val="43137"/>
                </a:srgbClr>
              </a:outerShdw>
            </a:effectLst>
          </a:endParaRPr>
        </a:p>
      </dgm:t>
    </dgm:pt>
    <dgm:pt modelId="{38233CF0-9381-44B4-B0FA-D47D6A8C4376}" type="sibTrans" cxnId="{31F8D785-4522-4427-8439-A509EE8C69CE}">
      <dgm:prSet/>
      <dgm:spPr/>
      <dgm:t>
        <a:bodyPr/>
        <a:lstStyle/>
        <a:p>
          <a:endParaRPr lang="en-US"/>
        </a:p>
      </dgm:t>
    </dgm:pt>
    <dgm:pt modelId="{A97417B3-81D1-4D3D-9745-CE9E7C09050E}" type="parTrans" cxnId="{31F8D785-4522-4427-8439-A509EE8C69CE}">
      <dgm:prSet/>
      <dgm:spPr/>
      <dgm:t>
        <a:bodyPr/>
        <a:lstStyle/>
        <a:p>
          <a:endParaRPr lang="en-US"/>
        </a:p>
      </dgm:t>
    </dgm:pt>
    <dgm:pt modelId="{EE9B1ADB-EEAA-4011-ABAF-3230B143E0E8}">
      <dgm:prSet custT="1"/>
      <dgm:spPr/>
      <dgm:t>
        <a:bodyPr/>
        <a:lstStyle/>
        <a:p>
          <a:pPr rtl="0"/>
          <a:endParaRPr lang="en-US" sz="2400" dirty="0"/>
        </a:p>
      </dgm:t>
    </dgm:pt>
    <dgm:pt modelId="{867637B1-3616-4DD6-AE72-08BADC5E6C54}" type="parTrans" cxnId="{C2594932-2699-429E-B3BD-3AC8EA22C99A}">
      <dgm:prSet/>
      <dgm:spPr/>
      <dgm:t>
        <a:bodyPr/>
        <a:lstStyle/>
        <a:p>
          <a:endParaRPr lang="en-US"/>
        </a:p>
      </dgm:t>
    </dgm:pt>
    <dgm:pt modelId="{913402F8-2AD9-4556-95EC-72EC98EE39BE}" type="sibTrans" cxnId="{C2594932-2699-429E-B3BD-3AC8EA22C99A}">
      <dgm:prSet/>
      <dgm:spPr/>
      <dgm:t>
        <a:bodyPr/>
        <a:lstStyle/>
        <a:p>
          <a:endParaRPr lang="en-US"/>
        </a:p>
      </dgm:t>
    </dgm:pt>
    <dgm:pt modelId="{2D37A37C-3DAD-49A4-A823-063FFE5515E9}">
      <dgm:prSet custT="1"/>
      <dgm:spPr/>
      <dgm:t>
        <a:bodyPr/>
        <a:lstStyle/>
        <a:p>
          <a:pPr rtl="0"/>
          <a:endParaRPr lang="en-US" sz="2400" dirty="0"/>
        </a:p>
      </dgm:t>
    </dgm:pt>
    <dgm:pt modelId="{CD48D196-3635-4F23-8E24-63DD306C3E19}" type="parTrans" cxnId="{0C4B4ACD-328E-43B5-B680-978C9A6A6F02}">
      <dgm:prSet/>
      <dgm:spPr/>
      <dgm:t>
        <a:bodyPr/>
        <a:lstStyle/>
        <a:p>
          <a:endParaRPr lang="en-US"/>
        </a:p>
      </dgm:t>
    </dgm:pt>
    <dgm:pt modelId="{06F43077-5004-4954-A2D2-EAAD470AEB0F}" type="sibTrans" cxnId="{0C4B4ACD-328E-43B5-B680-978C9A6A6F02}">
      <dgm:prSet/>
      <dgm:spPr/>
      <dgm:t>
        <a:bodyPr/>
        <a:lstStyle/>
        <a:p>
          <a:endParaRPr lang="en-US"/>
        </a:p>
      </dgm:t>
    </dgm:pt>
    <dgm:pt modelId="{F6E9F10A-5181-484E-AF93-BFD11D423A70}" type="pres">
      <dgm:prSet presAssocID="{12F7A69C-0CAB-4FED-951F-51BF2C625330}" presName="linear" presStyleCnt="0">
        <dgm:presLayoutVars>
          <dgm:animLvl val="lvl"/>
          <dgm:resizeHandles val="exact"/>
        </dgm:presLayoutVars>
      </dgm:prSet>
      <dgm:spPr/>
      <dgm:t>
        <a:bodyPr/>
        <a:lstStyle/>
        <a:p>
          <a:endParaRPr lang="en-US"/>
        </a:p>
      </dgm:t>
    </dgm:pt>
    <dgm:pt modelId="{38B9B3FE-30C8-445D-8BDD-D86E0368972D}" type="pres">
      <dgm:prSet presAssocID="{88930E5F-252F-4E63-88CF-F615435A70C6}" presName="parentText" presStyleLbl="node1" presStyleIdx="0" presStyleCnt="3">
        <dgm:presLayoutVars>
          <dgm:chMax val="0"/>
          <dgm:bulletEnabled val="1"/>
        </dgm:presLayoutVars>
      </dgm:prSet>
      <dgm:spPr/>
      <dgm:t>
        <a:bodyPr/>
        <a:lstStyle/>
        <a:p>
          <a:endParaRPr lang="en-US"/>
        </a:p>
      </dgm:t>
    </dgm:pt>
    <dgm:pt modelId="{210328E2-D0DB-406F-8D19-A1025CBD8B97}" type="pres">
      <dgm:prSet presAssocID="{88930E5F-252F-4E63-88CF-F615435A70C6}" presName="childText" presStyleLbl="revTx" presStyleIdx="0" presStyleCnt="3" custScaleY="65773">
        <dgm:presLayoutVars>
          <dgm:bulletEnabled val="1"/>
        </dgm:presLayoutVars>
      </dgm:prSet>
      <dgm:spPr/>
      <dgm:t>
        <a:bodyPr/>
        <a:lstStyle/>
        <a:p>
          <a:endParaRPr lang="en-US"/>
        </a:p>
      </dgm:t>
    </dgm:pt>
    <dgm:pt modelId="{57426AAC-75D0-4E11-BCC1-14C418C69C23}" type="pres">
      <dgm:prSet presAssocID="{00AF9CD6-B99B-44E3-B2F1-F05CB43D7E16}" presName="parentText" presStyleLbl="node1" presStyleIdx="1" presStyleCnt="3">
        <dgm:presLayoutVars>
          <dgm:chMax val="0"/>
          <dgm:bulletEnabled val="1"/>
        </dgm:presLayoutVars>
      </dgm:prSet>
      <dgm:spPr/>
      <dgm:t>
        <a:bodyPr/>
        <a:lstStyle/>
        <a:p>
          <a:endParaRPr lang="en-US"/>
        </a:p>
      </dgm:t>
    </dgm:pt>
    <dgm:pt modelId="{DE874D0A-FD8B-4456-8E96-8E0172F641D0}" type="pres">
      <dgm:prSet presAssocID="{00AF9CD6-B99B-44E3-B2F1-F05CB43D7E16}" presName="childText" presStyleLbl="revTx" presStyleIdx="1" presStyleCnt="3">
        <dgm:presLayoutVars>
          <dgm:bulletEnabled val="1"/>
        </dgm:presLayoutVars>
      </dgm:prSet>
      <dgm:spPr/>
      <dgm:t>
        <a:bodyPr/>
        <a:lstStyle/>
        <a:p>
          <a:endParaRPr lang="en-US"/>
        </a:p>
      </dgm:t>
    </dgm:pt>
    <dgm:pt modelId="{27E4EA16-F8F8-49D7-AFDC-D33BEF2E5C51}" type="pres">
      <dgm:prSet presAssocID="{2F0913A4-DD5E-4F72-A2CC-1BC394DAFA6C}" presName="parentText" presStyleLbl="node1" presStyleIdx="2" presStyleCnt="3">
        <dgm:presLayoutVars>
          <dgm:chMax val="0"/>
          <dgm:bulletEnabled val="1"/>
        </dgm:presLayoutVars>
      </dgm:prSet>
      <dgm:spPr/>
      <dgm:t>
        <a:bodyPr/>
        <a:lstStyle/>
        <a:p>
          <a:endParaRPr lang="en-US"/>
        </a:p>
      </dgm:t>
    </dgm:pt>
    <dgm:pt modelId="{8DCEB150-32F2-4FDB-847D-C0E4FE266ACA}" type="pres">
      <dgm:prSet presAssocID="{2F0913A4-DD5E-4F72-A2CC-1BC394DAFA6C}" presName="childText" presStyleLbl="revTx" presStyleIdx="2" presStyleCnt="3">
        <dgm:presLayoutVars>
          <dgm:bulletEnabled val="1"/>
        </dgm:presLayoutVars>
      </dgm:prSet>
      <dgm:spPr/>
      <dgm:t>
        <a:bodyPr/>
        <a:lstStyle/>
        <a:p>
          <a:endParaRPr lang="en-US"/>
        </a:p>
      </dgm:t>
    </dgm:pt>
  </dgm:ptLst>
  <dgm:cxnLst>
    <dgm:cxn modelId="{1B96A97F-BEAE-47B5-9043-F68B76904C4D}" srcId="{88930E5F-252F-4E63-88CF-F615435A70C6}" destId="{5F0D50A6-2B55-4B88-B44F-6B068669BBF8}" srcOrd="0" destOrd="0" parTransId="{6C6893DA-FB46-4C1B-BCB1-3E3B022E1715}" sibTransId="{76778CC3-693F-41B4-A099-3717D3019305}"/>
    <dgm:cxn modelId="{31F8D785-4522-4427-8439-A509EE8C69CE}" srcId="{12F7A69C-0CAB-4FED-951F-51BF2C625330}" destId="{00AF9CD6-B99B-44E3-B2F1-F05CB43D7E16}" srcOrd="1" destOrd="0" parTransId="{A97417B3-81D1-4D3D-9745-CE9E7C09050E}" sibTransId="{38233CF0-9381-44B4-B0FA-D47D6A8C4376}"/>
    <dgm:cxn modelId="{C1BDA1FC-82C3-4219-AA15-467994D54629}" type="presOf" srcId="{4E710045-04D1-4F5F-A3D6-86B2F4BAF795}" destId="{8DCEB150-32F2-4FDB-847D-C0E4FE266ACA}" srcOrd="0" destOrd="0" presId="urn:microsoft.com/office/officeart/2005/8/layout/vList2"/>
    <dgm:cxn modelId="{0C4B4ACD-328E-43B5-B680-978C9A6A6F02}" srcId="{88930E5F-252F-4E63-88CF-F615435A70C6}" destId="{2D37A37C-3DAD-49A4-A823-063FFE5515E9}" srcOrd="1" destOrd="0" parTransId="{CD48D196-3635-4F23-8E24-63DD306C3E19}" sibTransId="{06F43077-5004-4954-A2D2-EAAD470AEB0F}"/>
    <dgm:cxn modelId="{1D5E220F-B755-4E4C-9D4C-2622ACFCD819}" type="presOf" srcId="{2D37A37C-3DAD-49A4-A823-063FFE5515E9}" destId="{210328E2-D0DB-406F-8D19-A1025CBD8B97}" srcOrd="0" destOrd="1" presId="urn:microsoft.com/office/officeart/2005/8/layout/vList2"/>
    <dgm:cxn modelId="{27E5D705-32E7-45EB-A52E-BEA7181CBED4}" type="presOf" srcId="{2F0913A4-DD5E-4F72-A2CC-1BC394DAFA6C}" destId="{27E4EA16-F8F8-49D7-AFDC-D33BEF2E5C51}" srcOrd="0" destOrd="0" presId="urn:microsoft.com/office/officeart/2005/8/layout/vList2"/>
    <dgm:cxn modelId="{E702080F-0F45-4F4F-B2B8-46DBA096CF5D}" srcId="{2F0913A4-DD5E-4F72-A2CC-1BC394DAFA6C}" destId="{B3C9FB67-A192-4789-8356-B42A26BA6D0C}" srcOrd="1" destOrd="0" parTransId="{477D09E5-5E3E-4B41-94DA-3DD82DCC4DFF}" sibTransId="{73415C77-5A58-47F8-9985-9798B9D5AD54}"/>
    <dgm:cxn modelId="{1140C59B-7C44-4141-B04F-608C9CFDDF7F}" type="presOf" srcId="{5A35E5E8-2FAF-445B-A4E8-624C61D3EE6E}" destId="{DE874D0A-FD8B-4456-8E96-8E0172F641D0}" srcOrd="0" destOrd="0" presId="urn:microsoft.com/office/officeart/2005/8/layout/vList2"/>
    <dgm:cxn modelId="{E079A697-8D09-4B3C-8CD6-2C4BE9A9B333}" type="presOf" srcId="{B3C9FB67-A192-4789-8356-B42A26BA6D0C}" destId="{8DCEB150-32F2-4FDB-847D-C0E4FE266ACA}" srcOrd="0" destOrd="1" presId="urn:microsoft.com/office/officeart/2005/8/layout/vList2"/>
    <dgm:cxn modelId="{B9C1E7C8-E6D8-421C-B964-FFB18FE55592}" type="presOf" srcId="{88930E5F-252F-4E63-88CF-F615435A70C6}" destId="{38B9B3FE-30C8-445D-8BDD-D86E0368972D}" srcOrd="0" destOrd="0" presId="urn:microsoft.com/office/officeart/2005/8/layout/vList2"/>
    <dgm:cxn modelId="{87FBEEBC-4152-4307-8730-185446020E86}" srcId="{12F7A69C-0CAB-4FED-951F-51BF2C625330}" destId="{2F0913A4-DD5E-4F72-A2CC-1BC394DAFA6C}" srcOrd="2" destOrd="0" parTransId="{E5226474-BAD8-468F-AE10-80A5D02DC066}" sibTransId="{41D6036B-C5C8-419B-AD88-5ABA70F0D92C}"/>
    <dgm:cxn modelId="{8CA19D82-570E-478F-95E4-83F6ADD88309}" type="presOf" srcId="{00AF9CD6-B99B-44E3-B2F1-F05CB43D7E16}" destId="{57426AAC-75D0-4E11-BCC1-14C418C69C23}" srcOrd="0" destOrd="0" presId="urn:microsoft.com/office/officeart/2005/8/layout/vList2"/>
    <dgm:cxn modelId="{1990A46D-C03B-4593-845F-3A81A206F3DB}" srcId="{00AF9CD6-B99B-44E3-B2F1-F05CB43D7E16}" destId="{5A35E5E8-2FAF-445B-A4E8-624C61D3EE6E}" srcOrd="0" destOrd="0" parTransId="{92E781E4-73AA-4EB9-A146-5FD4F3F8C36A}" sibTransId="{64D8AF02-51A3-40B0-B644-8CBC55FFD82B}"/>
    <dgm:cxn modelId="{5C962066-69C5-4CD5-A809-FCADEB3842B0}" srcId="{2F0913A4-DD5E-4F72-A2CC-1BC394DAFA6C}" destId="{4E710045-04D1-4F5F-A3D6-86B2F4BAF795}" srcOrd="0" destOrd="0" parTransId="{70FDF72F-5A9E-422F-B479-EF1F40CD8F82}" sibTransId="{490B0208-BE37-4B99-9579-1060FE94CF73}"/>
    <dgm:cxn modelId="{F9419DE9-D215-47E3-9548-789B5B53C027}" type="presOf" srcId="{5F0D50A6-2B55-4B88-B44F-6B068669BBF8}" destId="{210328E2-D0DB-406F-8D19-A1025CBD8B97}" srcOrd="0" destOrd="0" presId="urn:microsoft.com/office/officeart/2005/8/layout/vList2"/>
    <dgm:cxn modelId="{7FF8ACC1-CDEC-48F4-B64B-3658E5E7A772}" type="presOf" srcId="{12F7A69C-0CAB-4FED-951F-51BF2C625330}" destId="{F6E9F10A-5181-484E-AF93-BFD11D423A70}" srcOrd="0" destOrd="0" presId="urn:microsoft.com/office/officeart/2005/8/layout/vList2"/>
    <dgm:cxn modelId="{A48595AD-5180-48C6-BD0C-FB190E9A6FF9}" srcId="{12F7A69C-0CAB-4FED-951F-51BF2C625330}" destId="{88930E5F-252F-4E63-88CF-F615435A70C6}" srcOrd="0" destOrd="0" parTransId="{FCD72772-5769-4704-A230-A729E81A5AD9}" sibTransId="{1C2CEFC1-B0C4-4C05-9AA6-DACCDC107D54}"/>
    <dgm:cxn modelId="{C2594932-2699-429E-B3BD-3AC8EA22C99A}" srcId="{00AF9CD6-B99B-44E3-B2F1-F05CB43D7E16}" destId="{EE9B1ADB-EEAA-4011-ABAF-3230B143E0E8}" srcOrd="1" destOrd="0" parTransId="{867637B1-3616-4DD6-AE72-08BADC5E6C54}" sibTransId="{913402F8-2AD9-4556-95EC-72EC98EE39BE}"/>
    <dgm:cxn modelId="{084DD70D-4BE4-460D-91E5-D4C5E7A6DE98}" type="presOf" srcId="{EE9B1ADB-EEAA-4011-ABAF-3230B143E0E8}" destId="{DE874D0A-FD8B-4456-8E96-8E0172F641D0}" srcOrd="0" destOrd="1" presId="urn:microsoft.com/office/officeart/2005/8/layout/vList2"/>
    <dgm:cxn modelId="{5B743BB2-9890-4BA2-9014-1AB4A5FFCD53}" type="presParOf" srcId="{F6E9F10A-5181-484E-AF93-BFD11D423A70}" destId="{38B9B3FE-30C8-445D-8BDD-D86E0368972D}" srcOrd="0" destOrd="0" presId="urn:microsoft.com/office/officeart/2005/8/layout/vList2"/>
    <dgm:cxn modelId="{F2D6B7CF-F566-4456-A226-4F991689F4CE}" type="presParOf" srcId="{F6E9F10A-5181-484E-AF93-BFD11D423A70}" destId="{210328E2-D0DB-406F-8D19-A1025CBD8B97}" srcOrd="1" destOrd="0" presId="urn:microsoft.com/office/officeart/2005/8/layout/vList2"/>
    <dgm:cxn modelId="{90EBC805-E521-439B-9E73-0EE2D7052CB8}" type="presParOf" srcId="{F6E9F10A-5181-484E-AF93-BFD11D423A70}" destId="{57426AAC-75D0-4E11-BCC1-14C418C69C23}" srcOrd="2" destOrd="0" presId="urn:microsoft.com/office/officeart/2005/8/layout/vList2"/>
    <dgm:cxn modelId="{E14128AE-FC64-4A67-81A7-E25557C6A5ED}" type="presParOf" srcId="{F6E9F10A-5181-484E-AF93-BFD11D423A70}" destId="{DE874D0A-FD8B-4456-8E96-8E0172F641D0}" srcOrd="3" destOrd="0" presId="urn:microsoft.com/office/officeart/2005/8/layout/vList2"/>
    <dgm:cxn modelId="{325A255B-4339-4BFA-B35D-EC2CC74928EF}" type="presParOf" srcId="{F6E9F10A-5181-484E-AF93-BFD11D423A70}" destId="{27E4EA16-F8F8-49D7-AFDC-D33BEF2E5C51}" srcOrd="4" destOrd="0" presId="urn:microsoft.com/office/officeart/2005/8/layout/vList2"/>
    <dgm:cxn modelId="{D38EB11C-E96E-4098-BB5C-EE818E1A928A}" type="presParOf" srcId="{F6E9F10A-5181-484E-AF93-BFD11D423A70}" destId="{8DCEB150-32F2-4FDB-847D-C0E4FE266ACA}"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442678A-74A1-4F8A-B4D7-3D8790F7E7DF}"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E195792-86DD-432C-884E-6666B46FE399}">
      <dgm:prSet custT="1"/>
      <dgm:spPr/>
      <dgm:t>
        <a:bodyPr/>
        <a:lstStyle/>
        <a:p>
          <a:pPr rtl="0"/>
          <a:r>
            <a:rPr lang="en-US" sz="2800" b="1" dirty="0">
              <a:effectLst>
                <a:outerShdw blurRad="38100" dist="38100" dir="2700000" algn="tl">
                  <a:srgbClr val="000000">
                    <a:alpha val="43137"/>
                  </a:srgbClr>
                </a:outerShdw>
              </a:effectLst>
            </a:rPr>
            <a:t>Sunk costs </a:t>
          </a:r>
        </a:p>
      </dgm:t>
    </dgm:pt>
    <dgm:pt modelId="{6388076E-FD48-4BE9-8105-705C351147F2}" type="parTrans" cxnId="{D5941639-2FD6-4694-B509-2BAC5FE62E47}">
      <dgm:prSet/>
      <dgm:spPr/>
      <dgm:t>
        <a:bodyPr/>
        <a:lstStyle/>
        <a:p>
          <a:endParaRPr lang="en-US"/>
        </a:p>
      </dgm:t>
    </dgm:pt>
    <dgm:pt modelId="{EDEF2AA5-5053-4481-B941-D11FBBC604EA}" type="sibTrans" cxnId="{D5941639-2FD6-4694-B509-2BAC5FE62E47}">
      <dgm:prSet/>
      <dgm:spPr/>
      <dgm:t>
        <a:bodyPr/>
        <a:lstStyle/>
        <a:p>
          <a:endParaRPr lang="en-US"/>
        </a:p>
      </dgm:t>
    </dgm:pt>
    <dgm:pt modelId="{499396B8-F816-462C-A72A-A18FC7AE43DE}">
      <dgm:prSet custT="1"/>
      <dgm:spPr/>
      <dgm:t>
        <a:bodyPr/>
        <a:lstStyle/>
        <a:p>
          <a:pPr rtl="0"/>
          <a:r>
            <a:rPr lang="en-US" sz="2800" b="1" dirty="0">
              <a:effectLst>
                <a:outerShdw blurRad="38100" dist="38100" dir="2700000" algn="tl">
                  <a:srgbClr val="000000">
                    <a:alpha val="43137"/>
                  </a:srgbClr>
                </a:outerShdw>
              </a:effectLst>
            </a:rPr>
            <a:t>Marginal Cost </a:t>
          </a:r>
          <a:endParaRPr lang="en-US" sz="2800" dirty="0">
            <a:effectLst>
              <a:outerShdw blurRad="38100" dist="38100" dir="2700000" algn="tl">
                <a:srgbClr val="000000">
                  <a:alpha val="43137"/>
                </a:srgbClr>
              </a:outerShdw>
            </a:effectLst>
          </a:endParaRPr>
        </a:p>
      </dgm:t>
    </dgm:pt>
    <dgm:pt modelId="{EE6F56E6-A3D8-4CF7-83E4-17F141A66A08}" type="parTrans" cxnId="{D4383978-2DCE-4A54-B6D4-8CADE55B3760}">
      <dgm:prSet/>
      <dgm:spPr/>
      <dgm:t>
        <a:bodyPr/>
        <a:lstStyle/>
        <a:p>
          <a:endParaRPr lang="en-US"/>
        </a:p>
      </dgm:t>
    </dgm:pt>
    <dgm:pt modelId="{61047FC6-A626-4184-929A-192F519EDD30}" type="sibTrans" cxnId="{D4383978-2DCE-4A54-B6D4-8CADE55B3760}">
      <dgm:prSet/>
      <dgm:spPr/>
      <dgm:t>
        <a:bodyPr/>
        <a:lstStyle/>
        <a:p>
          <a:endParaRPr lang="en-US"/>
        </a:p>
      </dgm:t>
    </dgm:pt>
    <dgm:pt modelId="{D663234F-3692-4BCC-A332-92AFB0E107BF}">
      <dgm:prSet custT="1"/>
      <dgm:spPr/>
      <dgm:t>
        <a:bodyPr/>
        <a:lstStyle/>
        <a:p>
          <a:pPr rtl="0"/>
          <a:r>
            <a:rPr lang="en-US" sz="2400" dirty="0"/>
            <a:t>Expense that would be incurred from one additional unit of production</a:t>
          </a:r>
        </a:p>
      </dgm:t>
    </dgm:pt>
    <dgm:pt modelId="{BBABE852-BF27-4837-9290-D76E70103CD8}" type="parTrans" cxnId="{C81EA506-9546-48C1-BE54-CAB9CE2F7844}">
      <dgm:prSet/>
      <dgm:spPr/>
      <dgm:t>
        <a:bodyPr/>
        <a:lstStyle/>
        <a:p>
          <a:endParaRPr lang="en-US"/>
        </a:p>
      </dgm:t>
    </dgm:pt>
    <dgm:pt modelId="{A9BB95DB-173D-4C00-860A-7F2553E1B762}" type="sibTrans" cxnId="{C81EA506-9546-48C1-BE54-CAB9CE2F7844}">
      <dgm:prSet/>
      <dgm:spPr/>
      <dgm:t>
        <a:bodyPr/>
        <a:lstStyle/>
        <a:p>
          <a:endParaRPr lang="en-US"/>
        </a:p>
      </dgm:t>
    </dgm:pt>
    <dgm:pt modelId="{116ED886-6A81-4400-AEC1-C31E8237B0C6}">
      <dgm:prSet custT="1"/>
      <dgm:spPr/>
      <dgm:t>
        <a:bodyPr/>
        <a:lstStyle/>
        <a:p>
          <a:pPr rtl="0"/>
          <a:r>
            <a:rPr lang="en-US" sz="2400" dirty="0"/>
            <a:t>A cost that has been incurred and cannot be reversed (should be ignored when evaluating other options)</a:t>
          </a:r>
        </a:p>
      </dgm:t>
    </dgm:pt>
    <dgm:pt modelId="{B92E0D74-9986-437C-8998-353CD4811A70}" type="parTrans" cxnId="{960E68F1-5F01-4D62-99BB-DEF9BB9833B4}">
      <dgm:prSet/>
      <dgm:spPr/>
      <dgm:t>
        <a:bodyPr/>
        <a:lstStyle/>
        <a:p>
          <a:endParaRPr lang="en-US"/>
        </a:p>
      </dgm:t>
    </dgm:pt>
    <dgm:pt modelId="{DA13E246-1206-426D-ADB5-13B4BD268C1C}" type="sibTrans" cxnId="{960E68F1-5F01-4D62-99BB-DEF9BB9833B4}">
      <dgm:prSet/>
      <dgm:spPr/>
      <dgm:t>
        <a:bodyPr/>
        <a:lstStyle/>
        <a:p>
          <a:endParaRPr lang="en-US"/>
        </a:p>
      </dgm:t>
    </dgm:pt>
    <dgm:pt modelId="{1FA52C31-1E93-4B85-9771-102B6964007F}">
      <dgm:prSet/>
      <dgm:spPr/>
      <dgm:t>
        <a:bodyPr/>
        <a:lstStyle/>
        <a:p>
          <a:pPr rtl="0"/>
          <a:endParaRPr lang="en-US" sz="1500" dirty="0"/>
        </a:p>
      </dgm:t>
    </dgm:pt>
    <dgm:pt modelId="{10710ADA-2BBC-41FC-9A0A-1AEE917E6833}" type="parTrans" cxnId="{C63693C7-23D1-4E18-B704-99952EA66099}">
      <dgm:prSet/>
      <dgm:spPr/>
      <dgm:t>
        <a:bodyPr/>
        <a:lstStyle/>
        <a:p>
          <a:endParaRPr lang="en-US"/>
        </a:p>
      </dgm:t>
    </dgm:pt>
    <dgm:pt modelId="{8D66C0E5-1C17-4B11-BBED-5F31E7D6254E}" type="sibTrans" cxnId="{C63693C7-23D1-4E18-B704-99952EA66099}">
      <dgm:prSet/>
      <dgm:spPr/>
      <dgm:t>
        <a:bodyPr/>
        <a:lstStyle/>
        <a:p>
          <a:endParaRPr lang="en-US"/>
        </a:p>
      </dgm:t>
    </dgm:pt>
    <dgm:pt modelId="{30C7CB17-49A6-42D5-97D2-7FEB6F480315}">
      <dgm:prSet/>
      <dgm:spPr/>
      <dgm:t>
        <a:bodyPr/>
        <a:lstStyle/>
        <a:p>
          <a:pPr rtl="0"/>
          <a:endParaRPr lang="en-US" sz="1500" dirty="0"/>
        </a:p>
      </dgm:t>
    </dgm:pt>
    <dgm:pt modelId="{826A9328-A054-430F-B65B-F14CB6E8E6BC}" type="parTrans" cxnId="{C6AA998C-6A19-49C5-B5A9-86A370262ABF}">
      <dgm:prSet/>
      <dgm:spPr/>
      <dgm:t>
        <a:bodyPr/>
        <a:lstStyle/>
        <a:p>
          <a:endParaRPr lang="en-US"/>
        </a:p>
      </dgm:t>
    </dgm:pt>
    <dgm:pt modelId="{041E2A10-A4D4-4B92-9D3A-F9A3760F5711}" type="sibTrans" cxnId="{C6AA998C-6A19-49C5-B5A9-86A370262ABF}">
      <dgm:prSet/>
      <dgm:spPr/>
      <dgm:t>
        <a:bodyPr/>
        <a:lstStyle/>
        <a:p>
          <a:endParaRPr lang="en-US"/>
        </a:p>
      </dgm:t>
    </dgm:pt>
    <dgm:pt modelId="{DE7DB910-494B-46CE-A800-6C5E98D73732}">
      <dgm:prSet/>
      <dgm:spPr/>
      <dgm:t>
        <a:bodyPr/>
        <a:lstStyle/>
        <a:p>
          <a:pPr rtl="0"/>
          <a:endParaRPr lang="en-US" sz="800" dirty="0"/>
        </a:p>
      </dgm:t>
    </dgm:pt>
    <dgm:pt modelId="{B168BAC2-3F72-4FAC-8D99-575510573ED2}" type="parTrans" cxnId="{7FF9AC01-C05D-4B8D-A42B-108FAE2EEE87}">
      <dgm:prSet/>
      <dgm:spPr/>
      <dgm:t>
        <a:bodyPr/>
        <a:lstStyle/>
        <a:p>
          <a:endParaRPr lang="en-US"/>
        </a:p>
      </dgm:t>
    </dgm:pt>
    <dgm:pt modelId="{68693938-2168-4C78-83C2-8A3D94861EEB}" type="sibTrans" cxnId="{7FF9AC01-C05D-4B8D-A42B-108FAE2EEE87}">
      <dgm:prSet/>
      <dgm:spPr/>
      <dgm:t>
        <a:bodyPr/>
        <a:lstStyle/>
        <a:p>
          <a:endParaRPr lang="en-US"/>
        </a:p>
      </dgm:t>
    </dgm:pt>
    <dgm:pt modelId="{6897B0D1-63FF-4C43-9ACE-8954E552DFCF}" type="pres">
      <dgm:prSet presAssocID="{9442678A-74A1-4F8A-B4D7-3D8790F7E7DF}" presName="linear" presStyleCnt="0">
        <dgm:presLayoutVars>
          <dgm:animLvl val="lvl"/>
          <dgm:resizeHandles val="exact"/>
        </dgm:presLayoutVars>
      </dgm:prSet>
      <dgm:spPr/>
      <dgm:t>
        <a:bodyPr/>
        <a:lstStyle/>
        <a:p>
          <a:endParaRPr lang="en-US"/>
        </a:p>
      </dgm:t>
    </dgm:pt>
    <dgm:pt modelId="{F8C4966F-7048-4C72-83A9-8BADC66A70CC}" type="pres">
      <dgm:prSet presAssocID="{DE195792-86DD-432C-884E-6666B46FE399}" presName="parentText" presStyleLbl="node1" presStyleIdx="0" presStyleCnt="2">
        <dgm:presLayoutVars>
          <dgm:chMax val="0"/>
          <dgm:bulletEnabled val="1"/>
        </dgm:presLayoutVars>
      </dgm:prSet>
      <dgm:spPr/>
      <dgm:t>
        <a:bodyPr/>
        <a:lstStyle/>
        <a:p>
          <a:endParaRPr lang="en-US"/>
        </a:p>
      </dgm:t>
    </dgm:pt>
    <dgm:pt modelId="{ACC0DFD1-0531-4640-AD80-78F5EEEC019D}" type="pres">
      <dgm:prSet presAssocID="{DE195792-86DD-432C-884E-6666B46FE399}" presName="childText" presStyleLbl="revTx" presStyleIdx="0" presStyleCnt="2">
        <dgm:presLayoutVars>
          <dgm:bulletEnabled val="1"/>
        </dgm:presLayoutVars>
      </dgm:prSet>
      <dgm:spPr/>
      <dgm:t>
        <a:bodyPr/>
        <a:lstStyle/>
        <a:p>
          <a:endParaRPr lang="en-US"/>
        </a:p>
      </dgm:t>
    </dgm:pt>
    <dgm:pt modelId="{A0791B51-971C-4B86-AEC2-34FA76959FC7}" type="pres">
      <dgm:prSet presAssocID="{499396B8-F816-462C-A72A-A18FC7AE43DE}" presName="parentText" presStyleLbl="node1" presStyleIdx="1" presStyleCnt="2">
        <dgm:presLayoutVars>
          <dgm:chMax val="0"/>
          <dgm:bulletEnabled val="1"/>
        </dgm:presLayoutVars>
      </dgm:prSet>
      <dgm:spPr/>
      <dgm:t>
        <a:bodyPr/>
        <a:lstStyle/>
        <a:p>
          <a:endParaRPr lang="en-US"/>
        </a:p>
      </dgm:t>
    </dgm:pt>
    <dgm:pt modelId="{478D59D1-02D3-4C00-B2C7-E301AB9CF5B7}" type="pres">
      <dgm:prSet presAssocID="{499396B8-F816-462C-A72A-A18FC7AE43DE}" presName="childText" presStyleLbl="revTx" presStyleIdx="1" presStyleCnt="2">
        <dgm:presLayoutVars>
          <dgm:bulletEnabled val="1"/>
        </dgm:presLayoutVars>
      </dgm:prSet>
      <dgm:spPr/>
      <dgm:t>
        <a:bodyPr/>
        <a:lstStyle/>
        <a:p>
          <a:endParaRPr lang="en-US"/>
        </a:p>
      </dgm:t>
    </dgm:pt>
  </dgm:ptLst>
  <dgm:cxnLst>
    <dgm:cxn modelId="{C81EA506-9546-48C1-BE54-CAB9CE2F7844}" srcId="{499396B8-F816-462C-A72A-A18FC7AE43DE}" destId="{D663234F-3692-4BCC-A332-92AFB0E107BF}" srcOrd="1" destOrd="0" parTransId="{BBABE852-BF27-4837-9290-D76E70103CD8}" sibTransId="{A9BB95DB-173D-4C00-860A-7F2553E1B762}"/>
    <dgm:cxn modelId="{C6AA998C-6A19-49C5-B5A9-86A370262ABF}" srcId="{DE195792-86DD-432C-884E-6666B46FE399}" destId="{30C7CB17-49A6-42D5-97D2-7FEB6F480315}" srcOrd="2" destOrd="0" parTransId="{826A9328-A054-430F-B65B-F14CB6E8E6BC}" sibTransId="{041E2A10-A4D4-4B92-9D3A-F9A3760F5711}"/>
    <dgm:cxn modelId="{960E68F1-5F01-4D62-99BB-DEF9BB9833B4}" srcId="{DE195792-86DD-432C-884E-6666B46FE399}" destId="{116ED886-6A81-4400-AEC1-C31E8237B0C6}" srcOrd="1" destOrd="0" parTransId="{B92E0D74-9986-437C-8998-353CD4811A70}" sibTransId="{DA13E246-1206-426D-ADB5-13B4BD268C1C}"/>
    <dgm:cxn modelId="{AC7EDAB2-76AB-44A6-8F24-7ABE18E7A93F}" type="presOf" srcId="{499396B8-F816-462C-A72A-A18FC7AE43DE}" destId="{A0791B51-971C-4B86-AEC2-34FA76959FC7}" srcOrd="0" destOrd="0" presId="urn:microsoft.com/office/officeart/2005/8/layout/vList2"/>
    <dgm:cxn modelId="{A7E0AB96-D4E3-4DD4-9B80-2B5EA5362BD6}" type="presOf" srcId="{30C7CB17-49A6-42D5-97D2-7FEB6F480315}" destId="{ACC0DFD1-0531-4640-AD80-78F5EEEC019D}" srcOrd="0" destOrd="2" presId="urn:microsoft.com/office/officeart/2005/8/layout/vList2"/>
    <dgm:cxn modelId="{D4383978-2DCE-4A54-B6D4-8CADE55B3760}" srcId="{9442678A-74A1-4F8A-B4D7-3D8790F7E7DF}" destId="{499396B8-F816-462C-A72A-A18FC7AE43DE}" srcOrd="1" destOrd="0" parTransId="{EE6F56E6-A3D8-4CF7-83E4-17F141A66A08}" sibTransId="{61047FC6-A626-4184-929A-192F519EDD30}"/>
    <dgm:cxn modelId="{C8262442-B28F-4A43-8CFA-7D3C6B23995C}" type="presOf" srcId="{D663234F-3692-4BCC-A332-92AFB0E107BF}" destId="{478D59D1-02D3-4C00-B2C7-E301AB9CF5B7}" srcOrd="0" destOrd="1" presId="urn:microsoft.com/office/officeart/2005/8/layout/vList2"/>
    <dgm:cxn modelId="{C8FE5872-2633-4DAB-A749-8682A7F6AFEC}" type="presOf" srcId="{116ED886-6A81-4400-AEC1-C31E8237B0C6}" destId="{ACC0DFD1-0531-4640-AD80-78F5EEEC019D}" srcOrd="0" destOrd="1" presId="urn:microsoft.com/office/officeart/2005/8/layout/vList2"/>
    <dgm:cxn modelId="{7FF9AC01-C05D-4B8D-A42B-108FAE2EEE87}" srcId="{499396B8-F816-462C-A72A-A18FC7AE43DE}" destId="{DE7DB910-494B-46CE-A800-6C5E98D73732}" srcOrd="0" destOrd="0" parTransId="{B168BAC2-3F72-4FAC-8D99-575510573ED2}" sibTransId="{68693938-2168-4C78-83C2-8A3D94861EEB}"/>
    <dgm:cxn modelId="{7525FA68-6A16-4F44-98C7-BE41E240CFD7}" type="presOf" srcId="{1FA52C31-1E93-4B85-9771-102B6964007F}" destId="{ACC0DFD1-0531-4640-AD80-78F5EEEC019D}" srcOrd="0" destOrd="0" presId="urn:microsoft.com/office/officeart/2005/8/layout/vList2"/>
    <dgm:cxn modelId="{D5941639-2FD6-4694-B509-2BAC5FE62E47}" srcId="{9442678A-74A1-4F8A-B4D7-3D8790F7E7DF}" destId="{DE195792-86DD-432C-884E-6666B46FE399}" srcOrd="0" destOrd="0" parTransId="{6388076E-FD48-4BE9-8105-705C351147F2}" sibTransId="{EDEF2AA5-5053-4481-B941-D11FBBC604EA}"/>
    <dgm:cxn modelId="{322E86A2-6923-4CEC-BCF9-A2F67A8EFCF2}" type="presOf" srcId="{9442678A-74A1-4F8A-B4D7-3D8790F7E7DF}" destId="{6897B0D1-63FF-4C43-9ACE-8954E552DFCF}" srcOrd="0" destOrd="0" presId="urn:microsoft.com/office/officeart/2005/8/layout/vList2"/>
    <dgm:cxn modelId="{C63693C7-23D1-4E18-B704-99952EA66099}" srcId="{DE195792-86DD-432C-884E-6666B46FE399}" destId="{1FA52C31-1E93-4B85-9771-102B6964007F}" srcOrd="0" destOrd="0" parTransId="{10710ADA-2BBC-41FC-9A0A-1AEE917E6833}" sibTransId="{8D66C0E5-1C17-4B11-BBED-5F31E7D6254E}"/>
    <dgm:cxn modelId="{45A80A66-E023-4FBA-92B0-E960499B09D9}" type="presOf" srcId="{DE195792-86DD-432C-884E-6666B46FE399}" destId="{F8C4966F-7048-4C72-83A9-8BADC66A70CC}" srcOrd="0" destOrd="0" presId="urn:microsoft.com/office/officeart/2005/8/layout/vList2"/>
    <dgm:cxn modelId="{D1665649-C8D6-48E4-B60E-B38977B51E9A}" type="presOf" srcId="{DE7DB910-494B-46CE-A800-6C5E98D73732}" destId="{478D59D1-02D3-4C00-B2C7-E301AB9CF5B7}" srcOrd="0" destOrd="0" presId="urn:microsoft.com/office/officeart/2005/8/layout/vList2"/>
    <dgm:cxn modelId="{0C4851AD-848D-4689-9BB7-A465E7A0A9B1}" type="presParOf" srcId="{6897B0D1-63FF-4C43-9ACE-8954E552DFCF}" destId="{F8C4966F-7048-4C72-83A9-8BADC66A70CC}" srcOrd="0" destOrd="0" presId="urn:microsoft.com/office/officeart/2005/8/layout/vList2"/>
    <dgm:cxn modelId="{3422618C-DAF2-470E-9ECC-1C4E6AF85A8C}" type="presParOf" srcId="{6897B0D1-63FF-4C43-9ACE-8954E552DFCF}" destId="{ACC0DFD1-0531-4640-AD80-78F5EEEC019D}" srcOrd="1" destOrd="0" presId="urn:microsoft.com/office/officeart/2005/8/layout/vList2"/>
    <dgm:cxn modelId="{15FD0352-BA43-4B53-9105-8CEB68F8DF63}" type="presParOf" srcId="{6897B0D1-63FF-4C43-9ACE-8954E552DFCF}" destId="{A0791B51-971C-4B86-AEC2-34FA76959FC7}" srcOrd="2" destOrd="0" presId="urn:microsoft.com/office/officeart/2005/8/layout/vList2"/>
    <dgm:cxn modelId="{7FF01BCD-C137-443D-A63F-606A1449217E}" type="presParOf" srcId="{6897B0D1-63FF-4C43-9ACE-8954E552DFCF}" destId="{478D59D1-02D3-4C00-B2C7-E301AB9CF5B7}"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C3CA129-FA4F-4BB6-9986-C555FAD5A7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B6DC88C-4454-4DA2-BB9D-9A0A84F47E9B}">
      <dgm:prSet phldrT="[Text]" custT="1"/>
      <dgm:spPr/>
      <dgm:t>
        <a:bodyPr anchor="ctr"/>
        <a:lstStyle/>
        <a:p>
          <a:r>
            <a:rPr lang="en-US" sz="2800" b="1" dirty="0">
              <a:solidFill>
                <a:schemeClr val="tx2"/>
              </a:solidFill>
              <a:latin typeface="+mn-lt"/>
              <a:cs typeface="Gill Sans MT"/>
            </a:rPr>
            <a:t>Define</a:t>
          </a:r>
          <a:r>
            <a:rPr lang="en-US" sz="2800" b="1" dirty="0">
              <a:solidFill>
                <a:prstClr val="black"/>
              </a:solidFill>
              <a:latin typeface="+mn-lt"/>
              <a:cs typeface="Gill Sans MT"/>
            </a:rPr>
            <a:t> </a:t>
          </a:r>
          <a:r>
            <a:rPr lang="en-US" sz="2800" dirty="0">
              <a:solidFill>
                <a:prstClr val="black"/>
              </a:solidFill>
              <a:latin typeface="+mn-lt"/>
              <a:cs typeface="Gill Sans MT"/>
            </a:rPr>
            <a:t>the key steps in performance measurement</a:t>
          </a:r>
          <a:endParaRPr lang="en-US" sz="2800" dirty="0">
            <a:latin typeface="+mn-lt"/>
          </a:endParaRPr>
        </a:p>
      </dgm:t>
    </dgm:pt>
    <dgm:pt modelId="{1FC50240-856B-40D5-8652-A2B13BC6BA8E}" type="parTrans" cxnId="{AB778755-0EC5-41D5-9E39-83D4EC941A36}">
      <dgm:prSet/>
      <dgm:spPr/>
      <dgm:t>
        <a:bodyPr/>
        <a:lstStyle/>
        <a:p>
          <a:endParaRPr lang="en-US" sz="2800"/>
        </a:p>
      </dgm:t>
    </dgm:pt>
    <dgm:pt modelId="{070189BD-013B-452F-A655-E6853EBBF49D}" type="sibTrans" cxnId="{AB778755-0EC5-41D5-9E39-83D4EC941A36}">
      <dgm:prSet/>
      <dgm:spPr/>
      <dgm:t>
        <a:bodyPr/>
        <a:lstStyle/>
        <a:p>
          <a:endParaRPr lang="en-US" sz="2800"/>
        </a:p>
      </dgm:t>
    </dgm:pt>
    <dgm:pt modelId="{510682D7-22EB-43BE-9EAA-B93D791CF8CE}">
      <dgm:prSet custT="1"/>
      <dgm:spPr/>
      <dgm:t>
        <a:bodyPr anchor="ctr"/>
        <a:lstStyle/>
        <a:p>
          <a:r>
            <a:rPr lang="en-US" sz="2800" b="1" dirty="0">
              <a:solidFill>
                <a:schemeClr val="tx2"/>
              </a:solidFill>
              <a:latin typeface="+mn-lt"/>
              <a:cs typeface="Gill Sans MT"/>
            </a:rPr>
            <a:t>Recall </a:t>
          </a:r>
          <a:r>
            <a:rPr lang="en-US" sz="2800" dirty="0">
              <a:solidFill>
                <a:prstClr val="black"/>
              </a:solidFill>
              <a:latin typeface="+mn-lt"/>
              <a:cs typeface="Gill Sans MT"/>
            </a:rPr>
            <a:t>performance measures and characteristics of each </a:t>
          </a:r>
        </a:p>
      </dgm:t>
    </dgm:pt>
    <dgm:pt modelId="{F88D2B2D-EAF8-414C-A86F-43BF710F1CF4}" type="parTrans" cxnId="{0B1FC7C4-F31A-4A81-8FAE-17D50962CCD4}">
      <dgm:prSet/>
      <dgm:spPr/>
      <dgm:t>
        <a:bodyPr/>
        <a:lstStyle/>
        <a:p>
          <a:endParaRPr lang="en-US" sz="2800"/>
        </a:p>
      </dgm:t>
    </dgm:pt>
    <dgm:pt modelId="{DB70F681-3D78-4146-A036-5DD526BA197F}" type="sibTrans" cxnId="{0B1FC7C4-F31A-4A81-8FAE-17D50962CCD4}">
      <dgm:prSet/>
      <dgm:spPr/>
      <dgm:t>
        <a:bodyPr/>
        <a:lstStyle/>
        <a:p>
          <a:endParaRPr lang="en-US" sz="2800"/>
        </a:p>
      </dgm:t>
    </dgm:pt>
    <dgm:pt modelId="{EE410606-454D-4CD9-BBA8-BCA21E81C83B}">
      <dgm:prSet custT="1"/>
      <dgm:spPr/>
      <dgm:t>
        <a:bodyPr anchor="ctr"/>
        <a:lstStyle/>
        <a:p>
          <a:r>
            <a:rPr lang="en-US" sz="2800" b="1" dirty="0">
              <a:solidFill>
                <a:schemeClr val="tx2"/>
              </a:solidFill>
              <a:latin typeface="+mn-lt"/>
              <a:cs typeface="Gill Sans MT"/>
            </a:rPr>
            <a:t>Identify</a:t>
          </a:r>
          <a:r>
            <a:rPr lang="en-US" sz="2800" dirty="0">
              <a:solidFill>
                <a:prstClr val="black"/>
              </a:solidFill>
              <a:latin typeface="+mn-lt"/>
              <a:cs typeface="Gill Sans MT"/>
            </a:rPr>
            <a:t> the benefits of performance benchmarks</a:t>
          </a:r>
        </a:p>
      </dgm:t>
    </dgm:pt>
    <dgm:pt modelId="{7ADB6BA1-FB24-495F-A980-110C9E5F0145}" type="parTrans" cxnId="{FECBA86B-F368-4BCC-8F26-C1AF09E41CCA}">
      <dgm:prSet/>
      <dgm:spPr/>
      <dgm:t>
        <a:bodyPr/>
        <a:lstStyle/>
        <a:p>
          <a:endParaRPr lang="en-US" sz="2800"/>
        </a:p>
      </dgm:t>
    </dgm:pt>
    <dgm:pt modelId="{0AC7643E-9D8D-4F6F-B0DA-6A9E303F5723}" type="sibTrans" cxnId="{FECBA86B-F368-4BCC-8F26-C1AF09E41CCA}">
      <dgm:prSet/>
      <dgm:spPr/>
      <dgm:t>
        <a:bodyPr/>
        <a:lstStyle/>
        <a:p>
          <a:endParaRPr lang="en-US" sz="2800"/>
        </a:p>
      </dgm:t>
    </dgm:pt>
    <dgm:pt modelId="{4332EBBF-8870-4712-ACFD-B755BEAB0F45}">
      <dgm:prSet custT="1"/>
      <dgm:spPr/>
      <dgm:t>
        <a:bodyPr anchor="ctr"/>
        <a:lstStyle/>
        <a:p>
          <a:r>
            <a:rPr lang="en-US" sz="2800" b="1" dirty="0">
              <a:solidFill>
                <a:schemeClr val="tx2"/>
              </a:solidFill>
              <a:latin typeface="+mn-lt"/>
              <a:cs typeface="Gill Sans MT"/>
            </a:rPr>
            <a:t>Recall </a:t>
          </a:r>
          <a:r>
            <a:rPr lang="en-US" sz="2800" dirty="0">
              <a:solidFill>
                <a:prstClr val="black"/>
              </a:solidFill>
              <a:latin typeface="+mn-lt"/>
              <a:cs typeface="Gill Sans MT"/>
            </a:rPr>
            <a:t>characteristics of customer driven organizations </a:t>
          </a:r>
        </a:p>
      </dgm:t>
    </dgm:pt>
    <dgm:pt modelId="{DB7C2FEC-B4D9-46D4-ADC8-0F923EF7E1E7}" type="parTrans" cxnId="{A0B4D6C5-F6F2-44CF-8E46-6F78833E7F19}">
      <dgm:prSet/>
      <dgm:spPr/>
      <dgm:t>
        <a:bodyPr/>
        <a:lstStyle/>
        <a:p>
          <a:endParaRPr lang="en-US" sz="2800"/>
        </a:p>
      </dgm:t>
    </dgm:pt>
    <dgm:pt modelId="{0BE39CE8-F6BF-4577-822F-B58D9BDDCC17}" type="sibTrans" cxnId="{A0B4D6C5-F6F2-44CF-8E46-6F78833E7F19}">
      <dgm:prSet/>
      <dgm:spPr/>
      <dgm:t>
        <a:bodyPr/>
        <a:lstStyle/>
        <a:p>
          <a:endParaRPr lang="en-US" sz="2800"/>
        </a:p>
      </dgm:t>
    </dgm:pt>
    <dgm:pt modelId="{98E3D6DA-7D1E-4AA4-BD17-F03AB78BA20C}" type="pres">
      <dgm:prSet presAssocID="{EC3CA129-FA4F-4BB6-9986-C555FAD5A74D}" presName="vert0" presStyleCnt="0">
        <dgm:presLayoutVars>
          <dgm:dir/>
          <dgm:animOne val="branch"/>
          <dgm:animLvl val="lvl"/>
        </dgm:presLayoutVars>
      </dgm:prSet>
      <dgm:spPr/>
      <dgm:t>
        <a:bodyPr/>
        <a:lstStyle/>
        <a:p>
          <a:endParaRPr lang="en-US"/>
        </a:p>
      </dgm:t>
    </dgm:pt>
    <dgm:pt modelId="{3A98656A-FAD0-469E-8306-148EF740AA8C}" type="pres">
      <dgm:prSet presAssocID="{FB6DC88C-4454-4DA2-BB9D-9A0A84F47E9B}" presName="thickLine" presStyleLbl="alignNode1" presStyleIdx="0" presStyleCnt="4"/>
      <dgm:spPr/>
    </dgm:pt>
    <dgm:pt modelId="{93228659-5851-49BC-8D4F-20414257B521}" type="pres">
      <dgm:prSet presAssocID="{FB6DC88C-4454-4DA2-BB9D-9A0A84F47E9B}" presName="horz1" presStyleCnt="0"/>
      <dgm:spPr/>
    </dgm:pt>
    <dgm:pt modelId="{C3291560-DC6B-499B-BB4D-9BCE56855027}" type="pres">
      <dgm:prSet presAssocID="{FB6DC88C-4454-4DA2-BB9D-9A0A84F47E9B}" presName="tx1" presStyleLbl="revTx" presStyleIdx="0" presStyleCnt="4"/>
      <dgm:spPr/>
      <dgm:t>
        <a:bodyPr/>
        <a:lstStyle/>
        <a:p>
          <a:endParaRPr lang="en-US"/>
        </a:p>
      </dgm:t>
    </dgm:pt>
    <dgm:pt modelId="{AE1319B9-6B43-4725-96BC-81A48CA50B15}" type="pres">
      <dgm:prSet presAssocID="{FB6DC88C-4454-4DA2-BB9D-9A0A84F47E9B}" presName="vert1" presStyleCnt="0"/>
      <dgm:spPr/>
    </dgm:pt>
    <dgm:pt modelId="{7F1020E1-04E9-441E-BB5A-ABDE044B7CB0}" type="pres">
      <dgm:prSet presAssocID="{510682D7-22EB-43BE-9EAA-B93D791CF8CE}" presName="thickLine" presStyleLbl="alignNode1" presStyleIdx="1" presStyleCnt="4"/>
      <dgm:spPr/>
    </dgm:pt>
    <dgm:pt modelId="{08140175-E159-4FD6-A273-277610DFD5BC}" type="pres">
      <dgm:prSet presAssocID="{510682D7-22EB-43BE-9EAA-B93D791CF8CE}" presName="horz1" presStyleCnt="0"/>
      <dgm:spPr/>
    </dgm:pt>
    <dgm:pt modelId="{7312CCF0-44B3-435A-BC20-65B63E5A994B}" type="pres">
      <dgm:prSet presAssocID="{510682D7-22EB-43BE-9EAA-B93D791CF8CE}" presName="tx1" presStyleLbl="revTx" presStyleIdx="1" presStyleCnt="4"/>
      <dgm:spPr/>
      <dgm:t>
        <a:bodyPr/>
        <a:lstStyle/>
        <a:p>
          <a:endParaRPr lang="en-US"/>
        </a:p>
      </dgm:t>
    </dgm:pt>
    <dgm:pt modelId="{53677183-B69B-4AC3-A0F6-ECD3EDFAF9E1}" type="pres">
      <dgm:prSet presAssocID="{510682D7-22EB-43BE-9EAA-B93D791CF8CE}" presName="vert1" presStyleCnt="0"/>
      <dgm:spPr/>
    </dgm:pt>
    <dgm:pt modelId="{1069C0B2-586B-4913-B757-89BCFE86376E}" type="pres">
      <dgm:prSet presAssocID="{EE410606-454D-4CD9-BBA8-BCA21E81C83B}" presName="thickLine" presStyleLbl="alignNode1" presStyleIdx="2" presStyleCnt="4"/>
      <dgm:spPr/>
    </dgm:pt>
    <dgm:pt modelId="{3A39E7F5-F8AB-4F15-9A85-C18F284F0937}" type="pres">
      <dgm:prSet presAssocID="{EE410606-454D-4CD9-BBA8-BCA21E81C83B}" presName="horz1" presStyleCnt="0"/>
      <dgm:spPr/>
    </dgm:pt>
    <dgm:pt modelId="{A3D89D5D-2F3E-4D6B-A642-0D693FAB3C50}" type="pres">
      <dgm:prSet presAssocID="{EE410606-454D-4CD9-BBA8-BCA21E81C83B}" presName="tx1" presStyleLbl="revTx" presStyleIdx="2" presStyleCnt="4"/>
      <dgm:spPr/>
      <dgm:t>
        <a:bodyPr/>
        <a:lstStyle/>
        <a:p>
          <a:endParaRPr lang="en-US"/>
        </a:p>
      </dgm:t>
    </dgm:pt>
    <dgm:pt modelId="{64CE2061-B164-4562-A65D-8232E326079B}" type="pres">
      <dgm:prSet presAssocID="{EE410606-454D-4CD9-BBA8-BCA21E81C83B}" presName="vert1" presStyleCnt="0"/>
      <dgm:spPr/>
    </dgm:pt>
    <dgm:pt modelId="{B66C4528-E3DF-4B74-9199-5BF38DB2CAE4}" type="pres">
      <dgm:prSet presAssocID="{4332EBBF-8870-4712-ACFD-B755BEAB0F45}" presName="thickLine" presStyleLbl="alignNode1" presStyleIdx="3" presStyleCnt="4"/>
      <dgm:spPr/>
    </dgm:pt>
    <dgm:pt modelId="{FCD9FA9E-F116-4CB9-AD2E-DEFDD2697BB7}" type="pres">
      <dgm:prSet presAssocID="{4332EBBF-8870-4712-ACFD-B755BEAB0F45}" presName="horz1" presStyleCnt="0"/>
      <dgm:spPr/>
    </dgm:pt>
    <dgm:pt modelId="{445BCF00-28DF-4F07-B5E7-E3A74F846A69}" type="pres">
      <dgm:prSet presAssocID="{4332EBBF-8870-4712-ACFD-B755BEAB0F45}" presName="tx1" presStyleLbl="revTx" presStyleIdx="3" presStyleCnt="4"/>
      <dgm:spPr/>
      <dgm:t>
        <a:bodyPr/>
        <a:lstStyle/>
        <a:p>
          <a:endParaRPr lang="en-US"/>
        </a:p>
      </dgm:t>
    </dgm:pt>
    <dgm:pt modelId="{77C45133-EFB9-4F4F-9A51-6DA29199BB9E}" type="pres">
      <dgm:prSet presAssocID="{4332EBBF-8870-4712-ACFD-B755BEAB0F45}" presName="vert1" presStyleCnt="0"/>
      <dgm:spPr/>
    </dgm:pt>
  </dgm:ptLst>
  <dgm:cxnLst>
    <dgm:cxn modelId="{0B1FC7C4-F31A-4A81-8FAE-17D50962CCD4}" srcId="{EC3CA129-FA4F-4BB6-9986-C555FAD5A74D}" destId="{510682D7-22EB-43BE-9EAA-B93D791CF8CE}" srcOrd="1" destOrd="0" parTransId="{F88D2B2D-EAF8-414C-A86F-43BF710F1CF4}" sibTransId="{DB70F681-3D78-4146-A036-5DD526BA197F}"/>
    <dgm:cxn modelId="{199149F6-FE84-4311-BC47-C5FCEA497852}" type="presOf" srcId="{EE410606-454D-4CD9-BBA8-BCA21E81C83B}" destId="{A3D89D5D-2F3E-4D6B-A642-0D693FAB3C50}" srcOrd="0" destOrd="0" presId="urn:microsoft.com/office/officeart/2008/layout/LinedList"/>
    <dgm:cxn modelId="{A1ACCEA2-4A58-4865-9261-B4BD72D47939}" type="presOf" srcId="{4332EBBF-8870-4712-ACFD-B755BEAB0F45}" destId="{445BCF00-28DF-4F07-B5E7-E3A74F846A69}" srcOrd="0" destOrd="0" presId="urn:microsoft.com/office/officeart/2008/layout/LinedList"/>
    <dgm:cxn modelId="{FECBA86B-F368-4BCC-8F26-C1AF09E41CCA}" srcId="{EC3CA129-FA4F-4BB6-9986-C555FAD5A74D}" destId="{EE410606-454D-4CD9-BBA8-BCA21E81C83B}" srcOrd="2" destOrd="0" parTransId="{7ADB6BA1-FB24-495F-A980-110C9E5F0145}" sibTransId="{0AC7643E-9D8D-4F6F-B0DA-6A9E303F5723}"/>
    <dgm:cxn modelId="{35857D79-BA5A-452D-876B-3FA5EED2A023}" type="presOf" srcId="{510682D7-22EB-43BE-9EAA-B93D791CF8CE}" destId="{7312CCF0-44B3-435A-BC20-65B63E5A994B}" srcOrd="0" destOrd="0" presId="urn:microsoft.com/office/officeart/2008/layout/LinedList"/>
    <dgm:cxn modelId="{1B2D49A4-5304-40CC-8F90-A0C4CE69E348}" type="presOf" srcId="{EC3CA129-FA4F-4BB6-9986-C555FAD5A74D}" destId="{98E3D6DA-7D1E-4AA4-BD17-F03AB78BA20C}" srcOrd="0" destOrd="0" presId="urn:microsoft.com/office/officeart/2008/layout/LinedList"/>
    <dgm:cxn modelId="{A0B4D6C5-F6F2-44CF-8E46-6F78833E7F19}" srcId="{EC3CA129-FA4F-4BB6-9986-C555FAD5A74D}" destId="{4332EBBF-8870-4712-ACFD-B755BEAB0F45}" srcOrd="3" destOrd="0" parTransId="{DB7C2FEC-B4D9-46D4-ADC8-0F923EF7E1E7}" sibTransId="{0BE39CE8-F6BF-4577-822F-B58D9BDDCC17}"/>
    <dgm:cxn modelId="{A2E2BECF-CBDF-4EDA-A295-387120D6E68E}" type="presOf" srcId="{FB6DC88C-4454-4DA2-BB9D-9A0A84F47E9B}" destId="{C3291560-DC6B-499B-BB4D-9BCE56855027}" srcOrd="0" destOrd="0" presId="urn:microsoft.com/office/officeart/2008/layout/LinedList"/>
    <dgm:cxn modelId="{AB778755-0EC5-41D5-9E39-83D4EC941A36}" srcId="{EC3CA129-FA4F-4BB6-9986-C555FAD5A74D}" destId="{FB6DC88C-4454-4DA2-BB9D-9A0A84F47E9B}" srcOrd="0" destOrd="0" parTransId="{1FC50240-856B-40D5-8652-A2B13BC6BA8E}" sibTransId="{070189BD-013B-452F-A655-E6853EBBF49D}"/>
    <dgm:cxn modelId="{0494CEFD-43B1-4D71-9B41-720FA04EAF1C}" type="presParOf" srcId="{98E3D6DA-7D1E-4AA4-BD17-F03AB78BA20C}" destId="{3A98656A-FAD0-469E-8306-148EF740AA8C}" srcOrd="0" destOrd="0" presId="urn:microsoft.com/office/officeart/2008/layout/LinedList"/>
    <dgm:cxn modelId="{04C4C058-7D83-41D1-A28C-A9B015B50437}" type="presParOf" srcId="{98E3D6DA-7D1E-4AA4-BD17-F03AB78BA20C}" destId="{93228659-5851-49BC-8D4F-20414257B521}" srcOrd="1" destOrd="0" presId="urn:microsoft.com/office/officeart/2008/layout/LinedList"/>
    <dgm:cxn modelId="{D88E5843-A905-4E35-9E5B-DE0988E4649A}" type="presParOf" srcId="{93228659-5851-49BC-8D4F-20414257B521}" destId="{C3291560-DC6B-499B-BB4D-9BCE56855027}" srcOrd="0" destOrd="0" presId="urn:microsoft.com/office/officeart/2008/layout/LinedList"/>
    <dgm:cxn modelId="{B1AA6EA1-9E7A-4031-82DC-7C858433DBCE}" type="presParOf" srcId="{93228659-5851-49BC-8D4F-20414257B521}" destId="{AE1319B9-6B43-4725-96BC-81A48CA50B15}" srcOrd="1" destOrd="0" presId="urn:microsoft.com/office/officeart/2008/layout/LinedList"/>
    <dgm:cxn modelId="{64BF6D19-6ECC-403E-93EA-F80E1CAC8489}" type="presParOf" srcId="{98E3D6DA-7D1E-4AA4-BD17-F03AB78BA20C}" destId="{7F1020E1-04E9-441E-BB5A-ABDE044B7CB0}" srcOrd="2" destOrd="0" presId="urn:microsoft.com/office/officeart/2008/layout/LinedList"/>
    <dgm:cxn modelId="{DEEF4F03-5DFA-41A3-BF11-EA09C757A30A}" type="presParOf" srcId="{98E3D6DA-7D1E-4AA4-BD17-F03AB78BA20C}" destId="{08140175-E159-4FD6-A273-277610DFD5BC}" srcOrd="3" destOrd="0" presId="urn:microsoft.com/office/officeart/2008/layout/LinedList"/>
    <dgm:cxn modelId="{DB731343-9A98-47B7-AB7D-F56B9FB2503E}" type="presParOf" srcId="{08140175-E159-4FD6-A273-277610DFD5BC}" destId="{7312CCF0-44B3-435A-BC20-65B63E5A994B}" srcOrd="0" destOrd="0" presId="urn:microsoft.com/office/officeart/2008/layout/LinedList"/>
    <dgm:cxn modelId="{4DF371B7-4F08-4B56-8F40-73E44D36C027}" type="presParOf" srcId="{08140175-E159-4FD6-A273-277610DFD5BC}" destId="{53677183-B69B-4AC3-A0F6-ECD3EDFAF9E1}" srcOrd="1" destOrd="0" presId="urn:microsoft.com/office/officeart/2008/layout/LinedList"/>
    <dgm:cxn modelId="{B30BF6F8-2BA3-4523-9A79-50A79F5C583A}" type="presParOf" srcId="{98E3D6DA-7D1E-4AA4-BD17-F03AB78BA20C}" destId="{1069C0B2-586B-4913-B757-89BCFE86376E}" srcOrd="4" destOrd="0" presId="urn:microsoft.com/office/officeart/2008/layout/LinedList"/>
    <dgm:cxn modelId="{C12FF664-7E95-4D27-B43A-2A8AA53F9EF3}" type="presParOf" srcId="{98E3D6DA-7D1E-4AA4-BD17-F03AB78BA20C}" destId="{3A39E7F5-F8AB-4F15-9A85-C18F284F0937}" srcOrd="5" destOrd="0" presId="urn:microsoft.com/office/officeart/2008/layout/LinedList"/>
    <dgm:cxn modelId="{6AE8F7ED-2C6E-4637-A514-4F59DEDECC74}" type="presParOf" srcId="{3A39E7F5-F8AB-4F15-9A85-C18F284F0937}" destId="{A3D89D5D-2F3E-4D6B-A642-0D693FAB3C50}" srcOrd="0" destOrd="0" presId="urn:microsoft.com/office/officeart/2008/layout/LinedList"/>
    <dgm:cxn modelId="{E5D0339F-62AD-4F62-B32A-226399065D29}" type="presParOf" srcId="{3A39E7F5-F8AB-4F15-9A85-C18F284F0937}" destId="{64CE2061-B164-4562-A65D-8232E326079B}" srcOrd="1" destOrd="0" presId="urn:microsoft.com/office/officeart/2008/layout/LinedList"/>
    <dgm:cxn modelId="{A01B635D-D850-4AF7-9E72-66CF4F25EAEB}" type="presParOf" srcId="{98E3D6DA-7D1E-4AA4-BD17-F03AB78BA20C}" destId="{B66C4528-E3DF-4B74-9199-5BF38DB2CAE4}" srcOrd="6" destOrd="0" presId="urn:microsoft.com/office/officeart/2008/layout/LinedList"/>
    <dgm:cxn modelId="{D883C3DF-329A-40F6-BC6E-92F29EA1C131}" type="presParOf" srcId="{98E3D6DA-7D1E-4AA4-BD17-F03AB78BA20C}" destId="{FCD9FA9E-F116-4CB9-AD2E-DEFDD2697BB7}" srcOrd="7" destOrd="0" presId="urn:microsoft.com/office/officeart/2008/layout/LinedList"/>
    <dgm:cxn modelId="{1A45B53C-EF12-4C92-993F-9C22FB313F7B}" type="presParOf" srcId="{FCD9FA9E-F116-4CB9-AD2E-DEFDD2697BB7}" destId="{445BCF00-28DF-4F07-B5E7-E3A74F846A69}" srcOrd="0" destOrd="0" presId="urn:microsoft.com/office/officeart/2008/layout/LinedList"/>
    <dgm:cxn modelId="{D21E100C-86EE-4FC5-97E3-6DCE3BE551F2}" type="presParOf" srcId="{FCD9FA9E-F116-4CB9-AD2E-DEFDD2697BB7}" destId="{77C45133-EFB9-4F4F-9A51-6DA29199BB9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E40A27C-6B81-40B2-AB2F-2908DBD8F8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1B479A-461E-40B1-8647-5E3E8331F96A}">
      <dgm:prSet custT="1"/>
      <dgm:spPr/>
      <dgm:t>
        <a:bodyPr/>
        <a:lstStyle/>
        <a:p>
          <a:pPr algn="ctr" rtl="0"/>
          <a:r>
            <a:rPr lang="en-US" sz="2800" b="1" dirty="0">
              <a:effectLst>
                <a:outerShdw blurRad="38100" dist="38100" dir="2700000" algn="tl">
                  <a:srgbClr val="000000">
                    <a:alpha val="43137"/>
                  </a:srgbClr>
                </a:outerShdw>
              </a:effectLst>
            </a:rPr>
            <a:t>Process for determining how a program is accomplishing its mission</a:t>
          </a:r>
        </a:p>
      </dgm:t>
    </dgm:pt>
    <dgm:pt modelId="{6F81B022-7F67-4AEB-A08B-2D9A5931C9C0}" type="parTrans" cxnId="{B8839C2E-E829-44D2-9990-FDB4D619B8CD}">
      <dgm:prSet/>
      <dgm:spPr/>
      <dgm:t>
        <a:bodyPr/>
        <a:lstStyle/>
        <a:p>
          <a:endParaRPr lang="en-US"/>
        </a:p>
      </dgm:t>
    </dgm:pt>
    <dgm:pt modelId="{75AE52B9-0126-4E6A-9B65-3CE28A6F61BA}" type="sibTrans" cxnId="{B8839C2E-E829-44D2-9990-FDB4D619B8CD}">
      <dgm:prSet/>
      <dgm:spPr/>
      <dgm:t>
        <a:bodyPr/>
        <a:lstStyle/>
        <a:p>
          <a:endParaRPr lang="en-US"/>
        </a:p>
      </dgm:t>
    </dgm:pt>
    <dgm:pt modelId="{8AA58A66-ECA2-4116-8D1A-4674BA25EEBA}">
      <dgm:prSet custT="1"/>
      <dgm:spPr/>
      <dgm:t>
        <a:bodyPr/>
        <a:lstStyle/>
        <a:p>
          <a:pPr algn="ctr" rtl="0"/>
          <a:r>
            <a:rPr lang="en-US" sz="2800" b="1" dirty="0">
              <a:effectLst>
                <a:outerShdw blurRad="38100" dist="38100" dir="2700000" algn="tl">
                  <a:srgbClr val="000000">
                    <a:alpha val="43137"/>
                  </a:srgbClr>
                </a:outerShdw>
              </a:effectLst>
            </a:rPr>
            <a:t>Focus on achieving goals and objectives unlike a line item budget which is focused on controlling  inputs</a:t>
          </a:r>
        </a:p>
      </dgm:t>
    </dgm:pt>
    <dgm:pt modelId="{2861D24E-9AAC-46AF-B139-D6B6667BB093}" type="parTrans" cxnId="{A26E6CFA-D2AC-4180-840A-189A20111FC7}">
      <dgm:prSet/>
      <dgm:spPr/>
      <dgm:t>
        <a:bodyPr/>
        <a:lstStyle/>
        <a:p>
          <a:endParaRPr lang="en-US"/>
        </a:p>
      </dgm:t>
    </dgm:pt>
    <dgm:pt modelId="{91A6F468-BD9E-4CC7-82E1-DF96522A9091}" type="sibTrans" cxnId="{A26E6CFA-D2AC-4180-840A-189A20111FC7}">
      <dgm:prSet/>
      <dgm:spPr/>
      <dgm:t>
        <a:bodyPr/>
        <a:lstStyle/>
        <a:p>
          <a:endParaRPr lang="en-US"/>
        </a:p>
      </dgm:t>
    </dgm:pt>
    <dgm:pt modelId="{1A5B4F82-8831-48BB-BA79-C44F199EFC92}">
      <dgm:prSet/>
      <dgm:spPr/>
      <dgm:t>
        <a:bodyPr/>
        <a:lstStyle/>
        <a:p>
          <a:pPr rtl="0"/>
          <a:endParaRPr lang="en-US" dirty="0"/>
        </a:p>
      </dgm:t>
    </dgm:pt>
    <dgm:pt modelId="{0000F417-51C1-4559-AD6B-578C32CC911B}" type="parTrans" cxnId="{8A46AAA9-6D98-4CDC-A6E2-593FFA572DB0}">
      <dgm:prSet/>
      <dgm:spPr/>
      <dgm:t>
        <a:bodyPr/>
        <a:lstStyle/>
        <a:p>
          <a:endParaRPr lang="en-US"/>
        </a:p>
      </dgm:t>
    </dgm:pt>
    <dgm:pt modelId="{72D55632-FF15-43FB-9DCB-77E6AD70DAA2}" type="sibTrans" cxnId="{8A46AAA9-6D98-4CDC-A6E2-593FFA572DB0}">
      <dgm:prSet/>
      <dgm:spPr/>
      <dgm:t>
        <a:bodyPr/>
        <a:lstStyle/>
        <a:p>
          <a:endParaRPr lang="en-US"/>
        </a:p>
      </dgm:t>
    </dgm:pt>
    <dgm:pt modelId="{4978B8D1-1521-444C-9324-46AF671304B7}">
      <dgm:prSet/>
      <dgm:spPr/>
      <dgm:t>
        <a:bodyPr/>
        <a:lstStyle/>
        <a:p>
          <a:pPr rtl="0"/>
          <a:endParaRPr lang="en-US" dirty="0"/>
        </a:p>
      </dgm:t>
    </dgm:pt>
    <dgm:pt modelId="{56959E10-78C8-41FA-AD1D-2C457AC355F8}" type="parTrans" cxnId="{54F1EDCA-90D6-48E1-BCDF-7CB91E0A7467}">
      <dgm:prSet/>
      <dgm:spPr/>
      <dgm:t>
        <a:bodyPr/>
        <a:lstStyle/>
        <a:p>
          <a:endParaRPr lang="en-US"/>
        </a:p>
      </dgm:t>
    </dgm:pt>
    <dgm:pt modelId="{3D8493FF-B526-4273-A4BF-5CC4386F1509}" type="sibTrans" cxnId="{54F1EDCA-90D6-48E1-BCDF-7CB91E0A7467}">
      <dgm:prSet/>
      <dgm:spPr/>
      <dgm:t>
        <a:bodyPr/>
        <a:lstStyle/>
        <a:p>
          <a:endParaRPr lang="en-US"/>
        </a:p>
      </dgm:t>
    </dgm:pt>
    <dgm:pt modelId="{DCA91439-5853-432D-B502-FB28D11CC4BE}">
      <dgm:prSet/>
      <dgm:spPr/>
      <dgm:t>
        <a:bodyPr/>
        <a:lstStyle/>
        <a:p>
          <a:pPr rtl="0"/>
          <a:endParaRPr lang="en-US" dirty="0"/>
        </a:p>
      </dgm:t>
    </dgm:pt>
    <dgm:pt modelId="{BAFC6EDD-F8C7-4EAC-BE90-3AC03739683F}" type="parTrans" cxnId="{B2F92A70-225F-4A9E-97FA-A2152EDA6A14}">
      <dgm:prSet/>
      <dgm:spPr/>
      <dgm:t>
        <a:bodyPr/>
        <a:lstStyle/>
        <a:p>
          <a:endParaRPr lang="en-US"/>
        </a:p>
      </dgm:t>
    </dgm:pt>
    <dgm:pt modelId="{DB438D96-4C6C-41D3-85F6-B0F17F8D0D43}" type="sibTrans" cxnId="{B2F92A70-225F-4A9E-97FA-A2152EDA6A14}">
      <dgm:prSet/>
      <dgm:spPr/>
      <dgm:t>
        <a:bodyPr/>
        <a:lstStyle/>
        <a:p>
          <a:endParaRPr lang="en-US"/>
        </a:p>
      </dgm:t>
    </dgm:pt>
    <dgm:pt modelId="{F7320084-00B6-4EA7-AE8B-9FAAC5C6D4C9}">
      <dgm:prSet/>
      <dgm:spPr/>
      <dgm:t>
        <a:bodyPr/>
        <a:lstStyle/>
        <a:p>
          <a:pPr rtl="0"/>
          <a:endParaRPr lang="en-US" dirty="0"/>
        </a:p>
      </dgm:t>
    </dgm:pt>
    <dgm:pt modelId="{16434C6E-BFF5-4EAB-AD6D-4BE0AD5EBB50}" type="parTrans" cxnId="{6329761B-BD57-41A2-987C-5A6C84C3377A}">
      <dgm:prSet/>
      <dgm:spPr/>
      <dgm:t>
        <a:bodyPr/>
        <a:lstStyle/>
        <a:p>
          <a:endParaRPr lang="en-US"/>
        </a:p>
      </dgm:t>
    </dgm:pt>
    <dgm:pt modelId="{A9E58E8D-9DD6-43C4-B94E-DC411E42304B}" type="sibTrans" cxnId="{6329761B-BD57-41A2-987C-5A6C84C3377A}">
      <dgm:prSet/>
      <dgm:spPr/>
      <dgm:t>
        <a:bodyPr/>
        <a:lstStyle/>
        <a:p>
          <a:endParaRPr lang="en-US"/>
        </a:p>
      </dgm:t>
    </dgm:pt>
    <dgm:pt modelId="{BC56B4BF-5A0F-4FB1-8129-CB07656978D8}">
      <dgm:prSet/>
      <dgm:spPr/>
      <dgm:t>
        <a:bodyPr/>
        <a:lstStyle/>
        <a:p>
          <a:pPr rtl="0"/>
          <a:endParaRPr lang="en-US" dirty="0"/>
        </a:p>
      </dgm:t>
    </dgm:pt>
    <dgm:pt modelId="{740FFB47-1881-431F-B7C0-557EA622AFFC}" type="parTrans" cxnId="{308772C6-3212-4672-B681-5C0D6D92B644}">
      <dgm:prSet/>
      <dgm:spPr/>
      <dgm:t>
        <a:bodyPr/>
        <a:lstStyle/>
        <a:p>
          <a:endParaRPr lang="en-US"/>
        </a:p>
      </dgm:t>
    </dgm:pt>
    <dgm:pt modelId="{7036392B-FB94-406C-9ADF-1E948182A164}" type="sibTrans" cxnId="{308772C6-3212-4672-B681-5C0D6D92B644}">
      <dgm:prSet/>
      <dgm:spPr/>
      <dgm:t>
        <a:bodyPr/>
        <a:lstStyle/>
        <a:p>
          <a:endParaRPr lang="en-US"/>
        </a:p>
      </dgm:t>
    </dgm:pt>
    <dgm:pt modelId="{BEE988A5-97E6-4B5C-B204-8EA4B880FDF5}">
      <dgm:prSet/>
      <dgm:spPr/>
      <dgm:t>
        <a:bodyPr/>
        <a:lstStyle/>
        <a:p>
          <a:pPr rtl="0"/>
          <a:endParaRPr lang="en-US" dirty="0"/>
        </a:p>
      </dgm:t>
    </dgm:pt>
    <dgm:pt modelId="{0EDF8FFC-54F0-449E-858D-E17ED7AD8C8F}" type="parTrans" cxnId="{0C64D431-AF44-4C7D-A464-5FC99A87B132}">
      <dgm:prSet/>
      <dgm:spPr/>
      <dgm:t>
        <a:bodyPr/>
        <a:lstStyle/>
        <a:p>
          <a:endParaRPr lang="en-US"/>
        </a:p>
      </dgm:t>
    </dgm:pt>
    <dgm:pt modelId="{74A47F20-67AE-45A1-B42D-38386D7541FB}" type="sibTrans" cxnId="{0C64D431-AF44-4C7D-A464-5FC99A87B132}">
      <dgm:prSet/>
      <dgm:spPr/>
      <dgm:t>
        <a:bodyPr/>
        <a:lstStyle/>
        <a:p>
          <a:endParaRPr lang="en-US"/>
        </a:p>
      </dgm:t>
    </dgm:pt>
    <dgm:pt modelId="{0147841C-6901-4BF7-AB4E-043D2481E25C}">
      <dgm:prSet/>
      <dgm:spPr/>
      <dgm:t>
        <a:bodyPr/>
        <a:lstStyle/>
        <a:p>
          <a:pPr rtl="0"/>
          <a:endParaRPr lang="en-US" dirty="0"/>
        </a:p>
      </dgm:t>
    </dgm:pt>
    <dgm:pt modelId="{7F9FAE11-7132-4069-A047-4012D9F454A9}" type="parTrans" cxnId="{8CBAAF9F-F643-4258-8E1A-AFE86B52B344}">
      <dgm:prSet/>
      <dgm:spPr/>
      <dgm:t>
        <a:bodyPr/>
        <a:lstStyle/>
        <a:p>
          <a:endParaRPr lang="en-US"/>
        </a:p>
      </dgm:t>
    </dgm:pt>
    <dgm:pt modelId="{9397532D-FDC3-4363-A58C-6BD387A824D0}" type="sibTrans" cxnId="{8CBAAF9F-F643-4258-8E1A-AFE86B52B344}">
      <dgm:prSet/>
      <dgm:spPr/>
      <dgm:t>
        <a:bodyPr/>
        <a:lstStyle/>
        <a:p>
          <a:endParaRPr lang="en-US"/>
        </a:p>
      </dgm:t>
    </dgm:pt>
    <dgm:pt modelId="{BFEF406A-D881-4136-BCE9-632E1727E932}">
      <dgm:prSet/>
      <dgm:spPr/>
      <dgm:t>
        <a:bodyPr/>
        <a:lstStyle/>
        <a:p>
          <a:pPr rtl="0"/>
          <a:endParaRPr lang="en-US" dirty="0"/>
        </a:p>
      </dgm:t>
    </dgm:pt>
    <dgm:pt modelId="{9E2702B3-B7A8-45B7-B527-4B399CCCB61D}" type="parTrans" cxnId="{3CBD2C1B-B4DE-4B23-B4D8-3BC4B7759DE5}">
      <dgm:prSet/>
      <dgm:spPr/>
      <dgm:t>
        <a:bodyPr/>
        <a:lstStyle/>
        <a:p>
          <a:endParaRPr lang="en-US"/>
        </a:p>
      </dgm:t>
    </dgm:pt>
    <dgm:pt modelId="{3CFF9674-7E24-415B-9870-13B3DE74F373}" type="sibTrans" cxnId="{3CBD2C1B-B4DE-4B23-B4D8-3BC4B7759DE5}">
      <dgm:prSet/>
      <dgm:spPr/>
      <dgm:t>
        <a:bodyPr/>
        <a:lstStyle/>
        <a:p>
          <a:endParaRPr lang="en-US"/>
        </a:p>
      </dgm:t>
    </dgm:pt>
    <dgm:pt modelId="{2F88705C-8574-4FD2-9E02-49EA01E4A4BD}" type="pres">
      <dgm:prSet presAssocID="{3E40A27C-6B81-40B2-AB2F-2908DBD8F8F0}" presName="linear" presStyleCnt="0">
        <dgm:presLayoutVars>
          <dgm:animLvl val="lvl"/>
          <dgm:resizeHandles val="exact"/>
        </dgm:presLayoutVars>
      </dgm:prSet>
      <dgm:spPr/>
      <dgm:t>
        <a:bodyPr/>
        <a:lstStyle/>
        <a:p>
          <a:endParaRPr lang="en-US"/>
        </a:p>
      </dgm:t>
    </dgm:pt>
    <dgm:pt modelId="{86D2C861-D2E2-48ED-A53B-C02098ACDF73}" type="pres">
      <dgm:prSet presAssocID="{7D1B479A-461E-40B1-8647-5E3E8331F96A}" presName="parentText" presStyleLbl="node1" presStyleIdx="0" presStyleCnt="2">
        <dgm:presLayoutVars>
          <dgm:chMax val="0"/>
          <dgm:bulletEnabled val="1"/>
        </dgm:presLayoutVars>
      </dgm:prSet>
      <dgm:spPr/>
      <dgm:t>
        <a:bodyPr/>
        <a:lstStyle/>
        <a:p>
          <a:endParaRPr lang="en-US"/>
        </a:p>
      </dgm:t>
    </dgm:pt>
    <dgm:pt modelId="{4E7CBF22-B461-4FB5-B3F8-3AE41EF10BEF}" type="pres">
      <dgm:prSet presAssocID="{7D1B479A-461E-40B1-8647-5E3E8331F96A}" presName="childText" presStyleLbl="revTx" presStyleIdx="0" presStyleCnt="1">
        <dgm:presLayoutVars>
          <dgm:bulletEnabled val="1"/>
        </dgm:presLayoutVars>
      </dgm:prSet>
      <dgm:spPr/>
      <dgm:t>
        <a:bodyPr/>
        <a:lstStyle/>
        <a:p>
          <a:endParaRPr lang="en-US"/>
        </a:p>
      </dgm:t>
    </dgm:pt>
    <dgm:pt modelId="{477DE32F-C5D0-4C91-915A-F3FC8B76E9C8}" type="pres">
      <dgm:prSet presAssocID="{8AA58A66-ECA2-4116-8D1A-4674BA25EEBA}" presName="parentText" presStyleLbl="node1" presStyleIdx="1" presStyleCnt="2">
        <dgm:presLayoutVars>
          <dgm:chMax val="0"/>
          <dgm:bulletEnabled val="1"/>
        </dgm:presLayoutVars>
      </dgm:prSet>
      <dgm:spPr/>
      <dgm:t>
        <a:bodyPr/>
        <a:lstStyle/>
        <a:p>
          <a:endParaRPr lang="en-US"/>
        </a:p>
      </dgm:t>
    </dgm:pt>
  </dgm:ptLst>
  <dgm:cxnLst>
    <dgm:cxn modelId="{3CBD2C1B-B4DE-4B23-B4D8-3BC4B7759DE5}" srcId="{7D1B479A-461E-40B1-8647-5E3E8331F96A}" destId="{BFEF406A-D881-4136-BCE9-632E1727E932}" srcOrd="6" destOrd="0" parTransId="{9E2702B3-B7A8-45B7-B527-4B399CCCB61D}" sibTransId="{3CFF9674-7E24-415B-9870-13B3DE74F373}"/>
    <dgm:cxn modelId="{AE2130CD-D1BF-4D22-9BDA-3F667D4EBD0D}" type="presOf" srcId="{BEE988A5-97E6-4B5C-B204-8EA4B880FDF5}" destId="{4E7CBF22-B461-4FB5-B3F8-3AE41EF10BEF}" srcOrd="0" destOrd="3" presId="urn:microsoft.com/office/officeart/2005/8/layout/vList2"/>
    <dgm:cxn modelId="{232D45FA-2410-4C5C-AB7C-96C3E661D440}" type="presOf" srcId="{7D1B479A-461E-40B1-8647-5E3E8331F96A}" destId="{86D2C861-D2E2-48ED-A53B-C02098ACDF73}" srcOrd="0" destOrd="0" presId="urn:microsoft.com/office/officeart/2005/8/layout/vList2"/>
    <dgm:cxn modelId="{B205CA3B-194F-4589-9555-EEDE8122499F}" type="presOf" srcId="{BC56B4BF-5A0F-4FB1-8129-CB07656978D8}" destId="{4E7CBF22-B461-4FB5-B3F8-3AE41EF10BEF}" srcOrd="0" destOrd="2" presId="urn:microsoft.com/office/officeart/2005/8/layout/vList2"/>
    <dgm:cxn modelId="{55E1FED8-3E6D-4022-B5F4-26CD6A398B98}" type="presOf" srcId="{1A5B4F82-8831-48BB-BA79-C44F199EFC92}" destId="{4E7CBF22-B461-4FB5-B3F8-3AE41EF10BEF}" srcOrd="0" destOrd="0" presId="urn:microsoft.com/office/officeart/2005/8/layout/vList2"/>
    <dgm:cxn modelId="{0C64D431-AF44-4C7D-A464-5FC99A87B132}" srcId="{7D1B479A-461E-40B1-8647-5E3E8331F96A}" destId="{BEE988A5-97E6-4B5C-B204-8EA4B880FDF5}" srcOrd="3" destOrd="0" parTransId="{0EDF8FFC-54F0-449E-858D-E17ED7AD8C8F}" sibTransId="{74A47F20-67AE-45A1-B42D-38386D7541FB}"/>
    <dgm:cxn modelId="{E872BB70-393F-4584-9E75-5CD933DBEE57}" type="presOf" srcId="{8AA58A66-ECA2-4116-8D1A-4674BA25EEBA}" destId="{477DE32F-C5D0-4C91-915A-F3FC8B76E9C8}" srcOrd="0" destOrd="0" presId="urn:microsoft.com/office/officeart/2005/8/layout/vList2"/>
    <dgm:cxn modelId="{B382D66F-389C-4957-85AE-E5CEB8DA6DC7}" type="presOf" srcId="{4978B8D1-1521-444C-9324-46AF671304B7}" destId="{4E7CBF22-B461-4FB5-B3F8-3AE41EF10BEF}" srcOrd="0" destOrd="5" presId="urn:microsoft.com/office/officeart/2005/8/layout/vList2"/>
    <dgm:cxn modelId="{54F1EDCA-90D6-48E1-BCDF-7CB91E0A7467}" srcId="{7D1B479A-461E-40B1-8647-5E3E8331F96A}" destId="{4978B8D1-1521-444C-9324-46AF671304B7}" srcOrd="5" destOrd="0" parTransId="{56959E10-78C8-41FA-AD1D-2C457AC355F8}" sibTransId="{3D8493FF-B526-4273-A4BF-5CC4386F1509}"/>
    <dgm:cxn modelId="{1D6AEF5C-6610-4EC7-B777-0F4FA13256E0}" type="presOf" srcId="{3E40A27C-6B81-40B2-AB2F-2908DBD8F8F0}" destId="{2F88705C-8574-4FD2-9E02-49EA01E4A4BD}" srcOrd="0" destOrd="0" presId="urn:microsoft.com/office/officeart/2005/8/layout/vList2"/>
    <dgm:cxn modelId="{6329761B-BD57-41A2-987C-5A6C84C3377A}" srcId="{7D1B479A-461E-40B1-8647-5E3E8331F96A}" destId="{F7320084-00B6-4EA7-AE8B-9FAAC5C6D4C9}" srcOrd="1" destOrd="0" parTransId="{16434C6E-BFF5-4EAB-AD6D-4BE0AD5EBB50}" sibTransId="{A9E58E8D-9DD6-43C4-B94E-DC411E42304B}"/>
    <dgm:cxn modelId="{7E3DF49E-034F-4513-B67E-D6CD068BF184}" type="presOf" srcId="{0147841C-6901-4BF7-AB4E-043D2481E25C}" destId="{4E7CBF22-B461-4FB5-B3F8-3AE41EF10BEF}" srcOrd="0" destOrd="4" presId="urn:microsoft.com/office/officeart/2005/8/layout/vList2"/>
    <dgm:cxn modelId="{4AF2ACA5-88E1-4BCA-BEBF-01605AFDB616}" type="presOf" srcId="{BFEF406A-D881-4136-BCE9-632E1727E932}" destId="{4E7CBF22-B461-4FB5-B3F8-3AE41EF10BEF}" srcOrd="0" destOrd="6" presId="urn:microsoft.com/office/officeart/2005/8/layout/vList2"/>
    <dgm:cxn modelId="{B2F92A70-225F-4A9E-97FA-A2152EDA6A14}" srcId="{7D1B479A-461E-40B1-8647-5E3E8331F96A}" destId="{DCA91439-5853-432D-B502-FB28D11CC4BE}" srcOrd="7" destOrd="0" parTransId="{BAFC6EDD-F8C7-4EAC-BE90-3AC03739683F}" sibTransId="{DB438D96-4C6C-41D3-85F6-B0F17F8D0D43}"/>
    <dgm:cxn modelId="{B8839C2E-E829-44D2-9990-FDB4D619B8CD}" srcId="{3E40A27C-6B81-40B2-AB2F-2908DBD8F8F0}" destId="{7D1B479A-461E-40B1-8647-5E3E8331F96A}" srcOrd="0" destOrd="0" parTransId="{6F81B022-7F67-4AEB-A08B-2D9A5931C9C0}" sibTransId="{75AE52B9-0126-4E6A-9B65-3CE28A6F61BA}"/>
    <dgm:cxn modelId="{8CBAAF9F-F643-4258-8E1A-AFE86B52B344}" srcId="{7D1B479A-461E-40B1-8647-5E3E8331F96A}" destId="{0147841C-6901-4BF7-AB4E-043D2481E25C}" srcOrd="4" destOrd="0" parTransId="{7F9FAE11-7132-4069-A047-4012D9F454A9}" sibTransId="{9397532D-FDC3-4363-A58C-6BD387A824D0}"/>
    <dgm:cxn modelId="{8A46AAA9-6D98-4CDC-A6E2-593FFA572DB0}" srcId="{7D1B479A-461E-40B1-8647-5E3E8331F96A}" destId="{1A5B4F82-8831-48BB-BA79-C44F199EFC92}" srcOrd="0" destOrd="0" parTransId="{0000F417-51C1-4559-AD6B-578C32CC911B}" sibTransId="{72D55632-FF15-43FB-9DCB-77E6AD70DAA2}"/>
    <dgm:cxn modelId="{A26E6CFA-D2AC-4180-840A-189A20111FC7}" srcId="{3E40A27C-6B81-40B2-AB2F-2908DBD8F8F0}" destId="{8AA58A66-ECA2-4116-8D1A-4674BA25EEBA}" srcOrd="1" destOrd="0" parTransId="{2861D24E-9AAC-46AF-B139-D6B6667BB093}" sibTransId="{91A6F468-BD9E-4CC7-82E1-DF96522A9091}"/>
    <dgm:cxn modelId="{94F03F59-A902-43A8-9CA2-8D819C767901}" type="presOf" srcId="{DCA91439-5853-432D-B502-FB28D11CC4BE}" destId="{4E7CBF22-B461-4FB5-B3F8-3AE41EF10BEF}" srcOrd="0" destOrd="7" presId="urn:microsoft.com/office/officeart/2005/8/layout/vList2"/>
    <dgm:cxn modelId="{308772C6-3212-4672-B681-5C0D6D92B644}" srcId="{7D1B479A-461E-40B1-8647-5E3E8331F96A}" destId="{BC56B4BF-5A0F-4FB1-8129-CB07656978D8}" srcOrd="2" destOrd="0" parTransId="{740FFB47-1881-431F-B7C0-557EA622AFFC}" sibTransId="{7036392B-FB94-406C-9ADF-1E948182A164}"/>
    <dgm:cxn modelId="{AC6E54F2-6439-4E9C-9A49-FF2FDE8FA32C}" type="presOf" srcId="{F7320084-00B6-4EA7-AE8B-9FAAC5C6D4C9}" destId="{4E7CBF22-B461-4FB5-B3F8-3AE41EF10BEF}" srcOrd="0" destOrd="1" presId="urn:microsoft.com/office/officeart/2005/8/layout/vList2"/>
    <dgm:cxn modelId="{F8D187E6-60A4-4990-8B9D-44AC7C34A68D}" type="presParOf" srcId="{2F88705C-8574-4FD2-9E02-49EA01E4A4BD}" destId="{86D2C861-D2E2-48ED-A53B-C02098ACDF73}" srcOrd="0" destOrd="0" presId="urn:microsoft.com/office/officeart/2005/8/layout/vList2"/>
    <dgm:cxn modelId="{E2780AC7-0E2B-4A8F-A5E4-125F5C2D894A}" type="presParOf" srcId="{2F88705C-8574-4FD2-9E02-49EA01E4A4BD}" destId="{4E7CBF22-B461-4FB5-B3F8-3AE41EF10BEF}" srcOrd="1" destOrd="0" presId="urn:microsoft.com/office/officeart/2005/8/layout/vList2"/>
    <dgm:cxn modelId="{2B31405C-9FC2-4BF8-9549-262050E1BB7C}" type="presParOf" srcId="{2F88705C-8574-4FD2-9E02-49EA01E4A4BD}" destId="{477DE32F-C5D0-4C91-915A-F3FC8B76E9C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2AE2BCA-878F-429C-A4DB-8012EBFB3DC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2EE7D1A-D24D-4F2B-942A-3B1A2C2F3976}">
      <dgm:prSet custT="1"/>
      <dgm:spPr/>
      <dgm:t>
        <a:bodyPr/>
        <a:lstStyle/>
        <a:p>
          <a:pPr algn="ctr" rtl="0"/>
          <a:r>
            <a:rPr lang="en-US" sz="2400" b="1" dirty="0"/>
            <a:t>Four key steps:</a:t>
          </a:r>
        </a:p>
      </dgm:t>
    </dgm:pt>
    <dgm:pt modelId="{CD50989B-C5F7-4ECF-81EA-0DE2EC5F3B02}" type="parTrans" cxnId="{A6763B38-F88B-421F-B719-50A9BA9A37E5}">
      <dgm:prSet/>
      <dgm:spPr/>
      <dgm:t>
        <a:bodyPr/>
        <a:lstStyle/>
        <a:p>
          <a:endParaRPr lang="en-US" sz="2400"/>
        </a:p>
      </dgm:t>
    </dgm:pt>
    <dgm:pt modelId="{6D191FE5-5A2C-4A62-AF9D-E54A21761743}" type="sibTrans" cxnId="{A6763B38-F88B-421F-B719-50A9BA9A37E5}">
      <dgm:prSet/>
      <dgm:spPr/>
      <dgm:t>
        <a:bodyPr/>
        <a:lstStyle/>
        <a:p>
          <a:endParaRPr lang="en-US" sz="2400"/>
        </a:p>
      </dgm:t>
    </dgm:pt>
    <dgm:pt modelId="{C569BEEC-EC65-4C1B-9CD2-36E232F9FF5A}">
      <dgm:prSet custT="1"/>
      <dgm:spPr/>
      <dgm:t>
        <a:bodyPr/>
        <a:lstStyle/>
        <a:p>
          <a:pPr rtl="0"/>
          <a:r>
            <a:rPr lang="en-US" sz="2400" dirty="0"/>
            <a:t>Identification and definition of indicators</a:t>
          </a:r>
        </a:p>
      </dgm:t>
    </dgm:pt>
    <dgm:pt modelId="{7A34BBC5-8DD2-406D-937A-36D158D3FFDD}" type="parTrans" cxnId="{222B3C71-58D4-440F-92AE-A02E6110440F}">
      <dgm:prSet/>
      <dgm:spPr/>
      <dgm:t>
        <a:bodyPr/>
        <a:lstStyle/>
        <a:p>
          <a:endParaRPr lang="en-US" sz="2400"/>
        </a:p>
      </dgm:t>
    </dgm:pt>
    <dgm:pt modelId="{39C59F61-6699-4CEE-A650-C9E86B5809DB}" type="sibTrans" cxnId="{222B3C71-58D4-440F-92AE-A02E6110440F}">
      <dgm:prSet/>
      <dgm:spPr/>
      <dgm:t>
        <a:bodyPr/>
        <a:lstStyle/>
        <a:p>
          <a:endParaRPr lang="en-US" sz="2400"/>
        </a:p>
      </dgm:t>
    </dgm:pt>
    <dgm:pt modelId="{59393D7B-ACAD-4E14-8879-33BEF8FE4A6B}">
      <dgm:prSet custT="1"/>
      <dgm:spPr/>
      <dgm:t>
        <a:bodyPr/>
        <a:lstStyle/>
        <a:p>
          <a:pPr rtl="0"/>
          <a:r>
            <a:rPr lang="en-US" sz="2400" dirty="0"/>
            <a:t>Collection of appropriate data</a:t>
          </a:r>
        </a:p>
      </dgm:t>
    </dgm:pt>
    <dgm:pt modelId="{0B15C1AE-48A0-4D41-9203-08DE5A825D84}" type="parTrans" cxnId="{679CB8C1-C820-43E7-844D-4361771CA1CE}">
      <dgm:prSet/>
      <dgm:spPr/>
      <dgm:t>
        <a:bodyPr/>
        <a:lstStyle/>
        <a:p>
          <a:endParaRPr lang="en-US" sz="2400"/>
        </a:p>
      </dgm:t>
    </dgm:pt>
    <dgm:pt modelId="{BAC7C696-B851-4DFC-9134-9A8C3215A613}" type="sibTrans" cxnId="{679CB8C1-C820-43E7-844D-4361771CA1CE}">
      <dgm:prSet/>
      <dgm:spPr/>
      <dgm:t>
        <a:bodyPr/>
        <a:lstStyle/>
        <a:p>
          <a:endParaRPr lang="en-US" sz="2400"/>
        </a:p>
      </dgm:t>
    </dgm:pt>
    <dgm:pt modelId="{D2861C33-3702-4E7A-82B3-8192BC839CD6}">
      <dgm:prSet custT="1"/>
      <dgm:spPr/>
      <dgm:t>
        <a:bodyPr/>
        <a:lstStyle/>
        <a:p>
          <a:pPr rtl="0"/>
          <a:r>
            <a:rPr lang="en-US" sz="2400" dirty="0"/>
            <a:t>Analysis of data</a:t>
          </a:r>
        </a:p>
      </dgm:t>
    </dgm:pt>
    <dgm:pt modelId="{C9195939-4964-41FD-A2D3-E91AAB26EA20}" type="parTrans" cxnId="{FB0DF171-359A-4007-91E0-42B037DBDD22}">
      <dgm:prSet/>
      <dgm:spPr/>
      <dgm:t>
        <a:bodyPr/>
        <a:lstStyle/>
        <a:p>
          <a:endParaRPr lang="en-US" sz="2400"/>
        </a:p>
      </dgm:t>
    </dgm:pt>
    <dgm:pt modelId="{67F51F7A-455C-4E83-9E8E-FF19E4CEFB39}" type="sibTrans" cxnId="{FB0DF171-359A-4007-91E0-42B037DBDD22}">
      <dgm:prSet/>
      <dgm:spPr/>
      <dgm:t>
        <a:bodyPr/>
        <a:lstStyle/>
        <a:p>
          <a:endParaRPr lang="en-US" sz="2400"/>
        </a:p>
      </dgm:t>
    </dgm:pt>
    <dgm:pt modelId="{F773B773-9780-481C-B53C-63B7D89A26AF}">
      <dgm:prSet custT="1"/>
      <dgm:spPr/>
      <dgm:t>
        <a:bodyPr/>
        <a:lstStyle/>
        <a:p>
          <a:pPr rtl="0"/>
          <a:r>
            <a:rPr lang="en-US" sz="2400" dirty="0"/>
            <a:t>Reporting results</a:t>
          </a:r>
        </a:p>
      </dgm:t>
    </dgm:pt>
    <dgm:pt modelId="{6105CC6E-6A27-48FA-87B1-A14027F5DBEE}" type="parTrans" cxnId="{7084AFFD-8E27-4AC9-9858-38F5595A89CC}">
      <dgm:prSet/>
      <dgm:spPr/>
      <dgm:t>
        <a:bodyPr/>
        <a:lstStyle/>
        <a:p>
          <a:endParaRPr lang="en-US" sz="2400"/>
        </a:p>
      </dgm:t>
    </dgm:pt>
    <dgm:pt modelId="{83ACA4C0-AAB1-4A24-A2F1-71181BBEF7B1}" type="sibTrans" cxnId="{7084AFFD-8E27-4AC9-9858-38F5595A89CC}">
      <dgm:prSet/>
      <dgm:spPr/>
      <dgm:t>
        <a:bodyPr/>
        <a:lstStyle/>
        <a:p>
          <a:endParaRPr lang="en-US" sz="2400"/>
        </a:p>
      </dgm:t>
    </dgm:pt>
    <dgm:pt modelId="{2D09D8E0-6AD8-453B-813D-8CD4F0193C53}" type="pres">
      <dgm:prSet presAssocID="{C2AE2BCA-878F-429C-A4DB-8012EBFB3DC8}" presName="vert0" presStyleCnt="0">
        <dgm:presLayoutVars>
          <dgm:dir/>
          <dgm:animOne val="branch"/>
          <dgm:animLvl val="lvl"/>
        </dgm:presLayoutVars>
      </dgm:prSet>
      <dgm:spPr/>
      <dgm:t>
        <a:bodyPr/>
        <a:lstStyle/>
        <a:p>
          <a:endParaRPr lang="en-US"/>
        </a:p>
      </dgm:t>
    </dgm:pt>
    <dgm:pt modelId="{E8E0392B-04D5-44F0-8E9C-70371761797E}" type="pres">
      <dgm:prSet presAssocID="{32EE7D1A-D24D-4F2B-942A-3B1A2C2F3976}" presName="thickLine" presStyleLbl="alignNode1" presStyleIdx="0" presStyleCnt="1"/>
      <dgm:spPr/>
    </dgm:pt>
    <dgm:pt modelId="{0A0A0B13-9E64-4619-B708-D7F1504CF587}" type="pres">
      <dgm:prSet presAssocID="{32EE7D1A-D24D-4F2B-942A-3B1A2C2F3976}" presName="horz1" presStyleCnt="0"/>
      <dgm:spPr/>
    </dgm:pt>
    <dgm:pt modelId="{949657DE-3430-4D31-878F-811E4792E908}" type="pres">
      <dgm:prSet presAssocID="{32EE7D1A-D24D-4F2B-942A-3B1A2C2F3976}" presName="tx1" presStyleLbl="revTx" presStyleIdx="0" presStyleCnt="5"/>
      <dgm:spPr/>
      <dgm:t>
        <a:bodyPr/>
        <a:lstStyle/>
        <a:p>
          <a:endParaRPr lang="en-US"/>
        </a:p>
      </dgm:t>
    </dgm:pt>
    <dgm:pt modelId="{E7DCA58A-CB0F-4A5E-AD7D-497416899E9A}" type="pres">
      <dgm:prSet presAssocID="{32EE7D1A-D24D-4F2B-942A-3B1A2C2F3976}" presName="vert1" presStyleCnt="0"/>
      <dgm:spPr/>
    </dgm:pt>
    <dgm:pt modelId="{CCE2B94B-566B-4219-BC64-6178DDEBD522}" type="pres">
      <dgm:prSet presAssocID="{C569BEEC-EC65-4C1B-9CD2-36E232F9FF5A}" presName="vertSpace2a" presStyleCnt="0"/>
      <dgm:spPr/>
    </dgm:pt>
    <dgm:pt modelId="{11480E4D-45D3-4235-BD65-968B1196FB56}" type="pres">
      <dgm:prSet presAssocID="{C569BEEC-EC65-4C1B-9CD2-36E232F9FF5A}" presName="horz2" presStyleCnt="0"/>
      <dgm:spPr/>
    </dgm:pt>
    <dgm:pt modelId="{EB333112-E3EB-494A-A9B1-637A9E66F922}" type="pres">
      <dgm:prSet presAssocID="{C569BEEC-EC65-4C1B-9CD2-36E232F9FF5A}" presName="horzSpace2" presStyleCnt="0"/>
      <dgm:spPr/>
    </dgm:pt>
    <dgm:pt modelId="{EF476B7F-EE1F-43EC-8A18-40D4B81E1DB4}" type="pres">
      <dgm:prSet presAssocID="{C569BEEC-EC65-4C1B-9CD2-36E232F9FF5A}" presName="tx2" presStyleLbl="revTx" presStyleIdx="1" presStyleCnt="5"/>
      <dgm:spPr/>
      <dgm:t>
        <a:bodyPr/>
        <a:lstStyle/>
        <a:p>
          <a:endParaRPr lang="en-US"/>
        </a:p>
      </dgm:t>
    </dgm:pt>
    <dgm:pt modelId="{5521E4EE-F522-4EA8-8195-E0FA2F4EEC89}" type="pres">
      <dgm:prSet presAssocID="{C569BEEC-EC65-4C1B-9CD2-36E232F9FF5A}" presName="vert2" presStyleCnt="0"/>
      <dgm:spPr/>
    </dgm:pt>
    <dgm:pt modelId="{9D17C173-D671-4541-951F-03E129694217}" type="pres">
      <dgm:prSet presAssocID="{C569BEEC-EC65-4C1B-9CD2-36E232F9FF5A}" presName="thinLine2b" presStyleLbl="callout" presStyleIdx="0" presStyleCnt="4"/>
      <dgm:spPr/>
    </dgm:pt>
    <dgm:pt modelId="{D3AE784A-58AA-497C-8CFD-6753C7D65CE1}" type="pres">
      <dgm:prSet presAssocID="{C569BEEC-EC65-4C1B-9CD2-36E232F9FF5A}" presName="vertSpace2b" presStyleCnt="0"/>
      <dgm:spPr/>
    </dgm:pt>
    <dgm:pt modelId="{79C038EB-E6E4-4122-A5BB-2CA4473BF6E2}" type="pres">
      <dgm:prSet presAssocID="{59393D7B-ACAD-4E14-8879-33BEF8FE4A6B}" presName="horz2" presStyleCnt="0"/>
      <dgm:spPr/>
    </dgm:pt>
    <dgm:pt modelId="{DFB136C7-7ABD-4BBB-A620-21C1DE1D16D2}" type="pres">
      <dgm:prSet presAssocID="{59393D7B-ACAD-4E14-8879-33BEF8FE4A6B}" presName="horzSpace2" presStyleCnt="0"/>
      <dgm:spPr/>
    </dgm:pt>
    <dgm:pt modelId="{002789DD-FFB0-4BE1-8F98-E60974C49344}" type="pres">
      <dgm:prSet presAssocID="{59393D7B-ACAD-4E14-8879-33BEF8FE4A6B}" presName="tx2" presStyleLbl="revTx" presStyleIdx="2" presStyleCnt="5"/>
      <dgm:spPr/>
      <dgm:t>
        <a:bodyPr/>
        <a:lstStyle/>
        <a:p>
          <a:endParaRPr lang="en-US"/>
        </a:p>
      </dgm:t>
    </dgm:pt>
    <dgm:pt modelId="{CBF8E4F5-2ECA-467B-9AE1-0D5816D584F1}" type="pres">
      <dgm:prSet presAssocID="{59393D7B-ACAD-4E14-8879-33BEF8FE4A6B}" presName="vert2" presStyleCnt="0"/>
      <dgm:spPr/>
    </dgm:pt>
    <dgm:pt modelId="{A791A6C3-EF0F-417F-AFF2-9E7FF5399D38}" type="pres">
      <dgm:prSet presAssocID="{59393D7B-ACAD-4E14-8879-33BEF8FE4A6B}" presName="thinLine2b" presStyleLbl="callout" presStyleIdx="1" presStyleCnt="4"/>
      <dgm:spPr/>
    </dgm:pt>
    <dgm:pt modelId="{B6CF1335-8649-4ED4-B21B-436AFBF9FC6A}" type="pres">
      <dgm:prSet presAssocID="{59393D7B-ACAD-4E14-8879-33BEF8FE4A6B}" presName="vertSpace2b" presStyleCnt="0"/>
      <dgm:spPr/>
    </dgm:pt>
    <dgm:pt modelId="{AD5B607B-37C8-43CD-9074-99A4A4FB61AC}" type="pres">
      <dgm:prSet presAssocID="{D2861C33-3702-4E7A-82B3-8192BC839CD6}" presName="horz2" presStyleCnt="0"/>
      <dgm:spPr/>
    </dgm:pt>
    <dgm:pt modelId="{6AB852AD-D0EC-4983-9A6C-CDECAB45BDA5}" type="pres">
      <dgm:prSet presAssocID="{D2861C33-3702-4E7A-82B3-8192BC839CD6}" presName="horzSpace2" presStyleCnt="0"/>
      <dgm:spPr/>
    </dgm:pt>
    <dgm:pt modelId="{4DBEC6C0-6C57-40B7-AB4C-6BD6A3B39C9C}" type="pres">
      <dgm:prSet presAssocID="{D2861C33-3702-4E7A-82B3-8192BC839CD6}" presName="tx2" presStyleLbl="revTx" presStyleIdx="3" presStyleCnt="5"/>
      <dgm:spPr/>
      <dgm:t>
        <a:bodyPr/>
        <a:lstStyle/>
        <a:p>
          <a:endParaRPr lang="en-US"/>
        </a:p>
      </dgm:t>
    </dgm:pt>
    <dgm:pt modelId="{3521B20D-3862-41C7-9A5F-8DD556388A1A}" type="pres">
      <dgm:prSet presAssocID="{D2861C33-3702-4E7A-82B3-8192BC839CD6}" presName="vert2" presStyleCnt="0"/>
      <dgm:spPr/>
    </dgm:pt>
    <dgm:pt modelId="{A869C2FA-5590-4F28-B9EF-FCA5A4FBE36D}" type="pres">
      <dgm:prSet presAssocID="{D2861C33-3702-4E7A-82B3-8192BC839CD6}" presName="thinLine2b" presStyleLbl="callout" presStyleIdx="2" presStyleCnt="4"/>
      <dgm:spPr/>
    </dgm:pt>
    <dgm:pt modelId="{3288F822-0027-47AC-868E-4C561479E8FB}" type="pres">
      <dgm:prSet presAssocID="{D2861C33-3702-4E7A-82B3-8192BC839CD6}" presName="vertSpace2b" presStyleCnt="0"/>
      <dgm:spPr/>
    </dgm:pt>
    <dgm:pt modelId="{14B3D148-55FB-43ED-BC94-E5F238EF533C}" type="pres">
      <dgm:prSet presAssocID="{F773B773-9780-481C-B53C-63B7D89A26AF}" presName="horz2" presStyleCnt="0"/>
      <dgm:spPr/>
    </dgm:pt>
    <dgm:pt modelId="{0974D946-1566-4400-8763-A2EAFB140D41}" type="pres">
      <dgm:prSet presAssocID="{F773B773-9780-481C-B53C-63B7D89A26AF}" presName="horzSpace2" presStyleCnt="0"/>
      <dgm:spPr/>
    </dgm:pt>
    <dgm:pt modelId="{36272D94-C1B9-41FE-A47F-C68BEDD3290D}" type="pres">
      <dgm:prSet presAssocID="{F773B773-9780-481C-B53C-63B7D89A26AF}" presName="tx2" presStyleLbl="revTx" presStyleIdx="4" presStyleCnt="5"/>
      <dgm:spPr/>
      <dgm:t>
        <a:bodyPr/>
        <a:lstStyle/>
        <a:p>
          <a:endParaRPr lang="en-US"/>
        </a:p>
      </dgm:t>
    </dgm:pt>
    <dgm:pt modelId="{A5305BBD-F65B-4C70-B465-4726DFB659AB}" type="pres">
      <dgm:prSet presAssocID="{F773B773-9780-481C-B53C-63B7D89A26AF}" presName="vert2" presStyleCnt="0"/>
      <dgm:spPr/>
    </dgm:pt>
    <dgm:pt modelId="{BF8E353E-DF8B-47CC-A439-4ECF27C320FC}" type="pres">
      <dgm:prSet presAssocID="{F773B773-9780-481C-B53C-63B7D89A26AF}" presName="thinLine2b" presStyleLbl="callout" presStyleIdx="3" presStyleCnt="4"/>
      <dgm:spPr/>
    </dgm:pt>
    <dgm:pt modelId="{54C5D0FE-17F4-4307-BF41-345C94ACDFB9}" type="pres">
      <dgm:prSet presAssocID="{F773B773-9780-481C-B53C-63B7D89A26AF}" presName="vertSpace2b" presStyleCnt="0"/>
      <dgm:spPr/>
    </dgm:pt>
  </dgm:ptLst>
  <dgm:cxnLst>
    <dgm:cxn modelId="{401DBD91-E117-4A6D-8F89-27273F9C43CF}" type="presOf" srcId="{F773B773-9780-481C-B53C-63B7D89A26AF}" destId="{36272D94-C1B9-41FE-A47F-C68BEDD3290D}" srcOrd="0" destOrd="0" presId="urn:microsoft.com/office/officeart/2008/layout/LinedList"/>
    <dgm:cxn modelId="{8EC3C82F-E0F9-4033-AE94-F5D9006292FF}" type="presOf" srcId="{C2AE2BCA-878F-429C-A4DB-8012EBFB3DC8}" destId="{2D09D8E0-6AD8-453B-813D-8CD4F0193C53}" srcOrd="0" destOrd="0" presId="urn:microsoft.com/office/officeart/2008/layout/LinedList"/>
    <dgm:cxn modelId="{471EB939-D593-428F-B022-A3F5E339A193}" type="presOf" srcId="{32EE7D1A-D24D-4F2B-942A-3B1A2C2F3976}" destId="{949657DE-3430-4D31-878F-811E4792E908}" srcOrd="0" destOrd="0" presId="urn:microsoft.com/office/officeart/2008/layout/LinedList"/>
    <dgm:cxn modelId="{A6763B38-F88B-421F-B719-50A9BA9A37E5}" srcId="{C2AE2BCA-878F-429C-A4DB-8012EBFB3DC8}" destId="{32EE7D1A-D24D-4F2B-942A-3B1A2C2F3976}" srcOrd="0" destOrd="0" parTransId="{CD50989B-C5F7-4ECF-81EA-0DE2EC5F3B02}" sibTransId="{6D191FE5-5A2C-4A62-AF9D-E54A21761743}"/>
    <dgm:cxn modelId="{FB0DF171-359A-4007-91E0-42B037DBDD22}" srcId="{32EE7D1A-D24D-4F2B-942A-3B1A2C2F3976}" destId="{D2861C33-3702-4E7A-82B3-8192BC839CD6}" srcOrd="2" destOrd="0" parTransId="{C9195939-4964-41FD-A2D3-E91AAB26EA20}" sibTransId="{67F51F7A-455C-4E83-9E8E-FF19E4CEFB39}"/>
    <dgm:cxn modelId="{8A49DA18-98E2-4DFB-99C6-65CBB6FEEE2C}" type="presOf" srcId="{59393D7B-ACAD-4E14-8879-33BEF8FE4A6B}" destId="{002789DD-FFB0-4BE1-8F98-E60974C49344}" srcOrd="0" destOrd="0" presId="urn:microsoft.com/office/officeart/2008/layout/LinedList"/>
    <dgm:cxn modelId="{222B3C71-58D4-440F-92AE-A02E6110440F}" srcId="{32EE7D1A-D24D-4F2B-942A-3B1A2C2F3976}" destId="{C569BEEC-EC65-4C1B-9CD2-36E232F9FF5A}" srcOrd="0" destOrd="0" parTransId="{7A34BBC5-8DD2-406D-937A-36D158D3FFDD}" sibTransId="{39C59F61-6699-4CEE-A650-C9E86B5809DB}"/>
    <dgm:cxn modelId="{7084AFFD-8E27-4AC9-9858-38F5595A89CC}" srcId="{32EE7D1A-D24D-4F2B-942A-3B1A2C2F3976}" destId="{F773B773-9780-481C-B53C-63B7D89A26AF}" srcOrd="3" destOrd="0" parTransId="{6105CC6E-6A27-48FA-87B1-A14027F5DBEE}" sibTransId="{83ACA4C0-AAB1-4A24-A2F1-71181BBEF7B1}"/>
    <dgm:cxn modelId="{5B7EFE0C-5D8D-4B2A-B82F-0BA887FA52FB}" type="presOf" srcId="{C569BEEC-EC65-4C1B-9CD2-36E232F9FF5A}" destId="{EF476B7F-EE1F-43EC-8A18-40D4B81E1DB4}" srcOrd="0" destOrd="0" presId="urn:microsoft.com/office/officeart/2008/layout/LinedList"/>
    <dgm:cxn modelId="{679CB8C1-C820-43E7-844D-4361771CA1CE}" srcId="{32EE7D1A-D24D-4F2B-942A-3B1A2C2F3976}" destId="{59393D7B-ACAD-4E14-8879-33BEF8FE4A6B}" srcOrd="1" destOrd="0" parTransId="{0B15C1AE-48A0-4D41-9203-08DE5A825D84}" sibTransId="{BAC7C696-B851-4DFC-9134-9A8C3215A613}"/>
    <dgm:cxn modelId="{5F872DA9-00A0-4DEC-86CB-FC46BD099527}" type="presOf" srcId="{D2861C33-3702-4E7A-82B3-8192BC839CD6}" destId="{4DBEC6C0-6C57-40B7-AB4C-6BD6A3B39C9C}" srcOrd="0" destOrd="0" presId="urn:microsoft.com/office/officeart/2008/layout/LinedList"/>
    <dgm:cxn modelId="{F345D4C1-ABD3-47D9-95B5-D65346A1E6D1}" type="presParOf" srcId="{2D09D8E0-6AD8-453B-813D-8CD4F0193C53}" destId="{E8E0392B-04D5-44F0-8E9C-70371761797E}" srcOrd="0" destOrd="0" presId="urn:microsoft.com/office/officeart/2008/layout/LinedList"/>
    <dgm:cxn modelId="{07AA23D2-957F-42B3-8207-6AC78DC4E796}" type="presParOf" srcId="{2D09D8E0-6AD8-453B-813D-8CD4F0193C53}" destId="{0A0A0B13-9E64-4619-B708-D7F1504CF587}" srcOrd="1" destOrd="0" presId="urn:microsoft.com/office/officeart/2008/layout/LinedList"/>
    <dgm:cxn modelId="{7F7BF4BD-F431-4377-9CEC-3DE8F6387D8B}" type="presParOf" srcId="{0A0A0B13-9E64-4619-B708-D7F1504CF587}" destId="{949657DE-3430-4D31-878F-811E4792E908}" srcOrd="0" destOrd="0" presId="urn:microsoft.com/office/officeart/2008/layout/LinedList"/>
    <dgm:cxn modelId="{CA22881D-20C7-4C19-8D71-11354C7797B2}" type="presParOf" srcId="{0A0A0B13-9E64-4619-B708-D7F1504CF587}" destId="{E7DCA58A-CB0F-4A5E-AD7D-497416899E9A}" srcOrd="1" destOrd="0" presId="urn:microsoft.com/office/officeart/2008/layout/LinedList"/>
    <dgm:cxn modelId="{61EB99AB-D673-484C-91EF-5F306B157B39}" type="presParOf" srcId="{E7DCA58A-CB0F-4A5E-AD7D-497416899E9A}" destId="{CCE2B94B-566B-4219-BC64-6178DDEBD522}" srcOrd="0" destOrd="0" presId="urn:microsoft.com/office/officeart/2008/layout/LinedList"/>
    <dgm:cxn modelId="{449165F6-A8CC-4736-A476-3995F23A945F}" type="presParOf" srcId="{E7DCA58A-CB0F-4A5E-AD7D-497416899E9A}" destId="{11480E4D-45D3-4235-BD65-968B1196FB56}" srcOrd="1" destOrd="0" presId="urn:microsoft.com/office/officeart/2008/layout/LinedList"/>
    <dgm:cxn modelId="{87C64956-0027-43C3-B69E-2E59AD7849D1}" type="presParOf" srcId="{11480E4D-45D3-4235-BD65-968B1196FB56}" destId="{EB333112-E3EB-494A-A9B1-637A9E66F922}" srcOrd="0" destOrd="0" presId="urn:microsoft.com/office/officeart/2008/layout/LinedList"/>
    <dgm:cxn modelId="{7FB29E70-DFDA-4D19-AD4F-E6E11E55D7B6}" type="presParOf" srcId="{11480E4D-45D3-4235-BD65-968B1196FB56}" destId="{EF476B7F-EE1F-43EC-8A18-40D4B81E1DB4}" srcOrd="1" destOrd="0" presId="urn:microsoft.com/office/officeart/2008/layout/LinedList"/>
    <dgm:cxn modelId="{B593A467-F699-439F-8A68-918B03D7E2EF}" type="presParOf" srcId="{11480E4D-45D3-4235-BD65-968B1196FB56}" destId="{5521E4EE-F522-4EA8-8195-E0FA2F4EEC89}" srcOrd="2" destOrd="0" presId="urn:microsoft.com/office/officeart/2008/layout/LinedList"/>
    <dgm:cxn modelId="{287A4D38-3555-4C21-AB95-BDAE4658FE43}" type="presParOf" srcId="{E7DCA58A-CB0F-4A5E-AD7D-497416899E9A}" destId="{9D17C173-D671-4541-951F-03E129694217}" srcOrd="2" destOrd="0" presId="urn:microsoft.com/office/officeart/2008/layout/LinedList"/>
    <dgm:cxn modelId="{5E03B3E5-6A19-4C44-8C50-8D37023AFF4A}" type="presParOf" srcId="{E7DCA58A-CB0F-4A5E-AD7D-497416899E9A}" destId="{D3AE784A-58AA-497C-8CFD-6753C7D65CE1}" srcOrd="3" destOrd="0" presId="urn:microsoft.com/office/officeart/2008/layout/LinedList"/>
    <dgm:cxn modelId="{A1A5A5EE-72BD-4282-B363-B771EB19BB56}" type="presParOf" srcId="{E7DCA58A-CB0F-4A5E-AD7D-497416899E9A}" destId="{79C038EB-E6E4-4122-A5BB-2CA4473BF6E2}" srcOrd="4" destOrd="0" presId="urn:microsoft.com/office/officeart/2008/layout/LinedList"/>
    <dgm:cxn modelId="{09454FC6-3B55-4363-9EA0-88A3BBAFE6B2}" type="presParOf" srcId="{79C038EB-E6E4-4122-A5BB-2CA4473BF6E2}" destId="{DFB136C7-7ABD-4BBB-A620-21C1DE1D16D2}" srcOrd="0" destOrd="0" presId="urn:microsoft.com/office/officeart/2008/layout/LinedList"/>
    <dgm:cxn modelId="{CF34670E-A38C-4387-BC94-C851A68BB0A3}" type="presParOf" srcId="{79C038EB-E6E4-4122-A5BB-2CA4473BF6E2}" destId="{002789DD-FFB0-4BE1-8F98-E60974C49344}" srcOrd="1" destOrd="0" presId="urn:microsoft.com/office/officeart/2008/layout/LinedList"/>
    <dgm:cxn modelId="{C19428B8-4494-45AF-84FB-BF420C90FCF2}" type="presParOf" srcId="{79C038EB-E6E4-4122-A5BB-2CA4473BF6E2}" destId="{CBF8E4F5-2ECA-467B-9AE1-0D5816D584F1}" srcOrd="2" destOrd="0" presId="urn:microsoft.com/office/officeart/2008/layout/LinedList"/>
    <dgm:cxn modelId="{567D6900-D1C7-4CDC-AFAF-63DE8B264E59}" type="presParOf" srcId="{E7DCA58A-CB0F-4A5E-AD7D-497416899E9A}" destId="{A791A6C3-EF0F-417F-AFF2-9E7FF5399D38}" srcOrd="5" destOrd="0" presId="urn:microsoft.com/office/officeart/2008/layout/LinedList"/>
    <dgm:cxn modelId="{851B2102-9309-4561-B088-49065F06144C}" type="presParOf" srcId="{E7DCA58A-CB0F-4A5E-AD7D-497416899E9A}" destId="{B6CF1335-8649-4ED4-B21B-436AFBF9FC6A}" srcOrd="6" destOrd="0" presId="urn:microsoft.com/office/officeart/2008/layout/LinedList"/>
    <dgm:cxn modelId="{118DEC2A-D103-4D2E-AE31-B8405826D974}" type="presParOf" srcId="{E7DCA58A-CB0F-4A5E-AD7D-497416899E9A}" destId="{AD5B607B-37C8-43CD-9074-99A4A4FB61AC}" srcOrd="7" destOrd="0" presId="urn:microsoft.com/office/officeart/2008/layout/LinedList"/>
    <dgm:cxn modelId="{B01B7840-D7C7-4E90-B199-415BBF842651}" type="presParOf" srcId="{AD5B607B-37C8-43CD-9074-99A4A4FB61AC}" destId="{6AB852AD-D0EC-4983-9A6C-CDECAB45BDA5}" srcOrd="0" destOrd="0" presId="urn:microsoft.com/office/officeart/2008/layout/LinedList"/>
    <dgm:cxn modelId="{C1EAF3D8-C3DE-4ACE-A294-97202C6B0171}" type="presParOf" srcId="{AD5B607B-37C8-43CD-9074-99A4A4FB61AC}" destId="{4DBEC6C0-6C57-40B7-AB4C-6BD6A3B39C9C}" srcOrd="1" destOrd="0" presId="urn:microsoft.com/office/officeart/2008/layout/LinedList"/>
    <dgm:cxn modelId="{22FD3673-BACE-4D68-836E-49455074DD9A}" type="presParOf" srcId="{AD5B607B-37C8-43CD-9074-99A4A4FB61AC}" destId="{3521B20D-3862-41C7-9A5F-8DD556388A1A}" srcOrd="2" destOrd="0" presId="urn:microsoft.com/office/officeart/2008/layout/LinedList"/>
    <dgm:cxn modelId="{BD41A0F8-CF53-4170-B493-C9ED941C6F9A}" type="presParOf" srcId="{E7DCA58A-CB0F-4A5E-AD7D-497416899E9A}" destId="{A869C2FA-5590-4F28-B9EF-FCA5A4FBE36D}" srcOrd="8" destOrd="0" presId="urn:microsoft.com/office/officeart/2008/layout/LinedList"/>
    <dgm:cxn modelId="{04B6E962-8A87-4380-A525-AE2FFA0FFF06}" type="presParOf" srcId="{E7DCA58A-CB0F-4A5E-AD7D-497416899E9A}" destId="{3288F822-0027-47AC-868E-4C561479E8FB}" srcOrd="9" destOrd="0" presId="urn:microsoft.com/office/officeart/2008/layout/LinedList"/>
    <dgm:cxn modelId="{BB94F729-9287-4345-8830-F23969A8B279}" type="presParOf" srcId="{E7DCA58A-CB0F-4A5E-AD7D-497416899E9A}" destId="{14B3D148-55FB-43ED-BC94-E5F238EF533C}" srcOrd="10" destOrd="0" presId="urn:microsoft.com/office/officeart/2008/layout/LinedList"/>
    <dgm:cxn modelId="{B6717E2D-7BA3-4516-9152-11422046918D}" type="presParOf" srcId="{14B3D148-55FB-43ED-BC94-E5F238EF533C}" destId="{0974D946-1566-4400-8763-A2EAFB140D41}" srcOrd="0" destOrd="0" presId="urn:microsoft.com/office/officeart/2008/layout/LinedList"/>
    <dgm:cxn modelId="{BC9280A9-84CD-455A-9D79-28EA162218C7}" type="presParOf" srcId="{14B3D148-55FB-43ED-BC94-E5F238EF533C}" destId="{36272D94-C1B9-41FE-A47F-C68BEDD3290D}" srcOrd="1" destOrd="0" presId="urn:microsoft.com/office/officeart/2008/layout/LinedList"/>
    <dgm:cxn modelId="{96A22C20-6A6B-478E-A545-EED752A9C017}" type="presParOf" srcId="{14B3D148-55FB-43ED-BC94-E5F238EF533C}" destId="{A5305BBD-F65B-4C70-B465-4726DFB659AB}" srcOrd="2" destOrd="0" presId="urn:microsoft.com/office/officeart/2008/layout/LinedList"/>
    <dgm:cxn modelId="{7003C411-0016-44AF-9CB1-623F634A60F7}" type="presParOf" srcId="{E7DCA58A-CB0F-4A5E-AD7D-497416899E9A}" destId="{BF8E353E-DF8B-47CC-A439-4ECF27C320FC}" srcOrd="11" destOrd="0" presId="urn:microsoft.com/office/officeart/2008/layout/LinedList"/>
    <dgm:cxn modelId="{5994319F-8C0B-43D2-9961-DB243ADC9F90}" type="presParOf" srcId="{E7DCA58A-CB0F-4A5E-AD7D-497416899E9A}" destId="{54C5D0FE-17F4-4307-BF41-345C94ACDFB9}"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093315A-2DDD-4049-ADFF-963AFFB8826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C5D85A7-4AE6-42BA-9A6E-96A8A9B12978}">
      <dgm:prSet custT="1"/>
      <dgm:spPr/>
      <dgm:t>
        <a:bodyPr/>
        <a:lstStyle/>
        <a:p>
          <a:pPr rtl="0"/>
          <a:r>
            <a:rPr lang="en-US" sz="3200" b="1" dirty="0">
              <a:effectLst>
                <a:outerShdw blurRad="38100" dist="38100" dir="2700000" algn="tl">
                  <a:srgbClr val="000000">
                    <a:alpha val="43137"/>
                  </a:srgbClr>
                </a:outerShdw>
              </a:effectLst>
            </a:rPr>
            <a:t>Input</a:t>
          </a:r>
        </a:p>
      </dgm:t>
    </dgm:pt>
    <dgm:pt modelId="{FC5E9E7D-5A54-4317-8442-75463BDC3FA6}" type="parTrans" cxnId="{318CE6CC-BAB5-4A42-B580-F6D5B1B93C06}">
      <dgm:prSet/>
      <dgm:spPr/>
      <dgm:t>
        <a:bodyPr/>
        <a:lstStyle/>
        <a:p>
          <a:endParaRPr lang="en-US"/>
        </a:p>
      </dgm:t>
    </dgm:pt>
    <dgm:pt modelId="{49E3FF5F-2284-4D93-94FF-295E2718F088}" type="sibTrans" cxnId="{318CE6CC-BAB5-4A42-B580-F6D5B1B93C06}">
      <dgm:prSet/>
      <dgm:spPr/>
      <dgm:t>
        <a:bodyPr/>
        <a:lstStyle/>
        <a:p>
          <a:endParaRPr lang="en-US"/>
        </a:p>
      </dgm:t>
    </dgm:pt>
    <dgm:pt modelId="{F10E89A7-0AE0-4B04-B00B-D7E9A2DA07A9}">
      <dgm:prSet custT="1"/>
      <dgm:spPr/>
      <dgm:t>
        <a:bodyPr/>
        <a:lstStyle/>
        <a:p>
          <a:pPr rtl="0"/>
          <a:r>
            <a:rPr lang="en-US" sz="3200" b="1" dirty="0">
              <a:effectLst>
                <a:outerShdw blurRad="38100" dist="38100" dir="2700000" algn="tl">
                  <a:srgbClr val="000000">
                    <a:alpha val="43137"/>
                  </a:srgbClr>
                </a:outerShdw>
              </a:effectLst>
            </a:rPr>
            <a:t>Output</a:t>
          </a:r>
        </a:p>
      </dgm:t>
    </dgm:pt>
    <dgm:pt modelId="{B33F3D76-A4A9-4FDA-9572-9D2F2B191311}" type="parTrans" cxnId="{BF535C9C-EC45-4EEF-85E6-41E83B0E0013}">
      <dgm:prSet/>
      <dgm:spPr/>
      <dgm:t>
        <a:bodyPr/>
        <a:lstStyle/>
        <a:p>
          <a:endParaRPr lang="en-US"/>
        </a:p>
      </dgm:t>
    </dgm:pt>
    <dgm:pt modelId="{4E6C5436-096D-489F-B839-386F2FBDAE3D}" type="sibTrans" cxnId="{BF535C9C-EC45-4EEF-85E6-41E83B0E0013}">
      <dgm:prSet/>
      <dgm:spPr/>
      <dgm:t>
        <a:bodyPr/>
        <a:lstStyle/>
        <a:p>
          <a:endParaRPr lang="en-US"/>
        </a:p>
      </dgm:t>
    </dgm:pt>
    <dgm:pt modelId="{D27CE38D-05E3-46DD-929E-9999A18EC131}">
      <dgm:prSet custT="1"/>
      <dgm:spPr/>
      <dgm:t>
        <a:bodyPr/>
        <a:lstStyle/>
        <a:p>
          <a:pPr rtl="0"/>
          <a:r>
            <a:rPr lang="en-US" sz="3200" b="1" dirty="0">
              <a:effectLst>
                <a:outerShdw blurRad="38100" dist="38100" dir="2700000" algn="tl">
                  <a:srgbClr val="000000">
                    <a:alpha val="43137"/>
                  </a:srgbClr>
                </a:outerShdw>
              </a:effectLst>
            </a:rPr>
            <a:t>Workload</a:t>
          </a:r>
        </a:p>
      </dgm:t>
    </dgm:pt>
    <dgm:pt modelId="{AF3BC59D-5588-4DB5-9BFF-AE5C486CBE2F}" type="parTrans" cxnId="{85B339DA-F263-457C-9D23-CF7F971ACEBC}">
      <dgm:prSet/>
      <dgm:spPr/>
      <dgm:t>
        <a:bodyPr/>
        <a:lstStyle/>
        <a:p>
          <a:endParaRPr lang="en-US"/>
        </a:p>
      </dgm:t>
    </dgm:pt>
    <dgm:pt modelId="{5F194066-AD1B-4EE9-BF03-C17B6A4ED574}" type="sibTrans" cxnId="{85B339DA-F263-457C-9D23-CF7F971ACEBC}">
      <dgm:prSet/>
      <dgm:spPr/>
      <dgm:t>
        <a:bodyPr/>
        <a:lstStyle/>
        <a:p>
          <a:endParaRPr lang="en-US"/>
        </a:p>
      </dgm:t>
    </dgm:pt>
    <dgm:pt modelId="{19BD64EE-473B-4D64-A35D-DE4606C4C4D0}">
      <dgm:prSet custT="1"/>
      <dgm:spPr/>
      <dgm:t>
        <a:bodyPr/>
        <a:lstStyle/>
        <a:p>
          <a:pPr rtl="0"/>
          <a:r>
            <a:rPr lang="en-US" sz="3200" b="1" dirty="0">
              <a:effectLst>
                <a:outerShdw blurRad="38100" dist="38100" dir="2700000" algn="tl">
                  <a:srgbClr val="000000">
                    <a:alpha val="43137"/>
                  </a:srgbClr>
                </a:outerShdw>
              </a:effectLst>
            </a:rPr>
            <a:t>Effectiveness</a:t>
          </a:r>
        </a:p>
      </dgm:t>
    </dgm:pt>
    <dgm:pt modelId="{F72F0993-914D-4285-9C33-95D08669371E}" type="parTrans" cxnId="{761F36E6-ED66-4AF0-A390-AD8C602C6A33}">
      <dgm:prSet/>
      <dgm:spPr/>
      <dgm:t>
        <a:bodyPr/>
        <a:lstStyle/>
        <a:p>
          <a:endParaRPr lang="en-US"/>
        </a:p>
      </dgm:t>
    </dgm:pt>
    <dgm:pt modelId="{F3001C9E-0550-49BC-8251-FF1CC357CA7A}" type="sibTrans" cxnId="{761F36E6-ED66-4AF0-A390-AD8C602C6A33}">
      <dgm:prSet/>
      <dgm:spPr/>
      <dgm:t>
        <a:bodyPr/>
        <a:lstStyle/>
        <a:p>
          <a:endParaRPr lang="en-US"/>
        </a:p>
      </dgm:t>
    </dgm:pt>
    <dgm:pt modelId="{A9678B4E-50F5-415E-87C5-901F6B77AACA}">
      <dgm:prSet custT="1"/>
      <dgm:spPr/>
      <dgm:t>
        <a:bodyPr/>
        <a:lstStyle/>
        <a:p>
          <a:pPr rtl="0"/>
          <a:r>
            <a:rPr lang="en-US" sz="3200" b="1" dirty="0">
              <a:effectLst>
                <a:outerShdw blurRad="38100" dist="38100" dir="2700000" algn="tl">
                  <a:srgbClr val="000000">
                    <a:alpha val="43137"/>
                  </a:srgbClr>
                </a:outerShdw>
              </a:effectLst>
            </a:rPr>
            <a:t>Efficiency</a:t>
          </a:r>
        </a:p>
      </dgm:t>
    </dgm:pt>
    <dgm:pt modelId="{3C16E554-90AC-40D7-8658-DC4BA54FF68E}" type="parTrans" cxnId="{08EDFD16-7EF1-460A-BDE2-B88A6C61EF85}">
      <dgm:prSet/>
      <dgm:spPr/>
      <dgm:t>
        <a:bodyPr/>
        <a:lstStyle/>
        <a:p>
          <a:endParaRPr lang="en-US"/>
        </a:p>
      </dgm:t>
    </dgm:pt>
    <dgm:pt modelId="{C54F7C1F-42B1-49AB-8388-9AF0468B10C6}" type="sibTrans" cxnId="{08EDFD16-7EF1-460A-BDE2-B88A6C61EF85}">
      <dgm:prSet/>
      <dgm:spPr/>
      <dgm:t>
        <a:bodyPr/>
        <a:lstStyle/>
        <a:p>
          <a:endParaRPr lang="en-US"/>
        </a:p>
      </dgm:t>
    </dgm:pt>
    <dgm:pt modelId="{466ADB95-D504-4956-AAF5-1750D8865519}">
      <dgm:prSet custT="1"/>
      <dgm:spPr/>
      <dgm:t>
        <a:bodyPr/>
        <a:lstStyle/>
        <a:p>
          <a:pPr rtl="0"/>
          <a:r>
            <a:rPr lang="en-US" sz="2800" dirty="0"/>
            <a:t>Resources used in producing output or outcome</a:t>
          </a:r>
        </a:p>
      </dgm:t>
    </dgm:pt>
    <dgm:pt modelId="{1D0F4A46-F093-4B4A-90F0-717732A0AF3C}" type="parTrans" cxnId="{69650BB9-32A0-478A-8924-5F4F565EA4D8}">
      <dgm:prSet/>
      <dgm:spPr/>
      <dgm:t>
        <a:bodyPr/>
        <a:lstStyle/>
        <a:p>
          <a:endParaRPr lang="en-US"/>
        </a:p>
      </dgm:t>
    </dgm:pt>
    <dgm:pt modelId="{6321F58C-A0C6-418A-84B8-3F4302744831}" type="sibTrans" cxnId="{69650BB9-32A0-478A-8924-5F4F565EA4D8}">
      <dgm:prSet/>
      <dgm:spPr/>
      <dgm:t>
        <a:bodyPr/>
        <a:lstStyle/>
        <a:p>
          <a:endParaRPr lang="en-US"/>
        </a:p>
      </dgm:t>
    </dgm:pt>
    <dgm:pt modelId="{85DD3079-DF76-40BB-9100-D5CD5962350C}">
      <dgm:prSet custT="1"/>
      <dgm:spPr/>
      <dgm:t>
        <a:bodyPr/>
        <a:lstStyle/>
        <a:p>
          <a:pPr rtl="0"/>
          <a:r>
            <a:rPr lang="en-US" sz="2800" dirty="0"/>
            <a:t>Completed activity, amount of work done</a:t>
          </a:r>
        </a:p>
      </dgm:t>
    </dgm:pt>
    <dgm:pt modelId="{571504C2-E7A8-4E47-A3A0-48F352F5E39D}" type="parTrans" cxnId="{423C27CC-52BF-47E2-B495-F5458D0A6032}">
      <dgm:prSet/>
      <dgm:spPr/>
      <dgm:t>
        <a:bodyPr/>
        <a:lstStyle/>
        <a:p>
          <a:endParaRPr lang="en-US"/>
        </a:p>
      </dgm:t>
    </dgm:pt>
    <dgm:pt modelId="{54BF8689-1547-4270-A02A-DB18E5C10A71}" type="sibTrans" cxnId="{423C27CC-52BF-47E2-B495-F5458D0A6032}">
      <dgm:prSet/>
      <dgm:spPr/>
      <dgm:t>
        <a:bodyPr/>
        <a:lstStyle/>
        <a:p>
          <a:endParaRPr lang="en-US"/>
        </a:p>
      </dgm:t>
    </dgm:pt>
    <dgm:pt modelId="{7178A76A-74C0-4D28-81B8-109C4D399C2E}">
      <dgm:prSet custT="1"/>
      <dgm:spPr/>
      <dgm:t>
        <a:bodyPr/>
        <a:lstStyle/>
        <a:p>
          <a:pPr rtl="0"/>
          <a:r>
            <a:rPr lang="en-US" sz="2800" dirty="0"/>
            <a:t>Level of productivity in providing goods and services</a:t>
          </a:r>
        </a:p>
      </dgm:t>
    </dgm:pt>
    <dgm:pt modelId="{0C10BB26-35E8-4045-B3AA-384409481C73}" type="parTrans" cxnId="{1327A5CA-235C-40A7-9BE5-20DE0AF60C74}">
      <dgm:prSet/>
      <dgm:spPr/>
      <dgm:t>
        <a:bodyPr/>
        <a:lstStyle/>
        <a:p>
          <a:endParaRPr lang="en-US"/>
        </a:p>
      </dgm:t>
    </dgm:pt>
    <dgm:pt modelId="{D6E2965B-791D-41C7-A129-1EFD9D81EB02}" type="sibTrans" cxnId="{1327A5CA-235C-40A7-9BE5-20DE0AF60C74}">
      <dgm:prSet/>
      <dgm:spPr/>
      <dgm:t>
        <a:bodyPr/>
        <a:lstStyle/>
        <a:p>
          <a:endParaRPr lang="en-US"/>
        </a:p>
      </dgm:t>
    </dgm:pt>
    <dgm:pt modelId="{72F73801-34A2-4C3C-945D-CE453C29C7A4}">
      <dgm:prSet custT="1"/>
      <dgm:spPr/>
      <dgm:t>
        <a:bodyPr/>
        <a:lstStyle/>
        <a:p>
          <a:pPr rtl="0"/>
          <a:r>
            <a:rPr lang="en-US" sz="2800" dirty="0"/>
            <a:t>Goals and objectives are met within deadlines</a:t>
          </a:r>
        </a:p>
      </dgm:t>
    </dgm:pt>
    <dgm:pt modelId="{45BC518D-1451-4A9C-9B8B-C384DEB15333}" type="parTrans" cxnId="{EE925C6C-2933-45BE-AB5F-08D4B29EB558}">
      <dgm:prSet/>
      <dgm:spPr/>
      <dgm:t>
        <a:bodyPr/>
        <a:lstStyle/>
        <a:p>
          <a:endParaRPr lang="en-US"/>
        </a:p>
      </dgm:t>
    </dgm:pt>
    <dgm:pt modelId="{F5216DE5-653B-4DAC-A3D7-208934AE6ECC}" type="sibTrans" cxnId="{EE925C6C-2933-45BE-AB5F-08D4B29EB558}">
      <dgm:prSet/>
      <dgm:spPr/>
      <dgm:t>
        <a:bodyPr/>
        <a:lstStyle/>
        <a:p>
          <a:endParaRPr lang="en-US"/>
        </a:p>
      </dgm:t>
    </dgm:pt>
    <dgm:pt modelId="{426EDC1E-3BD4-4A24-B6BF-B067BA0FD8C7}">
      <dgm:prSet custT="1"/>
      <dgm:spPr/>
      <dgm:t>
        <a:bodyPr/>
        <a:lstStyle/>
        <a:p>
          <a:pPr rtl="0"/>
          <a:r>
            <a:rPr lang="en-US" sz="2800" dirty="0"/>
            <a:t>How much did it cost to produce the outcome</a:t>
          </a:r>
        </a:p>
      </dgm:t>
    </dgm:pt>
    <dgm:pt modelId="{5AE9D44C-EA0B-4014-B396-D9399DE08DEC}" type="parTrans" cxnId="{6EBCE536-9E96-4CBF-993C-008598530E69}">
      <dgm:prSet/>
      <dgm:spPr/>
      <dgm:t>
        <a:bodyPr/>
        <a:lstStyle/>
        <a:p>
          <a:endParaRPr lang="en-US"/>
        </a:p>
      </dgm:t>
    </dgm:pt>
    <dgm:pt modelId="{530CFD63-4A81-47C9-8D19-5E22EAB60972}" type="sibTrans" cxnId="{6EBCE536-9E96-4CBF-993C-008598530E69}">
      <dgm:prSet/>
      <dgm:spPr/>
      <dgm:t>
        <a:bodyPr/>
        <a:lstStyle/>
        <a:p>
          <a:endParaRPr lang="en-US"/>
        </a:p>
      </dgm:t>
    </dgm:pt>
    <dgm:pt modelId="{5922A4F1-2A99-4A9F-BFFA-A03831243326}" type="pres">
      <dgm:prSet presAssocID="{5093315A-2DDD-4049-ADFF-963AFFB88269}" presName="Name0" presStyleCnt="0">
        <dgm:presLayoutVars>
          <dgm:dir/>
          <dgm:animLvl val="lvl"/>
          <dgm:resizeHandles val="exact"/>
        </dgm:presLayoutVars>
      </dgm:prSet>
      <dgm:spPr/>
      <dgm:t>
        <a:bodyPr/>
        <a:lstStyle/>
        <a:p>
          <a:endParaRPr lang="en-US"/>
        </a:p>
      </dgm:t>
    </dgm:pt>
    <dgm:pt modelId="{E8018F24-50DC-43AB-AB7D-2ED392658695}" type="pres">
      <dgm:prSet presAssocID="{FC5D85A7-4AE6-42BA-9A6E-96A8A9B12978}" presName="linNode" presStyleCnt="0"/>
      <dgm:spPr/>
    </dgm:pt>
    <dgm:pt modelId="{8520D9A4-1CB7-454F-9277-B390EB8B4B42}" type="pres">
      <dgm:prSet presAssocID="{FC5D85A7-4AE6-42BA-9A6E-96A8A9B12978}" presName="parentText" presStyleLbl="node1" presStyleIdx="0" presStyleCnt="5">
        <dgm:presLayoutVars>
          <dgm:chMax val="1"/>
          <dgm:bulletEnabled val="1"/>
        </dgm:presLayoutVars>
      </dgm:prSet>
      <dgm:spPr/>
      <dgm:t>
        <a:bodyPr/>
        <a:lstStyle/>
        <a:p>
          <a:endParaRPr lang="en-US"/>
        </a:p>
      </dgm:t>
    </dgm:pt>
    <dgm:pt modelId="{18918168-245E-48D6-9096-DBF1EC7FF46F}" type="pres">
      <dgm:prSet presAssocID="{FC5D85A7-4AE6-42BA-9A6E-96A8A9B12978}" presName="descendantText" presStyleLbl="alignAccFollowNode1" presStyleIdx="0" presStyleCnt="5">
        <dgm:presLayoutVars>
          <dgm:bulletEnabled val="1"/>
        </dgm:presLayoutVars>
      </dgm:prSet>
      <dgm:spPr/>
      <dgm:t>
        <a:bodyPr/>
        <a:lstStyle/>
        <a:p>
          <a:endParaRPr lang="en-US"/>
        </a:p>
      </dgm:t>
    </dgm:pt>
    <dgm:pt modelId="{870747B1-CA68-470D-97AD-7930B44EE37D}" type="pres">
      <dgm:prSet presAssocID="{49E3FF5F-2284-4D93-94FF-295E2718F088}" presName="sp" presStyleCnt="0"/>
      <dgm:spPr/>
    </dgm:pt>
    <dgm:pt modelId="{32D74B61-FC26-48A7-92EA-1E23A52C33BD}" type="pres">
      <dgm:prSet presAssocID="{F10E89A7-0AE0-4B04-B00B-D7E9A2DA07A9}" presName="linNode" presStyleCnt="0"/>
      <dgm:spPr/>
    </dgm:pt>
    <dgm:pt modelId="{CC2E73E4-19EC-4B33-99FE-EAD34B14E9D1}" type="pres">
      <dgm:prSet presAssocID="{F10E89A7-0AE0-4B04-B00B-D7E9A2DA07A9}" presName="parentText" presStyleLbl="node1" presStyleIdx="1" presStyleCnt="5">
        <dgm:presLayoutVars>
          <dgm:chMax val="1"/>
          <dgm:bulletEnabled val="1"/>
        </dgm:presLayoutVars>
      </dgm:prSet>
      <dgm:spPr/>
      <dgm:t>
        <a:bodyPr/>
        <a:lstStyle/>
        <a:p>
          <a:endParaRPr lang="en-US"/>
        </a:p>
      </dgm:t>
    </dgm:pt>
    <dgm:pt modelId="{253725FA-7394-4ABB-8A3C-59BEA2E8AD48}" type="pres">
      <dgm:prSet presAssocID="{F10E89A7-0AE0-4B04-B00B-D7E9A2DA07A9}" presName="descendantText" presStyleLbl="alignAccFollowNode1" presStyleIdx="1" presStyleCnt="5">
        <dgm:presLayoutVars>
          <dgm:bulletEnabled val="1"/>
        </dgm:presLayoutVars>
      </dgm:prSet>
      <dgm:spPr/>
      <dgm:t>
        <a:bodyPr/>
        <a:lstStyle/>
        <a:p>
          <a:endParaRPr lang="en-US"/>
        </a:p>
      </dgm:t>
    </dgm:pt>
    <dgm:pt modelId="{DC90D5DE-2AE7-4EDD-8BF8-22201303F9AA}" type="pres">
      <dgm:prSet presAssocID="{4E6C5436-096D-489F-B839-386F2FBDAE3D}" presName="sp" presStyleCnt="0"/>
      <dgm:spPr/>
    </dgm:pt>
    <dgm:pt modelId="{B95D025B-F0E0-4ED4-9E0C-88E471362E69}" type="pres">
      <dgm:prSet presAssocID="{D27CE38D-05E3-46DD-929E-9999A18EC131}" presName="linNode" presStyleCnt="0"/>
      <dgm:spPr/>
    </dgm:pt>
    <dgm:pt modelId="{681654CB-CFBE-4591-B4AE-6FC016E13AF4}" type="pres">
      <dgm:prSet presAssocID="{D27CE38D-05E3-46DD-929E-9999A18EC131}" presName="parentText" presStyleLbl="node1" presStyleIdx="2" presStyleCnt="5">
        <dgm:presLayoutVars>
          <dgm:chMax val="1"/>
          <dgm:bulletEnabled val="1"/>
        </dgm:presLayoutVars>
      </dgm:prSet>
      <dgm:spPr/>
      <dgm:t>
        <a:bodyPr/>
        <a:lstStyle/>
        <a:p>
          <a:endParaRPr lang="en-US"/>
        </a:p>
      </dgm:t>
    </dgm:pt>
    <dgm:pt modelId="{31CB84D3-0B3E-4AC8-A3C4-E7D46F468C66}" type="pres">
      <dgm:prSet presAssocID="{D27CE38D-05E3-46DD-929E-9999A18EC131}" presName="descendantText" presStyleLbl="alignAccFollowNode1" presStyleIdx="2" presStyleCnt="5">
        <dgm:presLayoutVars>
          <dgm:bulletEnabled val="1"/>
        </dgm:presLayoutVars>
      </dgm:prSet>
      <dgm:spPr/>
      <dgm:t>
        <a:bodyPr/>
        <a:lstStyle/>
        <a:p>
          <a:endParaRPr lang="en-US"/>
        </a:p>
      </dgm:t>
    </dgm:pt>
    <dgm:pt modelId="{275D4DFD-3C5F-4447-875F-7FD86F2ED727}" type="pres">
      <dgm:prSet presAssocID="{5F194066-AD1B-4EE9-BF03-C17B6A4ED574}" presName="sp" presStyleCnt="0"/>
      <dgm:spPr/>
    </dgm:pt>
    <dgm:pt modelId="{3DE6633A-D694-442D-8513-B36DEC7F69DB}" type="pres">
      <dgm:prSet presAssocID="{19BD64EE-473B-4D64-A35D-DE4606C4C4D0}" presName="linNode" presStyleCnt="0"/>
      <dgm:spPr/>
    </dgm:pt>
    <dgm:pt modelId="{ABFE19B1-3504-42A0-B39F-25CDE11501B3}" type="pres">
      <dgm:prSet presAssocID="{19BD64EE-473B-4D64-A35D-DE4606C4C4D0}" presName="parentText" presStyleLbl="node1" presStyleIdx="3" presStyleCnt="5">
        <dgm:presLayoutVars>
          <dgm:chMax val="1"/>
          <dgm:bulletEnabled val="1"/>
        </dgm:presLayoutVars>
      </dgm:prSet>
      <dgm:spPr/>
      <dgm:t>
        <a:bodyPr/>
        <a:lstStyle/>
        <a:p>
          <a:endParaRPr lang="en-US"/>
        </a:p>
      </dgm:t>
    </dgm:pt>
    <dgm:pt modelId="{7756AAB2-0423-4F42-9FE5-F9E34C6AFFE7}" type="pres">
      <dgm:prSet presAssocID="{19BD64EE-473B-4D64-A35D-DE4606C4C4D0}" presName="descendantText" presStyleLbl="alignAccFollowNode1" presStyleIdx="3" presStyleCnt="5">
        <dgm:presLayoutVars>
          <dgm:bulletEnabled val="1"/>
        </dgm:presLayoutVars>
      </dgm:prSet>
      <dgm:spPr/>
      <dgm:t>
        <a:bodyPr/>
        <a:lstStyle/>
        <a:p>
          <a:endParaRPr lang="en-US"/>
        </a:p>
      </dgm:t>
    </dgm:pt>
    <dgm:pt modelId="{551DE48A-C7C8-427D-9333-029400188B81}" type="pres">
      <dgm:prSet presAssocID="{F3001C9E-0550-49BC-8251-FF1CC357CA7A}" presName="sp" presStyleCnt="0"/>
      <dgm:spPr/>
    </dgm:pt>
    <dgm:pt modelId="{BF76DADB-AB2A-4616-A9A1-D39AA40C49A8}" type="pres">
      <dgm:prSet presAssocID="{A9678B4E-50F5-415E-87C5-901F6B77AACA}" presName="linNode" presStyleCnt="0"/>
      <dgm:spPr/>
    </dgm:pt>
    <dgm:pt modelId="{E9CAED80-9C2D-4A97-B82B-3351C2F388DB}" type="pres">
      <dgm:prSet presAssocID="{A9678B4E-50F5-415E-87C5-901F6B77AACA}" presName="parentText" presStyleLbl="node1" presStyleIdx="4" presStyleCnt="5">
        <dgm:presLayoutVars>
          <dgm:chMax val="1"/>
          <dgm:bulletEnabled val="1"/>
        </dgm:presLayoutVars>
      </dgm:prSet>
      <dgm:spPr/>
      <dgm:t>
        <a:bodyPr/>
        <a:lstStyle/>
        <a:p>
          <a:endParaRPr lang="en-US"/>
        </a:p>
      </dgm:t>
    </dgm:pt>
    <dgm:pt modelId="{7EAE852B-0AF3-4997-A525-EA4C4975589A}" type="pres">
      <dgm:prSet presAssocID="{A9678B4E-50F5-415E-87C5-901F6B77AACA}" presName="descendantText" presStyleLbl="alignAccFollowNode1" presStyleIdx="4" presStyleCnt="5">
        <dgm:presLayoutVars>
          <dgm:bulletEnabled val="1"/>
        </dgm:presLayoutVars>
      </dgm:prSet>
      <dgm:spPr/>
      <dgm:t>
        <a:bodyPr/>
        <a:lstStyle/>
        <a:p>
          <a:endParaRPr lang="en-US"/>
        </a:p>
      </dgm:t>
    </dgm:pt>
  </dgm:ptLst>
  <dgm:cxnLst>
    <dgm:cxn modelId="{1327A5CA-235C-40A7-9BE5-20DE0AF60C74}" srcId="{D27CE38D-05E3-46DD-929E-9999A18EC131}" destId="{7178A76A-74C0-4D28-81B8-109C4D399C2E}" srcOrd="0" destOrd="0" parTransId="{0C10BB26-35E8-4045-B3AA-384409481C73}" sibTransId="{D6E2965B-791D-41C7-A129-1EFD9D81EB02}"/>
    <dgm:cxn modelId="{C2CF56D5-33EC-4F79-A067-FF9B18166505}" type="presOf" srcId="{72F73801-34A2-4C3C-945D-CE453C29C7A4}" destId="{7756AAB2-0423-4F42-9FE5-F9E34C6AFFE7}" srcOrd="0" destOrd="0" presId="urn:microsoft.com/office/officeart/2005/8/layout/vList5"/>
    <dgm:cxn modelId="{2261EF6D-E21D-45C2-A7EB-AFAE8676124F}" type="presOf" srcId="{19BD64EE-473B-4D64-A35D-DE4606C4C4D0}" destId="{ABFE19B1-3504-42A0-B39F-25CDE11501B3}" srcOrd="0" destOrd="0" presId="urn:microsoft.com/office/officeart/2005/8/layout/vList5"/>
    <dgm:cxn modelId="{BA967DF4-9444-4E05-8233-B87530A9E1A4}" type="presOf" srcId="{85DD3079-DF76-40BB-9100-D5CD5962350C}" destId="{253725FA-7394-4ABB-8A3C-59BEA2E8AD48}" srcOrd="0" destOrd="0" presId="urn:microsoft.com/office/officeart/2005/8/layout/vList5"/>
    <dgm:cxn modelId="{423C27CC-52BF-47E2-B495-F5458D0A6032}" srcId="{F10E89A7-0AE0-4B04-B00B-D7E9A2DA07A9}" destId="{85DD3079-DF76-40BB-9100-D5CD5962350C}" srcOrd="0" destOrd="0" parTransId="{571504C2-E7A8-4E47-A3A0-48F352F5E39D}" sibTransId="{54BF8689-1547-4270-A02A-DB18E5C10A71}"/>
    <dgm:cxn modelId="{08EDFD16-7EF1-460A-BDE2-B88A6C61EF85}" srcId="{5093315A-2DDD-4049-ADFF-963AFFB88269}" destId="{A9678B4E-50F5-415E-87C5-901F6B77AACA}" srcOrd="4" destOrd="0" parTransId="{3C16E554-90AC-40D7-8658-DC4BA54FF68E}" sibTransId="{C54F7C1F-42B1-49AB-8388-9AF0468B10C6}"/>
    <dgm:cxn modelId="{85B339DA-F263-457C-9D23-CF7F971ACEBC}" srcId="{5093315A-2DDD-4049-ADFF-963AFFB88269}" destId="{D27CE38D-05E3-46DD-929E-9999A18EC131}" srcOrd="2" destOrd="0" parTransId="{AF3BC59D-5588-4DB5-9BFF-AE5C486CBE2F}" sibTransId="{5F194066-AD1B-4EE9-BF03-C17B6A4ED574}"/>
    <dgm:cxn modelId="{BF535C9C-EC45-4EEF-85E6-41E83B0E0013}" srcId="{5093315A-2DDD-4049-ADFF-963AFFB88269}" destId="{F10E89A7-0AE0-4B04-B00B-D7E9A2DA07A9}" srcOrd="1" destOrd="0" parTransId="{B33F3D76-A4A9-4FDA-9572-9D2F2B191311}" sibTransId="{4E6C5436-096D-489F-B839-386F2FBDAE3D}"/>
    <dgm:cxn modelId="{EE925C6C-2933-45BE-AB5F-08D4B29EB558}" srcId="{19BD64EE-473B-4D64-A35D-DE4606C4C4D0}" destId="{72F73801-34A2-4C3C-945D-CE453C29C7A4}" srcOrd="0" destOrd="0" parTransId="{45BC518D-1451-4A9C-9B8B-C384DEB15333}" sibTransId="{F5216DE5-653B-4DAC-A3D7-208934AE6ECC}"/>
    <dgm:cxn modelId="{6F63A61F-0B38-4DD9-BEB8-BC889A403911}" type="presOf" srcId="{FC5D85A7-4AE6-42BA-9A6E-96A8A9B12978}" destId="{8520D9A4-1CB7-454F-9277-B390EB8B4B42}" srcOrd="0" destOrd="0" presId="urn:microsoft.com/office/officeart/2005/8/layout/vList5"/>
    <dgm:cxn modelId="{3E3B444D-9438-4DCF-9A85-429E65284934}" type="presOf" srcId="{D27CE38D-05E3-46DD-929E-9999A18EC131}" destId="{681654CB-CFBE-4591-B4AE-6FC016E13AF4}" srcOrd="0" destOrd="0" presId="urn:microsoft.com/office/officeart/2005/8/layout/vList5"/>
    <dgm:cxn modelId="{FDF89BCF-CD69-460A-B12E-CE7812B71548}" type="presOf" srcId="{466ADB95-D504-4956-AAF5-1750D8865519}" destId="{18918168-245E-48D6-9096-DBF1EC7FF46F}" srcOrd="0" destOrd="0" presId="urn:microsoft.com/office/officeart/2005/8/layout/vList5"/>
    <dgm:cxn modelId="{C82352E7-7388-4048-A3E5-174C3339BFC3}" type="presOf" srcId="{5093315A-2DDD-4049-ADFF-963AFFB88269}" destId="{5922A4F1-2A99-4A9F-BFFA-A03831243326}" srcOrd="0" destOrd="0" presId="urn:microsoft.com/office/officeart/2005/8/layout/vList5"/>
    <dgm:cxn modelId="{6EBCE536-9E96-4CBF-993C-008598530E69}" srcId="{A9678B4E-50F5-415E-87C5-901F6B77AACA}" destId="{426EDC1E-3BD4-4A24-B6BF-B067BA0FD8C7}" srcOrd="0" destOrd="0" parTransId="{5AE9D44C-EA0B-4014-B396-D9399DE08DEC}" sibTransId="{530CFD63-4A81-47C9-8D19-5E22EAB60972}"/>
    <dgm:cxn modelId="{69650BB9-32A0-478A-8924-5F4F565EA4D8}" srcId="{FC5D85A7-4AE6-42BA-9A6E-96A8A9B12978}" destId="{466ADB95-D504-4956-AAF5-1750D8865519}" srcOrd="0" destOrd="0" parTransId="{1D0F4A46-F093-4B4A-90F0-717732A0AF3C}" sibTransId="{6321F58C-A0C6-418A-84B8-3F4302744831}"/>
    <dgm:cxn modelId="{D962ABFF-33DE-468B-BD35-14716EB755E1}" type="presOf" srcId="{A9678B4E-50F5-415E-87C5-901F6B77AACA}" destId="{E9CAED80-9C2D-4A97-B82B-3351C2F388DB}" srcOrd="0" destOrd="0" presId="urn:microsoft.com/office/officeart/2005/8/layout/vList5"/>
    <dgm:cxn modelId="{761F36E6-ED66-4AF0-A390-AD8C602C6A33}" srcId="{5093315A-2DDD-4049-ADFF-963AFFB88269}" destId="{19BD64EE-473B-4D64-A35D-DE4606C4C4D0}" srcOrd="3" destOrd="0" parTransId="{F72F0993-914D-4285-9C33-95D08669371E}" sibTransId="{F3001C9E-0550-49BC-8251-FF1CC357CA7A}"/>
    <dgm:cxn modelId="{72D2B5A9-32DC-4D50-8F9D-F0461FC6A026}" type="presOf" srcId="{426EDC1E-3BD4-4A24-B6BF-B067BA0FD8C7}" destId="{7EAE852B-0AF3-4997-A525-EA4C4975589A}" srcOrd="0" destOrd="0" presId="urn:microsoft.com/office/officeart/2005/8/layout/vList5"/>
    <dgm:cxn modelId="{5CDD2488-A462-447A-A8F0-704D3B689004}" type="presOf" srcId="{F10E89A7-0AE0-4B04-B00B-D7E9A2DA07A9}" destId="{CC2E73E4-19EC-4B33-99FE-EAD34B14E9D1}" srcOrd="0" destOrd="0" presId="urn:microsoft.com/office/officeart/2005/8/layout/vList5"/>
    <dgm:cxn modelId="{318CE6CC-BAB5-4A42-B580-F6D5B1B93C06}" srcId="{5093315A-2DDD-4049-ADFF-963AFFB88269}" destId="{FC5D85A7-4AE6-42BA-9A6E-96A8A9B12978}" srcOrd="0" destOrd="0" parTransId="{FC5E9E7D-5A54-4317-8442-75463BDC3FA6}" sibTransId="{49E3FF5F-2284-4D93-94FF-295E2718F088}"/>
    <dgm:cxn modelId="{F412139A-C65E-4803-ABFF-0FC1C46DCE3C}" type="presOf" srcId="{7178A76A-74C0-4D28-81B8-109C4D399C2E}" destId="{31CB84D3-0B3E-4AC8-A3C4-E7D46F468C66}" srcOrd="0" destOrd="0" presId="urn:microsoft.com/office/officeart/2005/8/layout/vList5"/>
    <dgm:cxn modelId="{0A25713D-14F0-4784-8DCC-F6167EB11466}" type="presParOf" srcId="{5922A4F1-2A99-4A9F-BFFA-A03831243326}" destId="{E8018F24-50DC-43AB-AB7D-2ED392658695}" srcOrd="0" destOrd="0" presId="urn:microsoft.com/office/officeart/2005/8/layout/vList5"/>
    <dgm:cxn modelId="{32E8339E-096E-4730-A598-827C2A0B2AB4}" type="presParOf" srcId="{E8018F24-50DC-43AB-AB7D-2ED392658695}" destId="{8520D9A4-1CB7-454F-9277-B390EB8B4B42}" srcOrd="0" destOrd="0" presId="urn:microsoft.com/office/officeart/2005/8/layout/vList5"/>
    <dgm:cxn modelId="{4BD52232-5168-48AE-BF4A-735B81B1E38F}" type="presParOf" srcId="{E8018F24-50DC-43AB-AB7D-2ED392658695}" destId="{18918168-245E-48D6-9096-DBF1EC7FF46F}" srcOrd="1" destOrd="0" presId="urn:microsoft.com/office/officeart/2005/8/layout/vList5"/>
    <dgm:cxn modelId="{0CEA94AF-231E-4EA3-8491-B291CBAB4345}" type="presParOf" srcId="{5922A4F1-2A99-4A9F-BFFA-A03831243326}" destId="{870747B1-CA68-470D-97AD-7930B44EE37D}" srcOrd="1" destOrd="0" presId="urn:microsoft.com/office/officeart/2005/8/layout/vList5"/>
    <dgm:cxn modelId="{1EFA22DC-866A-4A35-BE37-4D0632E8A2F5}" type="presParOf" srcId="{5922A4F1-2A99-4A9F-BFFA-A03831243326}" destId="{32D74B61-FC26-48A7-92EA-1E23A52C33BD}" srcOrd="2" destOrd="0" presId="urn:microsoft.com/office/officeart/2005/8/layout/vList5"/>
    <dgm:cxn modelId="{16C41E34-B59F-47D4-BD5A-3986C41E7C29}" type="presParOf" srcId="{32D74B61-FC26-48A7-92EA-1E23A52C33BD}" destId="{CC2E73E4-19EC-4B33-99FE-EAD34B14E9D1}" srcOrd="0" destOrd="0" presId="urn:microsoft.com/office/officeart/2005/8/layout/vList5"/>
    <dgm:cxn modelId="{5EEDE457-9C67-42C3-AA88-791A8C41C03C}" type="presParOf" srcId="{32D74B61-FC26-48A7-92EA-1E23A52C33BD}" destId="{253725FA-7394-4ABB-8A3C-59BEA2E8AD48}" srcOrd="1" destOrd="0" presId="urn:microsoft.com/office/officeart/2005/8/layout/vList5"/>
    <dgm:cxn modelId="{74F7E79A-026A-4882-BC3A-8CAC3E760672}" type="presParOf" srcId="{5922A4F1-2A99-4A9F-BFFA-A03831243326}" destId="{DC90D5DE-2AE7-4EDD-8BF8-22201303F9AA}" srcOrd="3" destOrd="0" presId="urn:microsoft.com/office/officeart/2005/8/layout/vList5"/>
    <dgm:cxn modelId="{BA216649-C21A-435A-8AD9-03804BBC9CF5}" type="presParOf" srcId="{5922A4F1-2A99-4A9F-BFFA-A03831243326}" destId="{B95D025B-F0E0-4ED4-9E0C-88E471362E69}" srcOrd="4" destOrd="0" presId="urn:microsoft.com/office/officeart/2005/8/layout/vList5"/>
    <dgm:cxn modelId="{78D21C7A-C8B0-46A9-A2A5-66AB2ACE73F2}" type="presParOf" srcId="{B95D025B-F0E0-4ED4-9E0C-88E471362E69}" destId="{681654CB-CFBE-4591-B4AE-6FC016E13AF4}" srcOrd="0" destOrd="0" presId="urn:microsoft.com/office/officeart/2005/8/layout/vList5"/>
    <dgm:cxn modelId="{4C6155A6-CE66-487B-961D-53F138C47665}" type="presParOf" srcId="{B95D025B-F0E0-4ED4-9E0C-88E471362E69}" destId="{31CB84D3-0B3E-4AC8-A3C4-E7D46F468C66}" srcOrd="1" destOrd="0" presId="urn:microsoft.com/office/officeart/2005/8/layout/vList5"/>
    <dgm:cxn modelId="{7D0B4FEA-78E4-4D52-A9B3-2F3ED3C9857F}" type="presParOf" srcId="{5922A4F1-2A99-4A9F-BFFA-A03831243326}" destId="{275D4DFD-3C5F-4447-875F-7FD86F2ED727}" srcOrd="5" destOrd="0" presId="urn:microsoft.com/office/officeart/2005/8/layout/vList5"/>
    <dgm:cxn modelId="{980F7AF4-1F8B-4F39-8510-81A25A86B6C7}" type="presParOf" srcId="{5922A4F1-2A99-4A9F-BFFA-A03831243326}" destId="{3DE6633A-D694-442D-8513-B36DEC7F69DB}" srcOrd="6" destOrd="0" presId="urn:microsoft.com/office/officeart/2005/8/layout/vList5"/>
    <dgm:cxn modelId="{A5C6DD99-E7FC-4FC4-B67C-31196230EDC8}" type="presParOf" srcId="{3DE6633A-D694-442D-8513-B36DEC7F69DB}" destId="{ABFE19B1-3504-42A0-B39F-25CDE11501B3}" srcOrd="0" destOrd="0" presId="urn:microsoft.com/office/officeart/2005/8/layout/vList5"/>
    <dgm:cxn modelId="{DFCFF031-9C0A-4B3A-B7BF-8A2331EDC574}" type="presParOf" srcId="{3DE6633A-D694-442D-8513-B36DEC7F69DB}" destId="{7756AAB2-0423-4F42-9FE5-F9E34C6AFFE7}" srcOrd="1" destOrd="0" presId="urn:microsoft.com/office/officeart/2005/8/layout/vList5"/>
    <dgm:cxn modelId="{ADDA468F-9DC9-454B-BB07-552B6AB7E37B}" type="presParOf" srcId="{5922A4F1-2A99-4A9F-BFFA-A03831243326}" destId="{551DE48A-C7C8-427D-9333-029400188B81}" srcOrd="7" destOrd="0" presId="urn:microsoft.com/office/officeart/2005/8/layout/vList5"/>
    <dgm:cxn modelId="{1FD70E85-698A-4829-B1FD-BA6494B3EDAF}" type="presParOf" srcId="{5922A4F1-2A99-4A9F-BFFA-A03831243326}" destId="{BF76DADB-AB2A-4616-A9A1-D39AA40C49A8}" srcOrd="8" destOrd="0" presId="urn:microsoft.com/office/officeart/2005/8/layout/vList5"/>
    <dgm:cxn modelId="{EDE8E5E4-75AA-414A-91F1-70A4C8E61F92}" type="presParOf" srcId="{BF76DADB-AB2A-4616-A9A1-D39AA40C49A8}" destId="{E9CAED80-9C2D-4A97-B82B-3351C2F388DB}" srcOrd="0" destOrd="0" presId="urn:microsoft.com/office/officeart/2005/8/layout/vList5"/>
    <dgm:cxn modelId="{F3AC1FCC-D978-44BE-8439-259713A3AA45}" type="presParOf" srcId="{BF76DADB-AB2A-4616-A9A1-D39AA40C49A8}" destId="{7EAE852B-0AF3-4997-A525-EA4C4975589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0E9A423-F087-4A88-9B09-3F8C770C0C5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683F5E9-1E61-46CA-B111-E1FE79E08B54}">
      <dgm:prSet phldrT="[Text]" custT="1"/>
      <dgm:spPr/>
      <dgm:t>
        <a:bodyPr/>
        <a:lstStyle/>
        <a:p>
          <a:pPr algn="ctr"/>
          <a:r>
            <a:rPr lang="en-US" sz="3600" b="1" dirty="0">
              <a:latin typeface="Calibri"/>
              <a:cs typeface="Calibri"/>
            </a:rPr>
            <a:t>Answer </a:t>
          </a:r>
          <a:r>
            <a:rPr lang="en-US" sz="3600" b="1" spc="-85" dirty="0">
              <a:latin typeface="Calibri"/>
              <a:cs typeface="Calibri"/>
            </a:rPr>
            <a:t>key</a:t>
          </a:r>
          <a:r>
            <a:rPr lang="en-US" sz="3600" b="1" spc="-114" dirty="0">
              <a:latin typeface="Calibri"/>
              <a:cs typeface="Calibri"/>
            </a:rPr>
            <a:t> </a:t>
          </a:r>
          <a:r>
            <a:rPr lang="en-US" sz="3600" b="1" spc="-20" dirty="0">
              <a:latin typeface="Calibri"/>
              <a:cs typeface="Calibri"/>
            </a:rPr>
            <a:t>questions:</a:t>
          </a:r>
          <a:endParaRPr lang="en-US" sz="3600" b="1" dirty="0"/>
        </a:p>
      </dgm:t>
    </dgm:pt>
    <dgm:pt modelId="{41B0F065-81D0-4030-8960-9B7379FDE19A}" type="parTrans" cxnId="{07D209BC-6737-436D-959F-3E781AC60EF7}">
      <dgm:prSet/>
      <dgm:spPr/>
      <dgm:t>
        <a:bodyPr/>
        <a:lstStyle/>
        <a:p>
          <a:endParaRPr lang="en-US"/>
        </a:p>
      </dgm:t>
    </dgm:pt>
    <dgm:pt modelId="{3C11C665-9986-4753-ABA1-F5D6A9947D44}" type="sibTrans" cxnId="{07D209BC-6737-436D-959F-3E781AC60EF7}">
      <dgm:prSet/>
      <dgm:spPr/>
      <dgm:t>
        <a:bodyPr/>
        <a:lstStyle/>
        <a:p>
          <a:endParaRPr lang="en-US"/>
        </a:p>
      </dgm:t>
    </dgm:pt>
    <dgm:pt modelId="{4044DD71-ED6A-4406-9CE2-701AB689E19C}">
      <dgm:prSet custT="1"/>
      <dgm:spPr/>
      <dgm:t>
        <a:bodyPr/>
        <a:lstStyle/>
        <a:p>
          <a:r>
            <a:rPr lang="en-US" sz="2800" spc="-10" dirty="0">
              <a:latin typeface="Calibri"/>
              <a:cs typeface="Calibri"/>
            </a:rPr>
            <a:t>How </a:t>
          </a:r>
          <a:r>
            <a:rPr lang="en-US" sz="2800" spc="-15" dirty="0">
              <a:latin typeface="Calibri"/>
              <a:cs typeface="Calibri"/>
            </a:rPr>
            <a:t>much </a:t>
          </a:r>
          <a:r>
            <a:rPr lang="en-US" sz="2800" spc="-10" dirty="0">
              <a:latin typeface="Calibri"/>
              <a:cs typeface="Calibri"/>
            </a:rPr>
            <a:t>did </a:t>
          </a:r>
          <a:r>
            <a:rPr lang="en-US" sz="2800" spc="-20" dirty="0">
              <a:latin typeface="Calibri"/>
              <a:cs typeface="Calibri"/>
            </a:rPr>
            <a:t>we </a:t>
          </a:r>
          <a:r>
            <a:rPr lang="en-US" sz="2800" spc="-5" dirty="0">
              <a:latin typeface="Calibri"/>
              <a:cs typeface="Calibri"/>
            </a:rPr>
            <a:t>do</a:t>
          </a:r>
          <a:r>
            <a:rPr lang="en-US" sz="2800" spc="-15" dirty="0">
              <a:latin typeface="Calibri"/>
              <a:cs typeface="Calibri"/>
            </a:rPr>
            <a:t> </a:t>
          </a:r>
          <a:r>
            <a:rPr lang="en-US" sz="2800" spc="-20" dirty="0">
              <a:latin typeface="Calibri"/>
              <a:cs typeface="Calibri"/>
            </a:rPr>
            <a:t>(quantity)?</a:t>
          </a:r>
          <a:endParaRPr lang="en-US" sz="2800" dirty="0">
            <a:latin typeface="Calibri"/>
            <a:cs typeface="Calibri"/>
          </a:endParaRPr>
        </a:p>
      </dgm:t>
    </dgm:pt>
    <dgm:pt modelId="{485B7A02-CC81-4F57-A3BF-43A208DB93DE}" type="parTrans" cxnId="{B029DE1C-0D75-43F6-8B35-BABAA68D8A23}">
      <dgm:prSet/>
      <dgm:spPr/>
      <dgm:t>
        <a:bodyPr/>
        <a:lstStyle/>
        <a:p>
          <a:endParaRPr lang="en-US"/>
        </a:p>
      </dgm:t>
    </dgm:pt>
    <dgm:pt modelId="{0DCC456E-3FCA-46F0-AE3E-01F08F682694}" type="sibTrans" cxnId="{B029DE1C-0D75-43F6-8B35-BABAA68D8A23}">
      <dgm:prSet/>
      <dgm:spPr/>
      <dgm:t>
        <a:bodyPr/>
        <a:lstStyle/>
        <a:p>
          <a:endParaRPr lang="en-US"/>
        </a:p>
      </dgm:t>
    </dgm:pt>
    <dgm:pt modelId="{9AACCA96-BBBE-4A43-82DD-6191E561485B}">
      <dgm:prSet custT="1"/>
      <dgm:spPr/>
      <dgm:t>
        <a:bodyPr/>
        <a:lstStyle/>
        <a:p>
          <a:r>
            <a:rPr lang="en-US" sz="2800" spc="-10" dirty="0">
              <a:latin typeface="Calibri"/>
              <a:cs typeface="Calibri"/>
            </a:rPr>
            <a:t>How well did </a:t>
          </a:r>
          <a:r>
            <a:rPr lang="en-US" sz="2800" spc="-15" dirty="0">
              <a:latin typeface="Calibri"/>
              <a:cs typeface="Calibri"/>
            </a:rPr>
            <a:t>we </a:t>
          </a:r>
          <a:r>
            <a:rPr lang="en-US" sz="2800" spc="-5" dirty="0">
              <a:latin typeface="Calibri"/>
              <a:cs typeface="Calibri"/>
            </a:rPr>
            <a:t>do it</a:t>
          </a:r>
          <a:r>
            <a:rPr lang="en-US" sz="2800" spc="-90" dirty="0">
              <a:latin typeface="Calibri"/>
              <a:cs typeface="Calibri"/>
            </a:rPr>
            <a:t> </a:t>
          </a:r>
          <a:r>
            <a:rPr lang="en-US" sz="2800" spc="-20" dirty="0">
              <a:latin typeface="Calibri"/>
              <a:cs typeface="Calibri"/>
            </a:rPr>
            <a:t>(quality)?</a:t>
          </a:r>
          <a:endParaRPr lang="en-US" sz="2800" dirty="0">
            <a:latin typeface="Calibri"/>
            <a:cs typeface="Calibri"/>
          </a:endParaRPr>
        </a:p>
      </dgm:t>
    </dgm:pt>
    <dgm:pt modelId="{77CC5CCE-8BB8-49C1-B67E-7B495749BFEC}" type="parTrans" cxnId="{3AC4F5A5-F4FE-489B-A6D6-0E3BE4EED37F}">
      <dgm:prSet/>
      <dgm:spPr/>
      <dgm:t>
        <a:bodyPr/>
        <a:lstStyle/>
        <a:p>
          <a:endParaRPr lang="en-US"/>
        </a:p>
      </dgm:t>
    </dgm:pt>
    <dgm:pt modelId="{AB864430-EDE3-48C2-AC09-02F02C94BA91}" type="sibTrans" cxnId="{3AC4F5A5-F4FE-489B-A6D6-0E3BE4EED37F}">
      <dgm:prSet/>
      <dgm:spPr/>
      <dgm:t>
        <a:bodyPr/>
        <a:lstStyle/>
        <a:p>
          <a:endParaRPr lang="en-US"/>
        </a:p>
      </dgm:t>
    </dgm:pt>
    <dgm:pt modelId="{AFEC43CA-B005-42C3-B8CC-1621034157D7}">
      <dgm:prSet custT="1"/>
      <dgm:spPr/>
      <dgm:t>
        <a:bodyPr/>
        <a:lstStyle/>
        <a:p>
          <a:r>
            <a:rPr lang="en-US" sz="2800" spc="-10" dirty="0">
              <a:latin typeface="Calibri"/>
              <a:cs typeface="Calibri"/>
            </a:rPr>
            <a:t>How </a:t>
          </a:r>
          <a:r>
            <a:rPr lang="en-US" sz="2800" spc="-25" dirty="0">
              <a:latin typeface="Calibri"/>
              <a:cs typeface="Calibri"/>
            </a:rPr>
            <a:t>hard </a:t>
          </a:r>
          <a:r>
            <a:rPr lang="en-US" sz="2800" spc="-10" dirty="0">
              <a:latin typeface="Calibri"/>
              <a:cs typeface="Calibri"/>
            </a:rPr>
            <a:t>did </a:t>
          </a:r>
          <a:r>
            <a:rPr lang="en-US" sz="2800" spc="-20" dirty="0">
              <a:latin typeface="Calibri"/>
              <a:cs typeface="Calibri"/>
            </a:rPr>
            <a:t>we </a:t>
          </a:r>
          <a:r>
            <a:rPr lang="en-US" sz="2800" dirty="0">
              <a:latin typeface="Calibri"/>
              <a:cs typeface="Calibri"/>
            </a:rPr>
            <a:t>try</a:t>
          </a:r>
          <a:r>
            <a:rPr lang="en-US" sz="2800" spc="-25" dirty="0">
              <a:latin typeface="Calibri"/>
              <a:cs typeface="Calibri"/>
            </a:rPr>
            <a:t> </a:t>
          </a:r>
          <a:r>
            <a:rPr lang="en-US" sz="2800" spc="-30" dirty="0">
              <a:latin typeface="Calibri"/>
              <a:cs typeface="Calibri"/>
            </a:rPr>
            <a:t>(effort)?</a:t>
          </a:r>
          <a:endParaRPr lang="en-US" sz="2800" dirty="0">
            <a:latin typeface="Calibri"/>
            <a:cs typeface="Calibri"/>
          </a:endParaRPr>
        </a:p>
      </dgm:t>
    </dgm:pt>
    <dgm:pt modelId="{DCCBEBB1-7FCF-4D65-93D4-246848AA0653}" type="parTrans" cxnId="{12295C1C-DBA8-456B-9B1D-EC8EA6B85675}">
      <dgm:prSet/>
      <dgm:spPr/>
      <dgm:t>
        <a:bodyPr/>
        <a:lstStyle/>
        <a:p>
          <a:endParaRPr lang="en-US"/>
        </a:p>
      </dgm:t>
    </dgm:pt>
    <dgm:pt modelId="{0564127C-7D2D-402A-8116-D1912BBCC162}" type="sibTrans" cxnId="{12295C1C-DBA8-456B-9B1D-EC8EA6B85675}">
      <dgm:prSet/>
      <dgm:spPr/>
      <dgm:t>
        <a:bodyPr/>
        <a:lstStyle/>
        <a:p>
          <a:endParaRPr lang="en-US"/>
        </a:p>
      </dgm:t>
    </dgm:pt>
    <dgm:pt modelId="{5F1D70A0-2394-4621-B824-B0F878D2A3FC}">
      <dgm:prSet custT="1"/>
      <dgm:spPr/>
      <dgm:t>
        <a:bodyPr/>
        <a:lstStyle/>
        <a:p>
          <a:r>
            <a:rPr lang="en-US" sz="2800" spc="-5" dirty="0">
              <a:latin typeface="Calibri"/>
              <a:cs typeface="Calibri"/>
            </a:rPr>
            <a:t>Is </a:t>
          </a:r>
          <a:r>
            <a:rPr lang="en-US" sz="2800" spc="-30" dirty="0">
              <a:latin typeface="Calibri"/>
              <a:cs typeface="Calibri"/>
            </a:rPr>
            <a:t>anyone </a:t>
          </a:r>
          <a:r>
            <a:rPr lang="en-US" sz="2800" spc="-40" dirty="0">
              <a:latin typeface="Calibri"/>
              <a:cs typeface="Calibri"/>
            </a:rPr>
            <a:t>better </a:t>
          </a:r>
          <a:r>
            <a:rPr lang="en-US" sz="2800" spc="-15" dirty="0">
              <a:latin typeface="Calibri"/>
              <a:cs typeface="Calibri"/>
            </a:rPr>
            <a:t>off</a:t>
          </a:r>
          <a:r>
            <a:rPr lang="en-US" sz="2800" spc="-70" dirty="0">
              <a:latin typeface="Calibri"/>
              <a:cs typeface="Calibri"/>
            </a:rPr>
            <a:t> </a:t>
          </a:r>
          <a:r>
            <a:rPr lang="en-US" sz="2800" spc="-40" dirty="0">
              <a:latin typeface="Calibri"/>
              <a:cs typeface="Calibri"/>
            </a:rPr>
            <a:t>(effect)?</a:t>
          </a:r>
          <a:endParaRPr lang="en-US" sz="2800" dirty="0">
            <a:latin typeface="Calibri"/>
            <a:cs typeface="Calibri"/>
          </a:endParaRPr>
        </a:p>
      </dgm:t>
    </dgm:pt>
    <dgm:pt modelId="{EA8DF8D7-04B8-43D7-92BE-C8ACF1ABE4A4}" type="parTrans" cxnId="{225CB49E-0CBE-47B6-B7B0-C8D68E696212}">
      <dgm:prSet/>
      <dgm:spPr/>
      <dgm:t>
        <a:bodyPr/>
        <a:lstStyle/>
        <a:p>
          <a:endParaRPr lang="en-US"/>
        </a:p>
      </dgm:t>
    </dgm:pt>
    <dgm:pt modelId="{318CEBA9-2919-4C21-B17B-546E1DC3E93F}" type="sibTrans" cxnId="{225CB49E-0CBE-47B6-B7B0-C8D68E696212}">
      <dgm:prSet/>
      <dgm:spPr/>
      <dgm:t>
        <a:bodyPr/>
        <a:lstStyle/>
        <a:p>
          <a:endParaRPr lang="en-US"/>
        </a:p>
      </dgm:t>
    </dgm:pt>
    <dgm:pt modelId="{D1F01704-A559-4877-A1D1-83ABC4F01224}" type="pres">
      <dgm:prSet presAssocID="{D0E9A423-F087-4A88-9B09-3F8C770C0C59}" presName="vert0" presStyleCnt="0">
        <dgm:presLayoutVars>
          <dgm:dir/>
          <dgm:animOne val="branch"/>
          <dgm:animLvl val="lvl"/>
        </dgm:presLayoutVars>
      </dgm:prSet>
      <dgm:spPr/>
      <dgm:t>
        <a:bodyPr/>
        <a:lstStyle/>
        <a:p>
          <a:endParaRPr lang="en-US"/>
        </a:p>
      </dgm:t>
    </dgm:pt>
    <dgm:pt modelId="{6283FA8D-BA26-4FE5-A587-37E34FC85C24}" type="pres">
      <dgm:prSet presAssocID="{9683F5E9-1E61-46CA-B111-E1FE79E08B54}" presName="thickLine" presStyleLbl="alignNode1" presStyleIdx="0" presStyleCnt="1"/>
      <dgm:spPr/>
    </dgm:pt>
    <dgm:pt modelId="{8C2F14E3-557D-40A9-8B57-8F6CB114E431}" type="pres">
      <dgm:prSet presAssocID="{9683F5E9-1E61-46CA-B111-E1FE79E08B54}" presName="horz1" presStyleCnt="0"/>
      <dgm:spPr/>
    </dgm:pt>
    <dgm:pt modelId="{2C9A469C-0144-47D3-A430-F2353C9490EC}" type="pres">
      <dgm:prSet presAssocID="{9683F5E9-1E61-46CA-B111-E1FE79E08B54}" presName="tx1" presStyleLbl="revTx" presStyleIdx="0" presStyleCnt="5" custScaleX="229545"/>
      <dgm:spPr/>
      <dgm:t>
        <a:bodyPr/>
        <a:lstStyle/>
        <a:p>
          <a:endParaRPr lang="en-US"/>
        </a:p>
      </dgm:t>
    </dgm:pt>
    <dgm:pt modelId="{ECA44FFD-96DB-4707-94E9-C19051B18502}" type="pres">
      <dgm:prSet presAssocID="{9683F5E9-1E61-46CA-B111-E1FE79E08B54}" presName="vert1" presStyleCnt="0"/>
      <dgm:spPr/>
    </dgm:pt>
    <dgm:pt modelId="{A9A87AC4-BB16-4415-9869-11C9C48C4271}" type="pres">
      <dgm:prSet presAssocID="{4044DD71-ED6A-4406-9CE2-701AB689E19C}" presName="vertSpace2a" presStyleCnt="0"/>
      <dgm:spPr/>
    </dgm:pt>
    <dgm:pt modelId="{A7EB164D-88D9-4C04-9357-AC319E8BF122}" type="pres">
      <dgm:prSet presAssocID="{4044DD71-ED6A-4406-9CE2-701AB689E19C}" presName="horz2" presStyleCnt="0"/>
      <dgm:spPr/>
    </dgm:pt>
    <dgm:pt modelId="{63857CD3-C31B-464F-93D8-FF23193137F3}" type="pres">
      <dgm:prSet presAssocID="{4044DD71-ED6A-4406-9CE2-701AB689E19C}" presName="horzSpace2" presStyleCnt="0"/>
      <dgm:spPr/>
    </dgm:pt>
    <dgm:pt modelId="{E6EC6F84-A1B1-403B-B157-0634CEF685E1}" type="pres">
      <dgm:prSet presAssocID="{4044DD71-ED6A-4406-9CE2-701AB689E19C}" presName="tx2" presStyleLbl="revTx" presStyleIdx="1" presStyleCnt="5"/>
      <dgm:spPr/>
      <dgm:t>
        <a:bodyPr/>
        <a:lstStyle/>
        <a:p>
          <a:endParaRPr lang="en-US"/>
        </a:p>
      </dgm:t>
    </dgm:pt>
    <dgm:pt modelId="{C32654CB-DA00-43D4-85DC-3E415CFFF917}" type="pres">
      <dgm:prSet presAssocID="{4044DD71-ED6A-4406-9CE2-701AB689E19C}" presName="vert2" presStyleCnt="0"/>
      <dgm:spPr/>
    </dgm:pt>
    <dgm:pt modelId="{B7A4235C-B6E2-425F-954F-AA4C81EDD53E}" type="pres">
      <dgm:prSet presAssocID="{4044DD71-ED6A-4406-9CE2-701AB689E19C}" presName="thinLine2b" presStyleLbl="callout" presStyleIdx="0" presStyleCnt="4"/>
      <dgm:spPr/>
    </dgm:pt>
    <dgm:pt modelId="{761FE51B-DCB3-4178-8E8F-9C950D55070A}" type="pres">
      <dgm:prSet presAssocID="{4044DD71-ED6A-4406-9CE2-701AB689E19C}" presName="vertSpace2b" presStyleCnt="0"/>
      <dgm:spPr/>
    </dgm:pt>
    <dgm:pt modelId="{53D4C90F-308D-46FF-B9EA-203549227E2C}" type="pres">
      <dgm:prSet presAssocID="{9AACCA96-BBBE-4A43-82DD-6191E561485B}" presName="horz2" presStyleCnt="0"/>
      <dgm:spPr/>
    </dgm:pt>
    <dgm:pt modelId="{E3B0066C-7E36-4125-A86A-A16275B81833}" type="pres">
      <dgm:prSet presAssocID="{9AACCA96-BBBE-4A43-82DD-6191E561485B}" presName="horzSpace2" presStyleCnt="0"/>
      <dgm:spPr/>
    </dgm:pt>
    <dgm:pt modelId="{1D59F0B9-C597-4C27-8C4F-D0F1848D50A3}" type="pres">
      <dgm:prSet presAssocID="{9AACCA96-BBBE-4A43-82DD-6191E561485B}" presName="tx2" presStyleLbl="revTx" presStyleIdx="2" presStyleCnt="5"/>
      <dgm:spPr/>
      <dgm:t>
        <a:bodyPr/>
        <a:lstStyle/>
        <a:p>
          <a:endParaRPr lang="en-US"/>
        </a:p>
      </dgm:t>
    </dgm:pt>
    <dgm:pt modelId="{488F87D4-EEA1-45F4-86BC-83FC14E2E1FB}" type="pres">
      <dgm:prSet presAssocID="{9AACCA96-BBBE-4A43-82DD-6191E561485B}" presName="vert2" presStyleCnt="0"/>
      <dgm:spPr/>
    </dgm:pt>
    <dgm:pt modelId="{4B2EC30F-2953-4C7C-8F93-5176179323BC}" type="pres">
      <dgm:prSet presAssocID="{9AACCA96-BBBE-4A43-82DD-6191E561485B}" presName="thinLine2b" presStyleLbl="callout" presStyleIdx="1" presStyleCnt="4"/>
      <dgm:spPr/>
    </dgm:pt>
    <dgm:pt modelId="{8D2EA812-6C9F-4DA0-970C-25E6522F6420}" type="pres">
      <dgm:prSet presAssocID="{9AACCA96-BBBE-4A43-82DD-6191E561485B}" presName="vertSpace2b" presStyleCnt="0"/>
      <dgm:spPr/>
    </dgm:pt>
    <dgm:pt modelId="{5377122D-D670-4368-A204-053D8F3E655C}" type="pres">
      <dgm:prSet presAssocID="{AFEC43CA-B005-42C3-B8CC-1621034157D7}" presName="horz2" presStyleCnt="0"/>
      <dgm:spPr/>
    </dgm:pt>
    <dgm:pt modelId="{C1B83E93-81C6-4BA8-9197-01122A44EAB8}" type="pres">
      <dgm:prSet presAssocID="{AFEC43CA-B005-42C3-B8CC-1621034157D7}" presName="horzSpace2" presStyleCnt="0"/>
      <dgm:spPr/>
    </dgm:pt>
    <dgm:pt modelId="{3BDCD522-A0B2-4068-B180-7DBC71DEED58}" type="pres">
      <dgm:prSet presAssocID="{AFEC43CA-B005-42C3-B8CC-1621034157D7}" presName="tx2" presStyleLbl="revTx" presStyleIdx="3" presStyleCnt="5"/>
      <dgm:spPr/>
      <dgm:t>
        <a:bodyPr/>
        <a:lstStyle/>
        <a:p>
          <a:endParaRPr lang="en-US"/>
        </a:p>
      </dgm:t>
    </dgm:pt>
    <dgm:pt modelId="{3CB30949-B1FC-43BA-8D1F-62FBBBE59EC0}" type="pres">
      <dgm:prSet presAssocID="{AFEC43CA-B005-42C3-B8CC-1621034157D7}" presName="vert2" presStyleCnt="0"/>
      <dgm:spPr/>
    </dgm:pt>
    <dgm:pt modelId="{C105D479-D095-4F13-A82B-9C33510DDE0B}" type="pres">
      <dgm:prSet presAssocID="{AFEC43CA-B005-42C3-B8CC-1621034157D7}" presName="thinLine2b" presStyleLbl="callout" presStyleIdx="2" presStyleCnt="4"/>
      <dgm:spPr/>
    </dgm:pt>
    <dgm:pt modelId="{9865747A-3D4F-4D16-B4EA-D796C8228EB3}" type="pres">
      <dgm:prSet presAssocID="{AFEC43CA-B005-42C3-B8CC-1621034157D7}" presName="vertSpace2b" presStyleCnt="0"/>
      <dgm:spPr/>
    </dgm:pt>
    <dgm:pt modelId="{74413943-B6A3-4BB3-97BA-08059D0EFAA3}" type="pres">
      <dgm:prSet presAssocID="{5F1D70A0-2394-4621-B824-B0F878D2A3FC}" presName="horz2" presStyleCnt="0"/>
      <dgm:spPr/>
    </dgm:pt>
    <dgm:pt modelId="{46867335-4575-4F4B-A687-A9F5D9A610EA}" type="pres">
      <dgm:prSet presAssocID="{5F1D70A0-2394-4621-B824-B0F878D2A3FC}" presName="horzSpace2" presStyleCnt="0"/>
      <dgm:spPr/>
    </dgm:pt>
    <dgm:pt modelId="{A9A66E48-4B45-467B-A7CF-15E9A0A8E1B0}" type="pres">
      <dgm:prSet presAssocID="{5F1D70A0-2394-4621-B824-B0F878D2A3FC}" presName="tx2" presStyleLbl="revTx" presStyleIdx="4" presStyleCnt="5"/>
      <dgm:spPr/>
      <dgm:t>
        <a:bodyPr/>
        <a:lstStyle/>
        <a:p>
          <a:endParaRPr lang="en-US"/>
        </a:p>
      </dgm:t>
    </dgm:pt>
    <dgm:pt modelId="{04D8C356-C96D-4454-8355-F6AF427E9709}" type="pres">
      <dgm:prSet presAssocID="{5F1D70A0-2394-4621-B824-B0F878D2A3FC}" presName="vert2" presStyleCnt="0"/>
      <dgm:spPr/>
    </dgm:pt>
    <dgm:pt modelId="{0308EAF8-AAC1-40B4-93D5-5E6E66C01453}" type="pres">
      <dgm:prSet presAssocID="{5F1D70A0-2394-4621-B824-B0F878D2A3FC}" presName="thinLine2b" presStyleLbl="callout" presStyleIdx="3" presStyleCnt="4"/>
      <dgm:spPr/>
    </dgm:pt>
    <dgm:pt modelId="{656CBC1B-8E92-4676-A8F7-C0ECA961F767}" type="pres">
      <dgm:prSet presAssocID="{5F1D70A0-2394-4621-B824-B0F878D2A3FC}" presName="vertSpace2b" presStyleCnt="0"/>
      <dgm:spPr/>
    </dgm:pt>
  </dgm:ptLst>
  <dgm:cxnLst>
    <dgm:cxn modelId="{DD29E607-F965-4F88-9BFB-C380CD8EB8E5}" type="presOf" srcId="{9AACCA96-BBBE-4A43-82DD-6191E561485B}" destId="{1D59F0B9-C597-4C27-8C4F-D0F1848D50A3}" srcOrd="0" destOrd="0" presId="urn:microsoft.com/office/officeart/2008/layout/LinedList"/>
    <dgm:cxn modelId="{07D209BC-6737-436D-959F-3E781AC60EF7}" srcId="{D0E9A423-F087-4A88-9B09-3F8C770C0C59}" destId="{9683F5E9-1E61-46CA-B111-E1FE79E08B54}" srcOrd="0" destOrd="0" parTransId="{41B0F065-81D0-4030-8960-9B7379FDE19A}" sibTransId="{3C11C665-9986-4753-ABA1-F5D6A9947D44}"/>
    <dgm:cxn modelId="{03FDD992-77A2-41EF-8823-A0827BF93BD5}" type="presOf" srcId="{D0E9A423-F087-4A88-9B09-3F8C770C0C59}" destId="{D1F01704-A559-4877-A1D1-83ABC4F01224}" srcOrd="0" destOrd="0" presId="urn:microsoft.com/office/officeart/2008/layout/LinedList"/>
    <dgm:cxn modelId="{B029DE1C-0D75-43F6-8B35-BABAA68D8A23}" srcId="{9683F5E9-1E61-46CA-B111-E1FE79E08B54}" destId="{4044DD71-ED6A-4406-9CE2-701AB689E19C}" srcOrd="0" destOrd="0" parTransId="{485B7A02-CC81-4F57-A3BF-43A208DB93DE}" sibTransId="{0DCC456E-3FCA-46F0-AE3E-01F08F682694}"/>
    <dgm:cxn modelId="{DCDB972C-F27D-4C8C-8211-55F244F4D23A}" type="presOf" srcId="{AFEC43CA-B005-42C3-B8CC-1621034157D7}" destId="{3BDCD522-A0B2-4068-B180-7DBC71DEED58}" srcOrd="0" destOrd="0" presId="urn:microsoft.com/office/officeart/2008/layout/LinedList"/>
    <dgm:cxn modelId="{225CB49E-0CBE-47B6-B7B0-C8D68E696212}" srcId="{9683F5E9-1E61-46CA-B111-E1FE79E08B54}" destId="{5F1D70A0-2394-4621-B824-B0F878D2A3FC}" srcOrd="3" destOrd="0" parTransId="{EA8DF8D7-04B8-43D7-92BE-C8ACF1ABE4A4}" sibTransId="{318CEBA9-2919-4C21-B17B-546E1DC3E93F}"/>
    <dgm:cxn modelId="{CEE1EF58-CBE7-4999-841A-41F45A29A16F}" type="presOf" srcId="{5F1D70A0-2394-4621-B824-B0F878D2A3FC}" destId="{A9A66E48-4B45-467B-A7CF-15E9A0A8E1B0}" srcOrd="0" destOrd="0" presId="urn:microsoft.com/office/officeart/2008/layout/LinedList"/>
    <dgm:cxn modelId="{276F9922-F4C2-4DAB-9696-8DD7755B07BB}" type="presOf" srcId="{4044DD71-ED6A-4406-9CE2-701AB689E19C}" destId="{E6EC6F84-A1B1-403B-B157-0634CEF685E1}" srcOrd="0" destOrd="0" presId="urn:microsoft.com/office/officeart/2008/layout/LinedList"/>
    <dgm:cxn modelId="{12295C1C-DBA8-456B-9B1D-EC8EA6B85675}" srcId="{9683F5E9-1E61-46CA-B111-E1FE79E08B54}" destId="{AFEC43CA-B005-42C3-B8CC-1621034157D7}" srcOrd="2" destOrd="0" parTransId="{DCCBEBB1-7FCF-4D65-93D4-246848AA0653}" sibTransId="{0564127C-7D2D-402A-8116-D1912BBCC162}"/>
    <dgm:cxn modelId="{3AC4F5A5-F4FE-489B-A6D6-0E3BE4EED37F}" srcId="{9683F5E9-1E61-46CA-B111-E1FE79E08B54}" destId="{9AACCA96-BBBE-4A43-82DD-6191E561485B}" srcOrd="1" destOrd="0" parTransId="{77CC5CCE-8BB8-49C1-B67E-7B495749BFEC}" sibTransId="{AB864430-EDE3-48C2-AC09-02F02C94BA91}"/>
    <dgm:cxn modelId="{9C4F7909-3F33-4C9C-91B4-77D569EB509E}" type="presOf" srcId="{9683F5E9-1E61-46CA-B111-E1FE79E08B54}" destId="{2C9A469C-0144-47D3-A430-F2353C9490EC}" srcOrd="0" destOrd="0" presId="urn:microsoft.com/office/officeart/2008/layout/LinedList"/>
    <dgm:cxn modelId="{70DCDC52-62D3-4A09-9948-C09EA10072D8}" type="presParOf" srcId="{D1F01704-A559-4877-A1D1-83ABC4F01224}" destId="{6283FA8D-BA26-4FE5-A587-37E34FC85C24}" srcOrd="0" destOrd="0" presId="urn:microsoft.com/office/officeart/2008/layout/LinedList"/>
    <dgm:cxn modelId="{75388C1B-829D-4340-9F23-3C042E1307E0}" type="presParOf" srcId="{D1F01704-A559-4877-A1D1-83ABC4F01224}" destId="{8C2F14E3-557D-40A9-8B57-8F6CB114E431}" srcOrd="1" destOrd="0" presId="urn:microsoft.com/office/officeart/2008/layout/LinedList"/>
    <dgm:cxn modelId="{6ADF14E9-21A6-4500-A883-10CBC8A4496B}" type="presParOf" srcId="{8C2F14E3-557D-40A9-8B57-8F6CB114E431}" destId="{2C9A469C-0144-47D3-A430-F2353C9490EC}" srcOrd="0" destOrd="0" presId="urn:microsoft.com/office/officeart/2008/layout/LinedList"/>
    <dgm:cxn modelId="{C94B853B-E35E-40F3-9E25-1D5EE5FAF66D}" type="presParOf" srcId="{8C2F14E3-557D-40A9-8B57-8F6CB114E431}" destId="{ECA44FFD-96DB-4707-94E9-C19051B18502}" srcOrd="1" destOrd="0" presId="urn:microsoft.com/office/officeart/2008/layout/LinedList"/>
    <dgm:cxn modelId="{5A43B1BC-69BB-4115-8649-A72FFE897B22}" type="presParOf" srcId="{ECA44FFD-96DB-4707-94E9-C19051B18502}" destId="{A9A87AC4-BB16-4415-9869-11C9C48C4271}" srcOrd="0" destOrd="0" presId="urn:microsoft.com/office/officeart/2008/layout/LinedList"/>
    <dgm:cxn modelId="{E10458AB-C25C-419C-B587-5804C596ED37}" type="presParOf" srcId="{ECA44FFD-96DB-4707-94E9-C19051B18502}" destId="{A7EB164D-88D9-4C04-9357-AC319E8BF122}" srcOrd="1" destOrd="0" presId="urn:microsoft.com/office/officeart/2008/layout/LinedList"/>
    <dgm:cxn modelId="{128A2D46-5F09-4F82-9F7F-6551499B7083}" type="presParOf" srcId="{A7EB164D-88D9-4C04-9357-AC319E8BF122}" destId="{63857CD3-C31B-464F-93D8-FF23193137F3}" srcOrd="0" destOrd="0" presId="urn:microsoft.com/office/officeart/2008/layout/LinedList"/>
    <dgm:cxn modelId="{9FDB8DA7-A6A0-46DC-B8C6-72AED92F52C7}" type="presParOf" srcId="{A7EB164D-88D9-4C04-9357-AC319E8BF122}" destId="{E6EC6F84-A1B1-403B-B157-0634CEF685E1}" srcOrd="1" destOrd="0" presId="urn:microsoft.com/office/officeart/2008/layout/LinedList"/>
    <dgm:cxn modelId="{D276FDC8-4E60-4F96-A188-DA0B35DEBD58}" type="presParOf" srcId="{A7EB164D-88D9-4C04-9357-AC319E8BF122}" destId="{C32654CB-DA00-43D4-85DC-3E415CFFF917}" srcOrd="2" destOrd="0" presId="urn:microsoft.com/office/officeart/2008/layout/LinedList"/>
    <dgm:cxn modelId="{2BE0236E-F561-4680-8A8E-C4B38BB59C5E}" type="presParOf" srcId="{ECA44FFD-96DB-4707-94E9-C19051B18502}" destId="{B7A4235C-B6E2-425F-954F-AA4C81EDD53E}" srcOrd="2" destOrd="0" presId="urn:microsoft.com/office/officeart/2008/layout/LinedList"/>
    <dgm:cxn modelId="{53AA49E9-9B11-4D12-930B-FAC3273975D2}" type="presParOf" srcId="{ECA44FFD-96DB-4707-94E9-C19051B18502}" destId="{761FE51B-DCB3-4178-8E8F-9C950D55070A}" srcOrd="3" destOrd="0" presId="urn:microsoft.com/office/officeart/2008/layout/LinedList"/>
    <dgm:cxn modelId="{5BF61818-F7C5-40CD-91F7-A2E13C988B98}" type="presParOf" srcId="{ECA44FFD-96DB-4707-94E9-C19051B18502}" destId="{53D4C90F-308D-46FF-B9EA-203549227E2C}" srcOrd="4" destOrd="0" presId="urn:microsoft.com/office/officeart/2008/layout/LinedList"/>
    <dgm:cxn modelId="{4330F840-4DC8-4A86-9368-38571F8FBDDE}" type="presParOf" srcId="{53D4C90F-308D-46FF-B9EA-203549227E2C}" destId="{E3B0066C-7E36-4125-A86A-A16275B81833}" srcOrd="0" destOrd="0" presId="urn:microsoft.com/office/officeart/2008/layout/LinedList"/>
    <dgm:cxn modelId="{22EEA6BA-ABE5-4242-9EE6-F04620E399F5}" type="presParOf" srcId="{53D4C90F-308D-46FF-B9EA-203549227E2C}" destId="{1D59F0B9-C597-4C27-8C4F-D0F1848D50A3}" srcOrd="1" destOrd="0" presId="urn:microsoft.com/office/officeart/2008/layout/LinedList"/>
    <dgm:cxn modelId="{F8F3FC77-8A75-4631-A49D-E3D14A491543}" type="presParOf" srcId="{53D4C90F-308D-46FF-B9EA-203549227E2C}" destId="{488F87D4-EEA1-45F4-86BC-83FC14E2E1FB}" srcOrd="2" destOrd="0" presId="urn:microsoft.com/office/officeart/2008/layout/LinedList"/>
    <dgm:cxn modelId="{EFB83ECC-B006-45A4-85E5-2D31B3C1EFEF}" type="presParOf" srcId="{ECA44FFD-96DB-4707-94E9-C19051B18502}" destId="{4B2EC30F-2953-4C7C-8F93-5176179323BC}" srcOrd="5" destOrd="0" presId="urn:microsoft.com/office/officeart/2008/layout/LinedList"/>
    <dgm:cxn modelId="{8753E878-A283-4AE4-9987-49D1000F1EFB}" type="presParOf" srcId="{ECA44FFD-96DB-4707-94E9-C19051B18502}" destId="{8D2EA812-6C9F-4DA0-970C-25E6522F6420}" srcOrd="6" destOrd="0" presId="urn:microsoft.com/office/officeart/2008/layout/LinedList"/>
    <dgm:cxn modelId="{1013B275-22FB-437A-87C5-65AF22EF6612}" type="presParOf" srcId="{ECA44FFD-96DB-4707-94E9-C19051B18502}" destId="{5377122D-D670-4368-A204-053D8F3E655C}" srcOrd="7" destOrd="0" presId="urn:microsoft.com/office/officeart/2008/layout/LinedList"/>
    <dgm:cxn modelId="{23DAE9E4-1352-40C8-A20D-5E4DF469C43B}" type="presParOf" srcId="{5377122D-D670-4368-A204-053D8F3E655C}" destId="{C1B83E93-81C6-4BA8-9197-01122A44EAB8}" srcOrd="0" destOrd="0" presId="urn:microsoft.com/office/officeart/2008/layout/LinedList"/>
    <dgm:cxn modelId="{E7B2864C-9C6C-482D-8DDC-CD6AB4739CD9}" type="presParOf" srcId="{5377122D-D670-4368-A204-053D8F3E655C}" destId="{3BDCD522-A0B2-4068-B180-7DBC71DEED58}" srcOrd="1" destOrd="0" presId="urn:microsoft.com/office/officeart/2008/layout/LinedList"/>
    <dgm:cxn modelId="{3DFDFC3E-945B-40AA-BE62-56000931F431}" type="presParOf" srcId="{5377122D-D670-4368-A204-053D8F3E655C}" destId="{3CB30949-B1FC-43BA-8D1F-62FBBBE59EC0}" srcOrd="2" destOrd="0" presId="urn:microsoft.com/office/officeart/2008/layout/LinedList"/>
    <dgm:cxn modelId="{59C904C2-D2CD-43E5-8F03-02F35CC21EC5}" type="presParOf" srcId="{ECA44FFD-96DB-4707-94E9-C19051B18502}" destId="{C105D479-D095-4F13-A82B-9C33510DDE0B}" srcOrd="8" destOrd="0" presId="urn:microsoft.com/office/officeart/2008/layout/LinedList"/>
    <dgm:cxn modelId="{5B6A2BCB-2766-41B4-ABE8-C7AD8E80FE38}" type="presParOf" srcId="{ECA44FFD-96DB-4707-94E9-C19051B18502}" destId="{9865747A-3D4F-4D16-B4EA-D796C8228EB3}" srcOrd="9" destOrd="0" presId="urn:microsoft.com/office/officeart/2008/layout/LinedList"/>
    <dgm:cxn modelId="{71CD9F2D-3A44-4C5D-9D56-03845A62E842}" type="presParOf" srcId="{ECA44FFD-96DB-4707-94E9-C19051B18502}" destId="{74413943-B6A3-4BB3-97BA-08059D0EFAA3}" srcOrd="10" destOrd="0" presId="urn:microsoft.com/office/officeart/2008/layout/LinedList"/>
    <dgm:cxn modelId="{B7AF42E7-F2BD-4452-8A59-CD9E3327959B}" type="presParOf" srcId="{74413943-B6A3-4BB3-97BA-08059D0EFAA3}" destId="{46867335-4575-4F4B-A687-A9F5D9A610EA}" srcOrd="0" destOrd="0" presId="urn:microsoft.com/office/officeart/2008/layout/LinedList"/>
    <dgm:cxn modelId="{8F70BC39-B7EC-4324-87A3-F520D582BB21}" type="presParOf" srcId="{74413943-B6A3-4BB3-97BA-08059D0EFAA3}" destId="{A9A66E48-4B45-467B-A7CF-15E9A0A8E1B0}" srcOrd="1" destOrd="0" presId="urn:microsoft.com/office/officeart/2008/layout/LinedList"/>
    <dgm:cxn modelId="{C0CB59D3-C54D-4665-ADDD-6D9850ABC991}" type="presParOf" srcId="{74413943-B6A3-4BB3-97BA-08059D0EFAA3}" destId="{04D8C356-C96D-4454-8355-F6AF427E9709}" srcOrd="2" destOrd="0" presId="urn:microsoft.com/office/officeart/2008/layout/LinedList"/>
    <dgm:cxn modelId="{6AF27704-71AF-4AED-B992-DA1430C58CF8}" type="presParOf" srcId="{ECA44FFD-96DB-4707-94E9-C19051B18502}" destId="{0308EAF8-AAC1-40B4-93D5-5E6E66C01453}" srcOrd="11" destOrd="0" presId="urn:microsoft.com/office/officeart/2008/layout/LinedList"/>
    <dgm:cxn modelId="{3398E765-B4E2-41D8-850F-65E5F39E1602}" type="presParOf" srcId="{ECA44FFD-96DB-4707-94E9-C19051B18502}" destId="{656CBC1B-8E92-4676-A8F7-C0ECA961F767}"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8F080C6-7CAD-4A98-B789-6EACF18A1EF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FE5E6EA-B76B-4355-BC4E-DA24C55CC4E7}">
      <dgm:prSet phldrT="[Text]" custT="1"/>
      <dgm:spPr/>
      <dgm:t>
        <a:bodyPr/>
        <a:lstStyle/>
        <a:p>
          <a:r>
            <a:rPr lang="en-US" sz="3200" b="1" dirty="0">
              <a:effectLst>
                <a:outerShdw blurRad="38100" dist="38100" dir="2700000" algn="tl">
                  <a:srgbClr val="000000">
                    <a:alpha val="43137"/>
                  </a:srgbClr>
                </a:outerShdw>
              </a:effectLst>
              <a:latin typeface="Calibri"/>
              <a:cs typeface="Calibri"/>
            </a:rPr>
            <a:t>Why</a:t>
          </a:r>
          <a:r>
            <a:rPr lang="en-US" sz="3200" b="1" spc="-120" dirty="0">
              <a:effectLst>
                <a:outerShdw blurRad="38100" dist="38100" dir="2700000" algn="tl">
                  <a:srgbClr val="000000">
                    <a:alpha val="43137"/>
                  </a:srgbClr>
                </a:outerShdw>
              </a:effectLst>
              <a:latin typeface="Calibri"/>
              <a:cs typeface="Calibri"/>
            </a:rPr>
            <a:t> </a:t>
          </a:r>
          <a:r>
            <a:rPr lang="en-US" sz="3200" b="1" spc="-20" dirty="0">
              <a:effectLst>
                <a:outerShdw blurRad="38100" dist="38100" dir="2700000" algn="tl">
                  <a:srgbClr val="000000">
                    <a:alpha val="43137"/>
                  </a:srgbClr>
                </a:outerShdw>
              </a:effectLst>
              <a:latin typeface="Calibri"/>
              <a:cs typeface="Calibri"/>
            </a:rPr>
            <a:t>measure?</a:t>
          </a:r>
          <a:endParaRPr lang="en-US" sz="3200" b="1" dirty="0">
            <a:effectLst>
              <a:outerShdw blurRad="38100" dist="38100" dir="2700000" algn="tl">
                <a:srgbClr val="000000">
                  <a:alpha val="43137"/>
                </a:srgbClr>
              </a:outerShdw>
            </a:effectLst>
          </a:endParaRPr>
        </a:p>
      </dgm:t>
    </dgm:pt>
    <dgm:pt modelId="{23A79552-DD48-444A-B444-A4DB4F8BC2B7}" type="parTrans" cxnId="{37EDF8AA-2A1C-403D-A8DE-D900EA690FF4}">
      <dgm:prSet/>
      <dgm:spPr/>
      <dgm:t>
        <a:bodyPr/>
        <a:lstStyle/>
        <a:p>
          <a:endParaRPr lang="en-US"/>
        </a:p>
      </dgm:t>
    </dgm:pt>
    <dgm:pt modelId="{1CDB6A91-4632-41DB-BA25-4C069920D7DF}" type="sibTrans" cxnId="{37EDF8AA-2A1C-403D-A8DE-D900EA690FF4}">
      <dgm:prSet/>
      <dgm:spPr/>
      <dgm:t>
        <a:bodyPr/>
        <a:lstStyle/>
        <a:p>
          <a:endParaRPr lang="en-US"/>
        </a:p>
      </dgm:t>
    </dgm:pt>
    <dgm:pt modelId="{AC008BAC-902E-49E1-AA53-FA48E783AC04}">
      <dgm:prSet custT="1"/>
      <dgm:spPr/>
      <dgm:t>
        <a:bodyPr/>
        <a:lstStyle/>
        <a:p>
          <a:r>
            <a:rPr lang="en-US" sz="2800" spc="-5" dirty="0">
              <a:latin typeface="Calibri"/>
              <a:cs typeface="Calibri"/>
            </a:rPr>
            <a:t>Enables </a:t>
          </a:r>
          <a:r>
            <a:rPr lang="en-US" sz="2800" spc="-10" dirty="0">
              <a:latin typeface="Calibri"/>
              <a:cs typeface="Calibri"/>
            </a:rPr>
            <a:t>good </a:t>
          </a:r>
          <a:r>
            <a:rPr lang="en-US" sz="2800" spc="-5" dirty="0">
              <a:latin typeface="Calibri"/>
              <a:cs typeface="Calibri"/>
            </a:rPr>
            <a:t>decision making</a:t>
          </a:r>
          <a:r>
            <a:rPr lang="en-US" sz="2800" spc="-120" dirty="0">
              <a:latin typeface="Calibri"/>
              <a:cs typeface="Calibri"/>
            </a:rPr>
            <a:t> </a:t>
          </a:r>
          <a:r>
            <a:rPr lang="en-US" sz="2800" spc="-20" dirty="0">
              <a:latin typeface="Calibri"/>
              <a:cs typeface="Calibri"/>
            </a:rPr>
            <a:t>(quantified)</a:t>
          </a:r>
          <a:endParaRPr lang="en-US" sz="2800" dirty="0">
            <a:latin typeface="Calibri"/>
            <a:cs typeface="Calibri"/>
          </a:endParaRPr>
        </a:p>
      </dgm:t>
    </dgm:pt>
    <dgm:pt modelId="{67E8D4B6-9342-46FF-887F-18BDC606F3F8}" type="parTrans" cxnId="{7BF8F785-C071-49E2-8A07-F920406C7718}">
      <dgm:prSet/>
      <dgm:spPr/>
      <dgm:t>
        <a:bodyPr/>
        <a:lstStyle/>
        <a:p>
          <a:endParaRPr lang="en-US"/>
        </a:p>
      </dgm:t>
    </dgm:pt>
    <dgm:pt modelId="{BA9A5CC2-C04A-4443-8749-FE4A664D3385}" type="sibTrans" cxnId="{7BF8F785-C071-49E2-8A07-F920406C7718}">
      <dgm:prSet/>
      <dgm:spPr/>
      <dgm:t>
        <a:bodyPr/>
        <a:lstStyle/>
        <a:p>
          <a:endParaRPr lang="en-US"/>
        </a:p>
      </dgm:t>
    </dgm:pt>
    <dgm:pt modelId="{7411A719-9217-4758-8441-BFAE68A6FA1F}">
      <dgm:prSet custT="1"/>
      <dgm:spPr/>
      <dgm:t>
        <a:bodyPr/>
        <a:lstStyle/>
        <a:p>
          <a:r>
            <a:rPr lang="en-US" sz="2800" spc="-25" dirty="0">
              <a:latin typeface="Calibri"/>
              <a:cs typeface="Calibri"/>
            </a:rPr>
            <a:t>Report to </a:t>
          </a:r>
          <a:r>
            <a:rPr lang="en-US" sz="2800" spc="-5" dirty="0">
              <a:latin typeface="Calibri"/>
              <a:cs typeface="Calibri"/>
            </a:rPr>
            <a:t>the</a:t>
          </a:r>
          <a:r>
            <a:rPr lang="en-US" sz="2800" spc="-80" dirty="0">
              <a:latin typeface="Calibri"/>
              <a:cs typeface="Calibri"/>
            </a:rPr>
            <a:t> </a:t>
          </a:r>
          <a:r>
            <a:rPr lang="en-US" sz="2800" spc="-10" dirty="0">
              <a:latin typeface="Calibri"/>
              <a:cs typeface="Calibri"/>
            </a:rPr>
            <a:t>public</a:t>
          </a:r>
          <a:endParaRPr lang="en-US" sz="2800" dirty="0">
            <a:latin typeface="Calibri"/>
            <a:cs typeface="Calibri"/>
          </a:endParaRPr>
        </a:p>
      </dgm:t>
    </dgm:pt>
    <dgm:pt modelId="{AA487707-857B-46DB-B103-64E2CA9F674A}" type="parTrans" cxnId="{6DE09F77-BA06-4D53-A45F-F5AEAC2C5826}">
      <dgm:prSet/>
      <dgm:spPr/>
      <dgm:t>
        <a:bodyPr/>
        <a:lstStyle/>
        <a:p>
          <a:endParaRPr lang="en-US"/>
        </a:p>
      </dgm:t>
    </dgm:pt>
    <dgm:pt modelId="{C90661C1-3042-40C6-BCB8-531A5876C165}" type="sibTrans" cxnId="{6DE09F77-BA06-4D53-A45F-F5AEAC2C5826}">
      <dgm:prSet/>
      <dgm:spPr/>
      <dgm:t>
        <a:bodyPr/>
        <a:lstStyle/>
        <a:p>
          <a:endParaRPr lang="en-US"/>
        </a:p>
      </dgm:t>
    </dgm:pt>
    <dgm:pt modelId="{3BACD3B7-BA1C-4DAC-AE0C-38B87517E1E5}">
      <dgm:prSet/>
      <dgm:spPr/>
      <dgm:t>
        <a:bodyPr/>
        <a:lstStyle/>
        <a:p>
          <a:endParaRPr lang="en-US" dirty="0">
            <a:latin typeface="Calibri"/>
            <a:cs typeface="Calibri"/>
          </a:endParaRPr>
        </a:p>
      </dgm:t>
    </dgm:pt>
    <dgm:pt modelId="{9A2B7E2E-4F09-4011-900E-CF78501DCF2F}" type="parTrans" cxnId="{F0681512-DC97-4D20-9BB1-E08721232C0A}">
      <dgm:prSet/>
      <dgm:spPr/>
      <dgm:t>
        <a:bodyPr/>
        <a:lstStyle/>
        <a:p>
          <a:endParaRPr lang="en-US"/>
        </a:p>
      </dgm:t>
    </dgm:pt>
    <dgm:pt modelId="{9F92978D-7526-4DC4-A827-FAF6BB541B4A}" type="sibTrans" cxnId="{F0681512-DC97-4D20-9BB1-E08721232C0A}">
      <dgm:prSet/>
      <dgm:spPr/>
      <dgm:t>
        <a:bodyPr/>
        <a:lstStyle/>
        <a:p>
          <a:endParaRPr lang="en-US"/>
        </a:p>
      </dgm:t>
    </dgm:pt>
    <dgm:pt modelId="{D0B32D1C-C0CB-43BA-8545-A277504D0A3C}">
      <dgm:prSet custT="1"/>
      <dgm:spPr/>
      <dgm:t>
        <a:bodyPr/>
        <a:lstStyle/>
        <a:p>
          <a:r>
            <a:rPr lang="en-US" sz="2800" spc="-30" dirty="0">
              <a:latin typeface="Calibri"/>
              <a:cs typeface="Calibri"/>
            </a:rPr>
            <a:t>Improve</a:t>
          </a:r>
          <a:r>
            <a:rPr lang="en-US" sz="2800" spc="-114" dirty="0">
              <a:latin typeface="Calibri"/>
              <a:cs typeface="Calibri"/>
            </a:rPr>
            <a:t> </a:t>
          </a:r>
          <a:r>
            <a:rPr lang="en-US" sz="2800" spc="-25" dirty="0">
              <a:latin typeface="Calibri"/>
              <a:cs typeface="Calibri"/>
            </a:rPr>
            <a:t>performance</a:t>
          </a:r>
          <a:endParaRPr lang="en-US" sz="2400" dirty="0">
            <a:latin typeface="Calibri"/>
            <a:cs typeface="Calibri"/>
          </a:endParaRPr>
        </a:p>
      </dgm:t>
    </dgm:pt>
    <dgm:pt modelId="{1336FB6A-6883-47DF-B977-647EFF805BDC}" type="parTrans" cxnId="{BACFF276-7F54-4B5F-9002-D2ECD700279E}">
      <dgm:prSet/>
      <dgm:spPr/>
      <dgm:t>
        <a:bodyPr/>
        <a:lstStyle/>
        <a:p>
          <a:endParaRPr lang="en-US"/>
        </a:p>
      </dgm:t>
    </dgm:pt>
    <dgm:pt modelId="{945D63BC-A82D-4187-80F2-724927F5BBF4}" type="sibTrans" cxnId="{BACFF276-7F54-4B5F-9002-D2ECD700279E}">
      <dgm:prSet/>
      <dgm:spPr/>
      <dgm:t>
        <a:bodyPr/>
        <a:lstStyle/>
        <a:p>
          <a:endParaRPr lang="en-US"/>
        </a:p>
      </dgm:t>
    </dgm:pt>
    <dgm:pt modelId="{5DA3AB87-A447-4AA6-A603-AFDE28476727}" type="pres">
      <dgm:prSet presAssocID="{68F080C6-7CAD-4A98-B789-6EACF18A1EF0}" presName="Name0" presStyleCnt="0">
        <dgm:presLayoutVars>
          <dgm:chMax/>
          <dgm:chPref val="3"/>
          <dgm:dir/>
          <dgm:animOne val="branch"/>
          <dgm:animLvl val="lvl"/>
        </dgm:presLayoutVars>
      </dgm:prSet>
      <dgm:spPr/>
      <dgm:t>
        <a:bodyPr/>
        <a:lstStyle/>
        <a:p>
          <a:endParaRPr lang="en-US"/>
        </a:p>
      </dgm:t>
    </dgm:pt>
    <dgm:pt modelId="{DEF9D88F-2961-49FE-B209-0E80C8BD0EAC}" type="pres">
      <dgm:prSet presAssocID="{3FE5E6EA-B76B-4355-BC4E-DA24C55CC4E7}" presName="composite" presStyleCnt="0"/>
      <dgm:spPr/>
    </dgm:pt>
    <dgm:pt modelId="{28B4D4C1-61B7-476F-891C-0C4B9AA14EB7}" type="pres">
      <dgm:prSet presAssocID="{3FE5E6EA-B76B-4355-BC4E-DA24C55CC4E7}" presName="FirstChild" presStyleLbl="revTx" presStyleIdx="0" presStyleCnt="2">
        <dgm:presLayoutVars>
          <dgm:chMax val="0"/>
          <dgm:chPref val="0"/>
          <dgm:bulletEnabled val="1"/>
        </dgm:presLayoutVars>
      </dgm:prSet>
      <dgm:spPr/>
      <dgm:t>
        <a:bodyPr/>
        <a:lstStyle/>
        <a:p>
          <a:endParaRPr lang="en-US"/>
        </a:p>
      </dgm:t>
    </dgm:pt>
    <dgm:pt modelId="{78D94C68-BB90-4F54-BABA-A72AC51E71DC}" type="pres">
      <dgm:prSet presAssocID="{3FE5E6EA-B76B-4355-BC4E-DA24C55CC4E7}" presName="Parent" presStyleLbl="alignNode1" presStyleIdx="0" presStyleCnt="1" custScaleX="198653" custLinFactNeighborX="-12874" custLinFactNeighborY="-18299">
        <dgm:presLayoutVars>
          <dgm:chMax val="3"/>
          <dgm:chPref val="3"/>
          <dgm:bulletEnabled val="1"/>
        </dgm:presLayoutVars>
      </dgm:prSet>
      <dgm:spPr/>
      <dgm:t>
        <a:bodyPr/>
        <a:lstStyle/>
        <a:p>
          <a:endParaRPr lang="en-US"/>
        </a:p>
      </dgm:t>
    </dgm:pt>
    <dgm:pt modelId="{F602FA95-5A29-48FC-9F70-480611AC0CEA}" type="pres">
      <dgm:prSet presAssocID="{3FE5E6EA-B76B-4355-BC4E-DA24C55CC4E7}" presName="Accent" presStyleLbl="parChTrans1D1" presStyleIdx="0" presStyleCnt="1"/>
      <dgm:spPr/>
    </dgm:pt>
    <dgm:pt modelId="{54834E84-189B-4FD2-8C39-58CDCE29B837}" type="pres">
      <dgm:prSet presAssocID="{3FE5E6EA-B76B-4355-BC4E-DA24C55CC4E7}" presName="Child" presStyleLbl="revTx" presStyleIdx="1" presStyleCnt="2">
        <dgm:presLayoutVars>
          <dgm:chMax val="0"/>
          <dgm:chPref val="0"/>
          <dgm:bulletEnabled val="1"/>
        </dgm:presLayoutVars>
      </dgm:prSet>
      <dgm:spPr/>
      <dgm:t>
        <a:bodyPr/>
        <a:lstStyle/>
        <a:p>
          <a:endParaRPr lang="en-US"/>
        </a:p>
      </dgm:t>
    </dgm:pt>
  </dgm:ptLst>
  <dgm:cxnLst>
    <dgm:cxn modelId="{BACFF276-7F54-4B5F-9002-D2ECD700279E}" srcId="{3FE5E6EA-B76B-4355-BC4E-DA24C55CC4E7}" destId="{D0B32D1C-C0CB-43BA-8545-A277504D0A3C}" srcOrd="1" destOrd="0" parTransId="{1336FB6A-6883-47DF-B977-647EFF805BDC}" sibTransId="{945D63BC-A82D-4187-80F2-724927F5BBF4}"/>
    <dgm:cxn modelId="{F0681512-DC97-4D20-9BB1-E08721232C0A}" srcId="{3FE5E6EA-B76B-4355-BC4E-DA24C55CC4E7}" destId="{3BACD3B7-BA1C-4DAC-AE0C-38B87517E1E5}" srcOrd="0" destOrd="0" parTransId="{9A2B7E2E-4F09-4011-900E-CF78501DCF2F}" sibTransId="{9F92978D-7526-4DC4-A827-FAF6BB541B4A}"/>
    <dgm:cxn modelId="{37EDF8AA-2A1C-403D-A8DE-D900EA690FF4}" srcId="{68F080C6-7CAD-4A98-B789-6EACF18A1EF0}" destId="{3FE5E6EA-B76B-4355-BC4E-DA24C55CC4E7}" srcOrd="0" destOrd="0" parTransId="{23A79552-DD48-444A-B444-A4DB4F8BC2B7}" sibTransId="{1CDB6A91-4632-41DB-BA25-4C069920D7DF}"/>
    <dgm:cxn modelId="{F80C2030-E56E-4E6A-8E36-21B04A5AEB89}" type="presOf" srcId="{D0B32D1C-C0CB-43BA-8545-A277504D0A3C}" destId="{54834E84-189B-4FD2-8C39-58CDCE29B837}" srcOrd="0" destOrd="0" presId="urn:microsoft.com/office/officeart/2011/layout/TabList"/>
    <dgm:cxn modelId="{668A9489-9BD6-4CF4-8836-278527442B6F}" type="presOf" srcId="{AC008BAC-902E-49E1-AA53-FA48E783AC04}" destId="{54834E84-189B-4FD2-8C39-58CDCE29B837}" srcOrd="0" destOrd="1" presId="urn:microsoft.com/office/officeart/2011/layout/TabList"/>
    <dgm:cxn modelId="{FAB64F1A-FBB2-4611-8D2A-2A94AB2CE252}" type="presOf" srcId="{7411A719-9217-4758-8441-BFAE68A6FA1F}" destId="{54834E84-189B-4FD2-8C39-58CDCE29B837}" srcOrd="0" destOrd="2" presId="urn:microsoft.com/office/officeart/2011/layout/TabList"/>
    <dgm:cxn modelId="{7BF8F785-C071-49E2-8A07-F920406C7718}" srcId="{3FE5E6EA-B76B-4355-BC4E-DA24C55CC4E7}" destId="{AC008BAC-902E-49E1-AA53-FA48E783AC04}" srcOrd="2" destOrd="0" parTransId="{67E8D4B6-9342-46FF-887F-18BDC606F3F8}" sibTransId="{BA9A5CC2-C04A-4443-8749-FE4A664D3385}"/>
    <dgm:cxn modelId="{FB555368-59BD-4C56-AF37-532527B36330}" type="presOf" srcId="{3FE5E6EA-B76B-4355-BC4E-DA24C55CC4E7}" destId="{78D94C68-BB90-4F54-BABA-A72AC51E71DC}" srcOrd="0" destOrd="0" presId="urn:microsoft.com/office/officeart/2011/layout/TabList"/>
    <dgm:cxn modelId="{856BEA77-FE5E-49F5-8946-E06066743BFE}" type="presOf" srcId="{3BACD3B7-BA1C-4DAC-AE0C-38B87517E1E5}" destId="{28B4D4C1-61B7-476F-891C-0C4B9AA14EB7}" srcOrd="0" destOrd="0" presId="urn:microsoft.com/office/officeart/2011/layout/TabList"/>
    <dgm:cxn modelId="{480071A6-2487-4E44-AD33-5DCF7947B815}" type="presOf" srcId="{68F080C6-7CAD-4A98-B789-6EACF18A1EF0}" destId="{5DA3AB87-A447-4AA6-A603-AFDE28476727}" srcOrd="0" destOrd="0" presId="urn:microsoft.com/office/officeart/2011/layout/TabList"/>
    <dgm:cxn modelId="{6DE09F77-BA06-4D53-A45F-F5AEAC2C5826}" srcId="{3FE5E6EA-B76B-4355-BC4E-DA24C55CC4E7}" destId="{7411A719-9217-4758-8441-BFAE68A6FA1F}" srcOrd="3" destOrd="0" parTransId="{AA487707-857B-46DB-B103-64E2CA9F674A}" sibTransId="{C90661C1-3042-40C6-BCB8-531A5876C165}"/>
    <dgm:cxn modelId="{9BDAF480-D5AB-44C6-8F67-420CA439C88A}" type="presParOf" srcId="{5DA3AB87-A447-4AA6-A603-AFDE28476727}" destId="{DEF9D88F-2961-49FE-B209-0E80C8BD0EAC}" srcOrd="0" destOrd="0" presId="urn:microsoft.com/office/officeart/2011/layout/TabList"/>
    <dgm:cxn modelId="{0675F52D-1F32-4948-BFF7-EE85EDEF28DF}" type="presParOf" srcId="{DEF9D88F-2961-49FE-B209-0E80C8BD0EAC}" destId="{28B4D4C1-61B7-476F-891C-0C4B9AA14EB7}" srcOrd="0" destOrd="0" presId="urn:microsoft.com/office/officeart/2011/layout/TabList"/>
    <dgm:cxn modelId="{5CE43AC4-D8C8-445A-9E44-3A87C16511B3}" type="presParOf" srcId="{DEF9D88F-2961-49FE-B209-0E80C8BD0EAC}" destId="{78D94C68-BB90-4F54-BABA-A72AC51E71DC}" srcOrd="1" destOrd="0" presId="urn:microsoft.com/office/officeart/2011/layout/TabList"/>
    <dgm:cxn modelId="{083D6F2A-BE6E-43F9-A644-9E3B9AC99367}" type="presParOf" srcId="{DEF9D88F-2961-49FE-B209-0E80C8BD0EAC}" destId="{F602FA95-5A29-48FC-9F70-480611AC0CEA}" srcOrd="2" destOrd="0" presId="urn:microsoft.com/office/officeart/2011/layout/TabList"/>
    <dgm:cxn modelId="{E1C46C7D-C6E9-4DA5-B83D-FB31B096EDB9}" type="presParOf" srcId="{5DA3AB87-A447-4AA6-A603-AFDE28476727}" destId="{54834E84-189B-4FD2-8C39-58CDCE29B837}" srcOrd="1" destOrd="0" presId="urn:microsoft.com/office/officeart/2011/layout/Tab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DA2027-F9DC-4DDF-85BD-6E1F0155957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B4B56A0-91AA-4E87-AFEF-23211F479EFF}">
      <dgm:prSet phldrT="[Text]" custT="1"/>
      <dgm:spPr/>
      <dgm:t>
        <a:bodyPr/>
        <a:lstStyle/>
        <a:p>
          <a:r>
            <a:rPr lang="en-US" sz="2800" spc="-25" dirty="0">
              <a:effectLst>
                <a:outerShdw blurRad="38100" dist="38100" dir="2700000" algn="tl">
                  <a:srgbClr val="000000">
                    <a:alpha val="43137"/>
                  </a:srgbClr>
                </a:outerShdw>
              </a:effectLst>
              <a:latin typeface="+mn-lt"/>
              <a:cs typeface="Calibri"/>
            </a:rPr>
            <a:t>Establish </a:t>
          </a:r>
          <a:r>
            <a:rPr lang="en-US" sz="2800" spc="-30" dirty="0">
              <a:effectLst>
                <a:outerShdw blurRad="38100" dist="38100" dir="2700000" algn="tl">
                  <a:srgbClr val="000000">
                    <a:alpha val="43137"/>
                  </a:srgbClr>
                </a:outerShdw>
              </a:effectLst>
              <a:latin typeface="+mn-lt"/>
              <a:cs typeface="Calibri"/>
            </a:rPr>
            <a:t>broad </a:t>
          </a:r>
          <a:r>
            <a:rPr lang="en-US" sz="2800" spc="-5" dirty="0">
              <a:effectLst>
                <a:outerShdw blurRad="38100" dist="38100" dir="2700000" algn="tl">
                  <a:srgbClr val="000000">
                    <a:alpha val="43137"/>
                  </a:srgbClr>
                </a:outerShdw>
              </a:effectLst>
              <a:latin typeface="+mn-lt"/>
              <a:cs typeface="Calibri"/>
            </a:rPr>
            <a:t>goals </a:t>
          </a:r>
          <a:r>
            <a:rPr lang="en-US" sz="2800" spc="-30" dirty="0">
              <a:effectLst>
                <a:outerShdw blurRad="38100" dist="38100" dir="2700000" algn="tl">
                  <a:srgbClr val="000000">
                    <a:alpha val="43137"/>
                  </a:srgbClr>
                </a:outerShdw>
              </a:effectLst>
              <a:latin typeface="+mn-lt"/>
              <a:cs typeface="Calibri"/>
            </a:rPr>
            <a:t>to </a:t>
          </a:r>
          <a:r>
            <a:rPr lang="en-US" sz="2800" dirty="0">
              <a:effectLst>
                <a:outerShdw blurRad="38100" dist="38100" dir="2700000" algn="tl">
                  <a:srgbClr val="000000">
                    <a:alpha val="43137"/>
                  </a:srgbClr>
                </a:outerShdw>
              </a:effectLst>
              <a:latin typeface="+mn-lt"/>
              <a:cs typeface="Calibri"/>
            </a:rPr>
            <a:t>guide </a:t>
          </a:r>
          <a:r>
            <a:rPr lang="en-US" sz="2800" spc="-35" dirty="0">
              <a:effectLst>
                <a:outerShdw blurRad="38100" dist="38100" dir="2700000" algn="tl">
                  <a:srgbClr val="000000">
                    <a:alpha val="43137"/>
                  </a:srgbClr>
                </a:outerShdw>
              </a:effectLst>
              <a:latin typeface="+mn-lt"/>
              <a:cs typeface="Calibri"/>
            </a:rPr>
            <a:t>government </a:t>
          </a:r>
          <a:r>
            <a:rPr lang="en-US" sz="2800" spc="-5" dirty="0">
              <a:effectLst>
                <a:outerShdw blurRad="38100" dist="38100" dir="2700000" algn="tl">
                  <a:srgbClr val="000000">
                    <a:alpha val="43137"/>
                  </a:srgbClr>
                </a:outerShdw>
              </a:effectLst>
              <a:latin typeface="+mn-lt"/>
              <a:cs typeface="Calibri"/>
            </a:rPr>
            <a:t>decision</a:t>
          </a:r>
          <a:r>
            <a:rPr lang="en-US" sz="2800" spc="-125" dirty="0">
              <a:effectLst>
                <a:outerShdw blurRad="38100" dist="38100" dir="2700000" algn="tl">
                  <a:srgbClr val="000000">
                    <a:alpha val="43137"/>
                  </a:srgbClr>
                </a:outerShdw>
              </a:effectLst>
              <a:latin typeface="+mn-lt"/>
              <a:cs typeface="Calibri"/>
            </a:rPr>
            <a:t> </a:t>
          </a:r>
          <a:r>
            <a:rPr lang="en-US" sz="2800" spc="-15" dirty="0">
              <a:effectLst>
                <a:outerShdw blurRad="38100" dist="38100" dir="2700000" algn="tl">
                  <a:srgbClr val="000000">
                    <a:alpha val="43137"/>
                  </a:srgbClr>
                </a:outerShdw>
              </a:effectLst>
              <a:latin typeface="+mn-lt"/>
              <a:cs typeface="Calibri"/>
            </a:rPr>
            <a:t>making</a:t>
          </a:r>
          <a:endParaRPr lang="en-US" sz="2800" dirty="0">
            <a:effectLst>
              <a:outerShdw blurRad="38100" dist="38100" dir="2700000" algn="tl">
                <a:srgbClr val="000000">
                  <a:alpha val="43137"/>
                </a:srgbClr>
              </a:outerShdw>
            </a:effectLst>
            <a:latin typeface="+mn-lt"/>
          </a:endParaRPr>
        </a:p>
      </dgm:t>
    </dgm:pt>
    <dgm:pt modelId="{D16533CA-A09B-4898-82F9-F702C70C6322}" type="parTrans" cxnId="{60837B86-F154-4E9F-9084-06950FE17077}">
      <dgm:prSet/>
      <dgm:spPr/>
      <dgm:t>
        <a:bodyPr/>
        <a:lstStyle/>
        <a:p>
          <a:endParaRPr lang="en-US" sz="2800"/>
        </a:p>
      </dgm:t>
    </dgm:pt>
    <dgm:pt modelId="{9B09A84B-7F15-4C14-A22C-B4583F7DCF11}" type="sibTrans" cxnId="{60837B86-F154-4E9F-9084-06950FE17077}">
      <dgm:prSet custT="1"/>
      <dgm:spPr/>
      <dgm:t>
        <a:bodyPr/>
        <a:lstStyle/>
        <a:p>
          <a:endParaRPr lang="en-US" sz="2800" dirty="0"/>
        </a:p>
      </dgm:t>
    </dgm:pt>
    <dgm:pt modelId="{4011B535-0E04-4196-9337-6EE20D052CED}">
      <dgm:prSet custT="1"/>
      <dgm:spPr/>
      <dgm:t>
        <a:bodyPr/>
        <a:lstStyle/>
        <a:p>
          <a:r>
            <a:rPr lang="en-US" sz="2800" spc="-20" dirty="0">
              <a:effectLst>
                <a:outerShdw blurRad="38100" dist="38100" dir="2700000" algn="tl">
                  <a:srgbClr val="000000">
                    <a:alpha val="43137"/>
                  </a:srgbClr>
                </a:outerShdw>
              </a:effectLst>
              <a:latin typeface="+mn-lt"/>
              <a:cs typeface="Calibri"/>
            </a:rPr>
            <a:t>Develop approaches </a:t>
          </a:r>
          <a:r>
            <a:rPr lang="en-US" sz="2800" spc="-30" dirty="0">
              <a:effectLst>
                <a:outerShdw blurRad="38100" dist="38100" dir="2700000" algn="tl">
                  <a:srgbClr val="000000">
                    <a:alpha val="43137"/>
                  </a:srgbClr>
                </a:outerShdw>
              </a:effectLst>
              <a:latin typeface="+mn-lt"/>
              <a:cs typeface="Calibri"/>
            </a:rPr>
            <a:t>to </a:t>
          </a:r>
          <a:r>
            <a:rPr lang="en-US" sz="2800" spc="-20" dirty="0">
              <a:effectLst>
                <a:outerShdw blurRad="38100" dist="38100" dir="2700000" algn="tl">
                  <a:srgbClr val="000000">
                    <a:alpha val="43137"/>
                  </a:srgbClr>
                </a:outerShdw>
              </a:effectLst>
              <a:latin typeface="+mn-lt"/>
              <a:cs typeface="Calibri"/>
            </a:rPr>
            <a:t>achieve</a:t>
          </a:r>
          <a:r>
            <a:rPr lang="en-US" sz="2800" spc="20" dirty="0">
              <a:effectLst>
                <a:outerShdw blurRad="38100" dist="38100" dir="2700000" algn="tl">
                  <a:srgbClr val="000000">
                    <a:alpha val="43137"/>
                  </a:srgbClr>
                </a:outerShdw>
              </a:effectLst>
              <a:latin typeface="+mn-lt"/>
              <a:cs typeface="Calibri"/>
            </a:rPr>
            <a:t> </a:t>
          </a:r>
          <a:r>
            <a:rPr lang="en-US" sz="2800" spc="-5" dirty="0">
              <a:effectLst>
                <a:outerShdw blurRad="38100" dist="38100" dir="2700000" algn="tl">
                  <a:srgbClr val="000000">
                    <a:alpha val="43137"/>
                  </a:srgbClr>
                </a:outerShdw>
              </a:effectLst>
              <a:latin typeface="+mn-lt"/>
              <a:cs typeface="Calibri"/>
            </a:rPr>
            <a:t>goals</a:t>
          </a:r>
          <a:endParaRPr lang="en-US" sz="2800" dirty="0">
            <a:effectLst>
              <a:outerShdw blurRad="38100" dist="38100" dir="2700000" algn="tl">
                <a:srgbClr val="000000">
                  <a:alpha val="43137"/>
                </a:srgbClr>
              </a:outerShdw>
            </a:effectLst>
            <a:latin typeface="+mn-lt"/>
            <a:cs typeface="Calibri"/>
          </a:endParaRPr>
        </a:p>
      </dgm:t>
    </dgm:pt>
    <dgm:pt modelId="{A47D8E02-9170-47BE-A603-4C21BBBDA77D}" type="parTrans" cxnId="{41109F0D-66DA-4B44-9FF9-17109F9D3B7F}">
      <dgm:prSet/>
      <dgm:spPr/>
      <dgm:t>
        <a:bodyPr/>
        <a:lstStyle/>
        <a:p>
          <a:endParaRPr lang="en-US" sz="2800"/>
        </a:p>
      </dgm:t>
    </dgm:pt>
    <dgm:pt modelId="{9CCFD3ED-D59B-4D43-AE59-4785708ECAAB}" type="sibTrans" cxnId="{41109F0D-66DA-4B44-9FF9-17109F9D3B7F}">
      <dgm:prSet custT="1"/>
      <dgm:spPr/>
      <dgm:t>
        <a:bodyPr/>
        <a:lstStyle/>
        <a:p>
          <a:endParaRPr lang="en-US" sz="2800" dirty="0"/>
        </a:p>
      </dgm:t>
    </dgm:pt>
    <dgm:pt modelId="{5B297720-8F16-4F0F-A4DC-28FFABF49141}">
      <dgm:prSet custT="1"/>
      <dgm:spPr/>
      <dgm:t>
        <a:bodyPr/>
        <a:lstStyle/>
        <a:p>
          <a:r>
            <a:rPr lang="en-US" sz="2800" spc="-20" dirty="0">
              <a:effectLst>
                <a:outerShdw blurRad="38100" dist="38100" dir="2700000" algn="tl">
                  <a:srgbClr val="000000">
                    <a:alpha val="43137"/>
                  </a:srgbClr>
                </a:outerShdw>
              </a:effectLst>
              <a:latin typeface="+mn-lt"/>
              <a:cs typeface="Calibri"/>
            </a:rPr>
            <a:t>Develop </a:t>
          </a:r>
          <a:r>
            <a:rPr lang="en-US" sz="2800" dirty="0">
              <a:effectLst>
                <a:outerShdw blurRad="38100" dist="38100" dir="2700000" algn="tl">
                  <a:srgbClr val="000000">
                    <a:alpha val="43137"/>
                  </a:srgbClr>
                </a:outerShdw>
              </a:effectLst>
              <a:latin typeface="+mn-lt"/>
              <a:cs typeface="Calibri"/>
            </a:rPr>
            <a:t>a </a:t>
          </a:r>
          <a:r>
            <a:rPr lang="en-US" sz="2800" spc="-20" dirty="0">
              <a:effectLst>
                <a:outerShdw blurRad="38100" dist="38100" dir="2700000" algn="tl">
                  <a:srgbClr val="000000">
                    <a:alpha val="43137"/>
                  </a:srgbClr>
                </a:outerShdw>
              </a:effectLst>
              <a:latin typeface="+mn-lt"/>
              <a:cs typeface="Calibri"/>
            </a:rPr>
            <a:t>budget </a:t>
          </a:r>
          <a:r>
            <a:rPr lang="en-US" sz="2800" spc="-40" dirty="0">
              <a:effectLst>
                <a:outerShdw blurRad="38100" dist="38100" dir="2700000" algn="tl">
                  <a:srgbClr val="000000">
                    <a:alpha val="43137"/>
                  </a:srgbClr>
                </a:outerShdw>
              </a:effectLst>
              <a:latin typeface="+mn-lt"/>
              <a:cs typeface="Calibri"/>
            </a:rPr>
            <a:t>consistent </a:t>
          </a:r>
          <a:r>
            <a:rPr lang="en-US" sz="2800" dirty="0">
              <a:effectLst>
                <a:outerShdw blurRad="38100" dist="38100" dir="2700000" algn="tl">
                  <a:srgbClr val="000000">
                    <a:alpha val="43137"/>
                  </a:srgbClr>
                </a:outerShdw>
              </a:effectLst>
              <a:latin typeface="+mn-lt"/>
              <a:cs typeface="Calibri"/>
            </a:rPr>
            <a:t>with </a:t>
          </a:r>
          <a:r>
            <a:rPr lang="en-US" sz="2800" spc="-20" dirty="0">
              <a:effectLst>
                <a:outerShdw blurRad="38100" dist="38100" dir="2700000" algn="tl">
                  <a:srgbClr val="000000">
                    <a:alpha val="43137"/>
                  </a:srgbClr>
                </a:outerShdw>
              </a:effectLst>
              <a:latin typeface="+mn-lt"/>
              <a:cs typeface="Calibri"/>
            </a:rPr>
            <a:t>approaches </a:t>
          </a:r>
          <a:r>
            <a:rPr lang="en-US" sz="2800" spc="-30" dirty="0">
              <a:effectLst>
                <a:outerShdw blurRad="38100" dist="38100" dir="2700000" algn="tl">
                  <a:srgbClr val="000000">
                    <a:alpha val="43137"/>
                  </a:srgbClr>
                </a:outerShdw>
              </a:effectLst>
              <a:latin typeface="+mn-lt"/>
              <a:cs typeface="Calibri"/>
            </a:rPr>
            <a:t>to </a:t>
          </a:r>
          <a:r>
            <a:rPr lang="en-US" sz="2800" spc="-20" dirty="0">
              <a:effectLst>
                <a:outerShdw blurRad="38100" dist="38100" dir="2700000" algn="tl">
                  <a:srgbClr val="000000">
                    <a:alpha val="43137"/>
                  </a:srgbClr>
                </a:outerShdw>
              </a:effectLst>
              <a:latin typeface="+mn-lt"/>
              <a:cs typeface="Calibri"/>
            </a:rPr>
            <a:t>achieve</a:t>
          </a:r>
          <a:r>
            <a:rPr lang="en-US" sz="2800" spc="-150" dirty="0">
              <a:effectLst>
                <a:outerShdw blurRad="38100" dist="38100" dir="2700000" algn="tl">
                  <a:srgbClr val="000000">
                    <a:alpha val="43137"/>
                  </a:srgbClr>
                </a:outerShdw>
              </a:effectLst>
              <a:latin typeface="+mn-lt"/>
              <a:cs typeface="Calibri"/>
            </a:rPr>
            <a:t> </a:t>
          </a:r>
          <a:r>
            <a:rPr lang="en-US" sz="2800" spc="-5" dirty="0">
              <a:effectLst>
                <a:outerShdw blurRad="38100" dist="38100" dir="2700000" algn="tl">
                  <a:srgbClr val="000000">
                    <a:alpha val="43137"/>
                  </a:srgbClr>
                </a:outerShdw>
              </a:effectLst>
              <a:latin typeface="+mn-lt"/>
              <a:cs typeface="Calibri"/>
            </a:rPr>
            <a:t>goals</a:t>
          </a:r>
          <a:endParaRPr lang="en-US" sz="2800" dirty="0">
            <a:effectLst>
              <a:outerShdw blurRad="38100" dist="38100" dir="2700000" algn="tl">
                <a:srgbClr val="000000">
                  <a:alpha val="43137"/>
                </a:srgbClr>
              </a:outerShdw>
            </a:effectLst>
            <a:latin typeface="+mn-lt"/>
            <a:cs typeface="Calibri"/>
          </a:endParaRPr>
        </a:p>
      </dgm:t>
    </dgm:pt>
    <dgm:pt modelId="{4592B187-4A49-42A2-A1E6-778F1990024A}" type="parTrans" cxnId="{83EBEC30-D97A-43B6-ADC7-8E1D7769C3E7}">
      <dgm:prSet/>
      <dgm:spPr/>
      <dgm:t>
        <a:bodyPr/>
        <a:lstStyle/>
        <a:p>
          <a:endParaRPr lang="en-US" sz="2800"/>
        </a:p>
      </dgm:t>
    </dgm:pt>
    <dgm:pt modelId="{1F4B9D48-CE6D-4D85-B3CE-7306D6908DD6}" type="sibTrans" cxnId="{83EBEC30-D97A-43B6-ADC7-8E1D7769C3E7}">
      <dgm:prSet custT="1"/>
      <dgm:spPr/>
      <dgm:t>
        <a:bodyPr/>
        <a:lstStyle/>
        <a:p>
          <a:endParaRPr lang="en-US" sz="2800" dirty="0"/>
        </a:p>
      </dgm:t>
    </dgm:pt>
    <dgm:pt modelId="{870F4115-E9F2-4A74-B2A2-71C84BB7DC0D}">
      <dgm:prSet custT="1"/>
      <dgm:spPr/>
      <dgm:t>
        <a:bodyPr/>
        <a:lstStyle/>
        <a:p>
          <a:r>
            <a:rPr lang="en-US" sz="2800" spc="-50" dirty="0">
              <a:effectLst>
                <a:outerShdw blurRad="38100" dist="38100" dir="2700000" algn="tl">
                  <a:srgbClr val="000000">
                    <a:alpha val="43137"/>
                  </a:srgbClr>
                </a:outerShdw>
              </a:effectLst>
              <a:latin typeface="+mn-lt"/>
              <a:cs typeface="Calibri"/>
            </a:rPr>
            <a:t>Evaluate </a:t>
          </a:r>
          <a:r>
            <a:rPr lang="en-US" sz="2800" spc="-20" dirty="0">
              <a:effectLst>
                <a:outerShdw blurRad="38100" dist="38100" dir="2700000" algn="tl">
                  <a:srgbClr val="000000">
                    <a:alpha val="43137"/>
                  </a:srgbClr>
                </a:outerShdw>
              </a:effectLst>
              <a:latin typeface="+mn-lt"/>
              <a:cs typeface="Calibri"/>
            </a:rPr>
            <a:t>performance </a:t>
          </a:r>
          <a:r>
            <a:rPr lang="en-US" sz="2800" dirty="0">
              <a:effectLst>
                <a:outerShdw blurRad="38100" dist="38100" dir="2700000" algn="tl">
                  <a:srgbClr val="000000">
                    <a:alpha val="43137"/>
                  </a:srgbClr>
                </a:outerShdw>
              </a:effectLst>
              <a:latin typeface="+mn-lt"/>
              <a:cs typeface="Calibri"/>
            </a:rPr>
            <a:t>and </a:t>
          </a:r>
          <a:r>
            <a:rPr lang="en-US" sz="2800" spc="-55" dirty="0">
              <a:effectLst>
                <a:outerShdw blurRad="38100" dist="38100" dir="2700000" algn="tl">
                  <a:srgbClr val="000000">
                    <a:alpha val="43137"/>
                  </a:srgbClr>
                </a:outerShdw>
              </a:effectLst>
              <a:latin typeface="+mn-lt"/>
              <a:cs typeface="Calibri"/>
            </a:rPr>
            <a:t>make</a:t>
          </a:r>
          <a:r>
            <a:rPr lang="en-US" sz="2800" spc="-15" dirty="0">
              <a:effectLst>
                <a:outerShdw blurRad="38100" dist="38100" dir="2700000" algn="tl">
                  <a:srgbClr val="000000">
                    <a:alpha val="43137"/>
                  </a:srgbClr>
                </a:outerShdw>
              </a:effectLst>
              <a:latin typeface="+mn-lt"/>
              <a:cs typeface="Calibri"/>
            </a:rPr>
            <a:t> </a:t>
          </a:r>
          <a:r>
            <a:rPr lang="en-US" sz="2800" spc="-20" dirty="0">
              <a:effectLst>
                <a:outerShdw blurRad="38100" dist="38100" dir="2700000" algn="tl">
                  <a:srgbClr val="000000">
                    <a:alpha val="43137"/>
                  </a:srgbClr>
                </a:outerShdw>
              </a:effectLst>
              <a:latin typeface="+mn-lt"/>
              <a:cs typeface="Calibri"/>
            </a:rPr>
            <a:t>adjustments</a:t>
          </a:r>
          <a:endParaRPr lang="en-US" sz="2800" dirty="0">
            <a:effectLst>
              <a:outerShdw blurRad="38100" dist="38100" dir="2700000" algn="tl">
                <a:srgbClr val="000000">
                  <a:alpha val="43137"/>
                </a:srgbClr>
              </a:outerShdw>
            </a:effectLst>
            <a:latin typeface="+mn-lt"/>
            <a:cs typeface="Calibri"/>
          </a:endParaRPr>
        </a:p>
      </dgm:t>
    </dgm:pt>
    <dgm:pt modelId="{2A7F839F-F1C5-482B-AB55-13335D494A7F}" type="parTrans" cxnId="{E8806619-FFF5-4E5F-B5FC-010A1E50DA8F}">
      <dgm:prSet/>
      <dgm:spPr/>
      <dgm:t>
        <a:bodyPr/>
        <a:lstStyle/>
        <a:p>
          <a:endParaRPr lang="en-US" sz="2800"/>
        </a:p>
      </dgm:t>
    </dgm:pt>
    <dgm:pt modelId="{DC1324DA-791B-4FD9-8279-992C8C84496A}" type="sibTrans" cxnId="{E8806619-FFF5-4E5F-B5FC-010A1E50DA8F}">
      <dgm:prSet/>
      <dgm:spPr/>
      <dgm:t>
        <a:bodyPr/>
        <a:lstStyle/>
        <a:p>
          <a:endParaRPr lang="en-US" sz="2800"/>
        </a:p>
      </dgm:t>
    </dgm:pt>
    <dgm:pt modelId="{25F03BB7-A23D-4896-906B-36CDBA5736AA}" type="pres">
      <dgm:prSet presAssocID="{32DA2027-F9DC-4DDF-85BD-6E1F0155957E}" presName="outerComposite" presStyleCnt="0">
        <dgm:presLayoutVars>
          <dgm:chMax val="5"/>
          <dgm:dir/>
          <dgm:resizeHandles val="exact"/>
        </dgm:presLayoutVars>
      </dgm:prSet>
      <dgm:spPr/>
      <dgm:t>
        <a:bodyPr/>
        <a:lstStyle/>
        <a:p>
          <a:endParaRPr lang="en-US"/>
        </a:p>
      </dgm:t>
    </dgm:pt>
    <dgm:pt modelId="{178D5DC6-A467-4B9F-A8FA-374D47AF8543}" type="pres">
      <dgm:prSet presAssocID="{32DA2027-F9DC-4DDF-85BD-6E1F0155957E}" presName="dummyMaxCanvas" presStyleCnt="0">
        <dgm:presLayoutVars/>
      </dgm:prSet>
      <dgm:spPr/>
    </dgm:pt>
    <dgm:pt modelId="{38EB3002-D2FF-4952-8E68-7FC314CAF9A6}" type="pres">
      <dgm:prSet presAssocID="{32DA2027-F9DC-4DDF-85BD-6E1F0155957E}" presName="FourNodes_1" presStyleLbl="node1" presStyleIdx="0" presStyleCnt="4">
        <dgm:presLayoutVars>
          <dgm:bulletEnabled val="1"/>
        </dgm:presLayoutVars>
      </dgm:prSet>
      <dgm:spPr/>
      <dgm:t>
        <a:bodyPr/>
        <a:lstStyle/>
        <a:p>
          <a:endParaRPr lang="en-US"/>
        </a:p>
      </dgm:t>
    </dgm:pt>
    <dgm:pt modelId="{B45BEDA0-DAF3-46D2-ADE0-A1D7069D1902}" type="pres">
      <dgm:prSet presAssocID="{32DA2027-F9DC-4DDF-85BD-6E1F0155957E}" presName="FourNodes_2" presStyleLbl="node1" presStyleIdx="1" presStyleCnt="4">
        <dgm:presLayoutVars>
          <dgm:bulletEnabled val="1"/>
        </dgm:presLayoutVars>
      </dgm:prSet>
      <dgm:spPr/>
      <dgm:t>
        <a:bodyPr/>
        <a:lstStyle/>
        <a:p>
          <a:endParaRPr lang="en-US"/>
        </a:p>
      </dgm:t>
    </dgm:pt>
    <dgm:pt modelId="{4457BCB8-3F96-4E9B-B91E-F9D591D41A47}" type="pres">
      <dgm:prSet presAssocID="{32DA2027-F9DC-4DDF-85BD-6E1F0155957E}" presName="FourNodes_3" presStyleLbl="node1" presStyleIdx="2" presStyleCnt="4">
        <dgm:presLayoutVars>
          <dgm:bulletEnabled val="1"/>
        </dgm:presLayoutVars>
      </dgm:prSet>
      <dgm:spPr/>
      <dgm:t>
        <a:bodyPr/>
        <a:lstStyle/>
        <a:p>
          <a:endParaRPr lang="en-US"/>
        </a:p>
      </dgm:t>
    </dgm:pt>
    <dgm:pt modelId="{3917679D-6765-4B54-96A7-B844F0FFA544}" type="pres">
      <dgm:prSet presAssocID="{32DA2027-F9DC-4DDF-85BD-6E1F0155957E}" presName="FourNodes_4" presStyleLbl="node1" presStyleIdx="3" presStyleCnt="4">
        <dgm:presLayoutVars>
          <dgm:bulletEnabled val="1"/>
        </dgm:presLayoutVars>
      </dgm:prSet>
      <dgm:spPr/>
      <dgm:t>
        <a:bodyPr/>
        <a:lstStyle/>
        <a:p>
          <a:endParaRPr lang="en-US"/>
        </a:p>
      </dgm:t>
    </dgm:pt>
    <dgm:pt modelId="{2CDB4999-BA9B-4335-8F35-07B072CC08FF}" type="pres">
      <dgm:prSet presAssocID="{32DA2027-F9DC-4DDF-85BD-6E1F0155957E}" presName="FourConn_1-2" presStyleLbl="fgAccFollowNode1" presStyleIdx="0" presStyleCnt="3">
        <dgm:presLayoutVars>
          <dgm:bulletEnabled val="1"/>
        </dgm:presLayoutVars>
      </dgm:prSet>
      <dgm:spPr/>
      <dgm:t>
        <a:bodyPr/>
        <a:lstStyle/>
        <a:p>
          <a:endParaRPr lang="en-US"/>
        </a:p>
      </dgm:t>
    </dgm:pt>
    <dgm:pt modelId="{D7DF4FF7-EA78-4022-8A67-81D6952B028B}" type="pres">
      <dgm:prSet presAssocID="{32DA2027-F9DC-4DDF-85BD-6E1F0155957E}" presName="FourConn_2-3" presStyleLbl="fgAccFollowNode1" presStyleIdx="1" presStyleCnt="3">
        <dgm:presLayoutVars>
          <dgm:bulletEnabled val="1"/>
        </dgm:presLayoutVars>
      </dgm:prSet>
      <dgm:spPr/>
      <dgm:t>
        <a:bodyPr/>
        <a:lstStyle/>
        <a:p>
          <a:endParaRPr lang="en-US"/>
        </a:p>
      </dgm:t>
    </dgm:pt>
    <dgm:pt modelId="{AD19DC99-F84D-486F-BED8-57CD9286118D}" type="pres">
      <dgm:prSet presAssocID="{32DA2027-F9DC-4DDF-85BD-6E1F0155957E}" presName="FourConn_3-4" presStyleLbl="fgAccFollowNode1" presStyleIdx="2" presStyleCnt="3">
        <dgm:presLayoutVars>
          <dgm:bulletEnabled val="1"/>
        </dgm:presLayoutVars>
      </dgm:prSet>
      <dgm:spPr/>
      <dgm:t>
        <a:bodyPr/>
        <a:lstStyle/>
        <a:p>
          <a:endParaRPr lang="en-US"/>
        </a:p>
      </dgm:t>
    </dgm:pt>
    <dgm:pt modelId="{AA5D0E4E-64DF-45B6-89D9-19F79CBA8BE4}" type="pres">
      <dgm:prSet presAssocID="{32DA2027-F9DC-4DDF-85BD-6E1F0155957E}" presName="FourNodes_1_text" presStyleLbl="node1" presStyleIdx="3" presStyleCnt="4">
        <dgm:presLayoutVars>
          <dgm:bulletEnabled val="1"/>
        </dgm:presLayoutVars>
      </dgm:prSet>
      <dgm:spPr/>
      <dgm:t>
        <a:bodyPr/>
        <a:lstStyle/>
        <a:p>
          <a:endParaRPr lang="en-US"/>
        </a:p>
      </dgm:t>
    </dgm:pt>
    <dgm:pt modelId="{96DD07D4-9801-4D2A-B26F-0C6E3C364F6F}" type="pres">
      <dgm:prSet presAssocID="{32DA2027-F9DC-4DDF-85BD-6E1F0155957E}" presName="FourNodes_2_text" presStyleLbl="node1" presStyleIdx="3" presStyleCnt="4">
        <dgm:presLayoutVars>
          <dgm:bulletEnabled val="1"/>
        </dgm:presLayoutVars>
      </dgm:prSet>
      <dgm:spPr/>
      <dgm:t>
        <a:bodyPr/>
        <a:lstStyle/>
        <a:p>
          <a:endParaRPr lang="en-US"/>
        </a:p>
      </dgm:t>
    </dgm:pt>
    <dgm:pt modelId="{E6716B03-DDFC-402D-96FC-899F22CEBD52}" type="pres">
      <dgm:prSet presAssocID="{32DA2027-F9DC-4DDF-85BD-6E1F0155957E}" presName="FourNodes_3_text" presStyleLbl="node1" presStyleIdx="3" presStyleCnt="4">
        <dgm:presLayoutVars>
          <dgm:bulletEnabled val="1"/>
        </dgm:presLayoutVars>
      </dgm:prSet>
      <dgm:spPr/>
      <dgm:t>
        <a:bodyPr/>
        <a:lstStyle/>
        <a:p>
          <a:endParaRPr lang="en-US"/>
        </a:p>
      </dgm:t>
    </dgm:pt>
    <dgm:pt modelId="{D6CFFFB7-36D1-4699-A0BC-5CF638FE2B17}" type="pres">
      <dgm:prSet presAssocID="{32DA2027-F9DC-4DDF-85BD-6E1F0155957E}" presName="FourNodes_4_text" presStyleLbl="node1" presStyleIdx="3" presStyleCnt="4">
        <dgm:presLayoutVars>
          <dgm:bulletEnabled val="1"/>
        </dgm:presLayoutVars>
      </dgm:prSet>
      <dgm:spPr/>
      <dgm:t>
        <a:bodyPr/>
        <a:lstStyle/>
        <a:p>
          <a:endParaRPr lang="en-US"/>
        </a:p>
      </dgm:t>
    </dgm:pt>
  </dgm:ptLst>
  <dgm:cxnLst>
    <dgm:cxn modelId="{5BC0277E-BDAA-4CB8-8BCF-49D46F9C3A33}" type="presOf" srcId="{9CCFD3ED-D59B-4D43-AE59-4785708ECAAB}" destId="{D7DF4FF7-EA78-4022-8A67-81D6952B028B}" srcOrd="0" destOrd="0" presId="urn:microsoft.com/office/officeart/2005/8/layout/vProcess5"/>
    <dgm:cxn modelId="{FA66C96B-7A7F-42E6-B48A-FCBEC9525F7F}" type="presOf" srcId="{9B09A84B-7F15-4C14-A22C-B4583F7DCF11}" destId="{2CDB4999-BA9B-4335-8F35-07B072CC08FF}" srcOrd="0" destOrd="0" presId="urn:microsoft.com/office/officeart/2005/8/layout/vProcess5"/>
    <dgm:cxn modelId="{4AFD7A04-7780-4116-9C6B-16ABEB24B9A7}" type="presOf" srcId="{5B297720-8F16-4F0F-A4DC-28FFABF49141}" destId="{4457BCB8-3F96-4E9B-B91E-F9D591D41A47}" srcOrd="0" destOrd="0" presId="urn:microsoft.com/office/officeart/2005/8/layout/vProcess5"/>
    <dgm:cxn modelId="{860A1D17-65B6-4995-9BDC-3072F9DDE3DB}" type="presOf" srcId="{870F4115-E9F2-4A74-B2A2-71C84BB7DC0D}" destId="{3917679D-6765-4B54-96A7-B844F0FFA544}" srcOrd="0" destOrd="0" presId="urn:microsoft.com/office/officeart/2005/8/layout/vProcess5"/>
    <dgm:cxn modelId="{41109F0D-66DA-4B44-9FF9-17109F9D3B7F}" srcId="{32DA2027-F9DC-4DDF-85BD-6E1F0155957E}" destId="{4011B535-0E04-4196-9337-6EE20D052CED}" srcOrd="1" destOrd="0" parTransId="{A47D8E02-9170-47BE-A603-4C21BBBDA77D}" sibTransId="{9CCFD3ED-D59B-4D43-AE59-4785708ECAAB}"/>
    <dgm:cxn modelId="{5DD40200-7309-42F2-9F7A-B0C3CE03AE0B}" type="presOf" srcId="{AB4B56A0-91AA-4E87-AFEF-23211F479EFF}" destId="{38EB3002-D2FF-4952-8E68-7FC314CAF9A6}" srcOrd="0" destOrd="0" presId="urn:microsoft.com/office/officeart/2005/8/layout/vProcess5"/>
    <dgm:cxn modelId="{02ED732C-B48D-41E2-A1C2-DD42960E6CE0}" type="presOf" srcId="{1F4B9D48-CE6D-4D85-B3CE-7306D6908DD6}" destId="{AD19DC99-F84D-486F-BED8-57CD9286118D}" srcOrd="0" destOrd="0" presId="urn:microsoft.com/office/officeart/2005/8/layout/vProcess5"/>
    <dgm:cxn modelId="{330B442F-8DAE-4786-A830-944912EA92D0}" type="presOf" srcId="{4011B535-0E04-4196-9337-6EE20D052CED}" destId="{96DD07D4-9801-4D2A-B26F-0C6E3C364F6F}" srcOrd="1" destOrd="0" presId="urn:microsoft.com/office/officeart/2005/8/layout/vProcess5"/>
    <dgm:cxn modelId="{F53F3D04-C95D-4199-A6BD-6B8F2F657F48}" type="presOf" srcId="{4011B535-0E04-4196-9337-6EE20D052CED}" destId="{B45BEDA0-DAF3-46D2-ADE0-A1D7069D1902}" srcOrd="0" destOrd="0" presId="urn:microsoft.com/office/officeart/2005/8/layout/vProcess5"/>
    <dgm:cxn modelId="{E8806619-FFF5-4E5F-B5FC-010A1E50DA8F}" srcId="{32DA2027-F9DC-4DDF-85BD-6E1F0155957E}" destId="{870F4115-E9F2-4A74-B2A2-71C84BB7DC0D}" srcOrd="3" destOrd="0" parTransId="{2A7F839F-F1C5-482B-AB55-13335D494A7F}" sibTransId="{DC1324DA-791B-4FD9-8279-992C8C84496A}"/>
    <dgm:cxn modelId="{1E17CAE9-80C6-459A-BEFB-7DF77858ABBF}" type="presOf" srcId="{32DA2027-F9DC-4DDF-85BD-6E1F0155957E}" destId="{25F03BB7-A23D-4896-906B-36CDBA5736AA}" srcOrd="0" destOrd="0" presId="urn:microsoft.com/office/officeart/2005/8/layout/vProcess5"/>
    <dgm:cxn modelId="{F71E1A54-FB40-4500-BB71-8C9D85643087}" type="presOf" srcId="{AB4B56A0-91AA-4E87-AFEF-23211F479EFF}" destId="{AA5D0E4E-64DF-45B6-89D9-19F79CBA8BE4}" srcOrd="1" destOrd="0" presId="urn:microsoft.com/office/officeart/2005/8/layout/vProcess5"/>
    <dgm:cxn modelId="{83EBEC30-D97A-43B6-ADC7-8E1D7769C3E7}" srcId="{32DA2027-F9DC-4DDF-85BD-6E1F0155957E}" destId="{5B297720-8F16-4F0F-A4DC-28FFABF49141}" srcOrd="2" destOrd="0" parTransId="{4592B187-4A49-42A2-A1E6-778F1990024A}" sibTransId="{1F4B9D48-CE6D-4D85-B3CE-7306D6908DD6}"/>
    <dgm:cxn modelId="{60837B86-F154-4E9F-9084-06950FE17077}" srcId="{32DA2027-F9DC-4DDF-85BD-6E1F0155957E}" destId="{AB4B56A0-91AA-4E87-AFEF-23211F479EFF}" srcOrd="0" destOrd="0" parTransId="{D16533CA-A09B-4898-82F9-F702C70C6322}" sibTransId="{9B09A84B-7F15-4C14-A22C-B4583F7DCF11}"/>
    <dgm:cxn modelId="{B37D2BBD-6121-4CF4-A814-ACB9DB06FCD4}" type="presOf" srcId="{870F4115-E9F2-4A74-B2A2-71C84BB7DC0D}" destId="{D6CFFFB7-36D1-4699-A0BC-5CF638FE2B17}" srcOrd="1" destOrd="0" presId="urn:microsoft.com/office/officeart/2005/8/layout/vProcess5"/>
    <dgm:cxn modelId="{1DDC5F5D-479D-4CD2-90DC-2F4313E75337}" type="presOf" srcId="{5B297720-8F16-4F0F-A4DC-28FFABF49141}" destId="{E6716B03-DDFC-402D-96FC-899F22CEBD52}" srcOrd="1" destOrd="0" presId="urn:microsoft.com/office/officeart/2005/8/layout/vProcess5"/>
    <dgm:cxn modelId="{5600CDC7-875C-4BF2-ACE7-BDDC0F8DC006}" type="presParOf" srcId="{25F03BB7-A23D-4896-906B-36CDBA5736AA}" destId="{178D5DC6-A467-4B9F-A8FA-374D47AF8543}" srcOrd="0" destOrd="0" presId="urn:microsoft.com/office/officeart/2005/8/layout/vProcess5"/>
    <dgm:cxn modelId="{50A5FE7C-38F5-4270-B35C-ED1221DD06CD}" type="presParOf" srcId="{25F03BB7-A23D-4896-906B-36CDBA5736AA}" destId="{38EB3002-D2FF-4952-8E68-7FC314CAF9A6}" srcOrd="1" destOrd="0" presId="urn:microsoft.com/office/officeart/2005/8/layout/vProcess5"/>
    <dgm:cxn modelId="{F8A414BD-8E03-4642-808B-2EA47801749F}" type="presParOf" srcId="{25F03BB7-A23D-4896-906B-36CDBA5736AA}" destId="{B45BEDA0-DAF3-46D2-ADE0-A1D7069D1902}" srcOrd="2" destOrd="0" presId="urn:microsoft.com/office/officeart/2005/8/layout/vProcess5"/>
    <dgm:cxn modelId="{223207DE-0EFC-41A8-916A-23F39C37EEED}" type="presParOf" srcId="{25F03BB7-A23D-4896-906B-36CDBA5736AA}" destId="{4457BCB8-3F96-4E9B-B91E-F9D591D41A47}" srcOrd="3" destOrd="0" presId="urn:microsoft.com/office/officeart/2005/8/layout/vProcess5"/>
    <dgm:cxn modelId="{5FA6D1FD-0567-483F-9736-4A8E6FD88BE0}" type="presParOf" srcId="{25F03BB7-A23D-4896-906B-36CDBA5736AA}" destId="{3917679D-6765-4B54-96A7-B844F0FFA544}" srcOrd="4" destOrd="0" presId="urn:microsoft.com/office/officeart/2005/8/layout/vProcess5"/>
    <dgm:cxn modelId="{05E2F27A-CDF5-4412-AB11-5428819EAFC5}" type="presParOf" srcId="{25F03BB7-A23D-4896-906B-36CDBA5736AA}" destId="{2CDB4999-BA9B-4335-8F35-07B072CC08FF}" srcOrd="5" destOrd="0" presId="urn:microsoft.com/office/officeart/2005/8/layout/vProcess5"/>
    <dgm:cxn modelId="{FDFDC63E-AE1F-4A95-9AC3-6C6D50592F38}" type="presParOf" srcId="{25F03BB7-A23D-4896-906B-36CDBA5736AA}" destId="{D7DF4FF7-EA78-4022-8A67-81D6952B028B}" srcOrd="6" destOrd="0" presId="urn:microsoft.com/office/officeart/2005/8/layout/vProcess5"/>
    <dgm:cxn modelId="{537B22FA-9E9D-4C6B-8F3D-136BF8DCFA2A}" type="presParOf" srcId="{25F03BB7-A23D-4896-906B-36CDBA5736AA}" destId="{AD19DC99-F84D-486F-BED8-57CD9286118D}" srcOrd="7" destOrd="0" presId="urn:microsoft.com/office/officeart/2005/8/layout/vProcess5"/>
    <dgm:cxn modelId="{4CBA6A71-574E-4A84-8EE6-5F65616D1FA1}" type="presParOf" srcId="{25F03BB7-A23D-4896-906B-36CDBA5736AA}" destId="{AA5D0E4E-64DF-45B6-89D9-19F79CBA8BE4}" srcOrd="8" destOrd="0" presId="urn:microsoft.com/office/officeart/2005/8/layout/vProcess5"/>
    <dgm:cxn modelId="{3F89771D-337E-4EC3-9A21-E420A5B89121}" type="presParOf" srcId="{25F03BB7-A23D-4896-906B-36CDBA5736AA}" destId="{96DD07D4-9801-4D2A-B26F-0C6E3C364F6F}" srcOrd="9" destOrd="0" presId="urn:microsoft.com/office/officeart/2005/8/layout/vProcess5"/>
    <dgm:cxn modelId="{C3A70647-E246-4381-AD86-1DBE78E84CDD}" type="presParOf" srcId="{25F03BB7-A23D-4896-906B-36CDBA5736AA}" destId="{E6716B03-DDFC-402D-96FC-899F22CEBD52}" srcOrd="10" destOrd="0" presId="urn:microsoft.com/office/officeart/2005/8/layout/vProcess5"/>
    <dgm:cxn modelId="{C54E6E28-3262-4202-AC95-FD2E15BB8238}" type="presParOf" srcId="{25F03BB7-A23D-4896-906B-36CDBA5736AA}" destId="{D6CFFFB7-36D1-4699-A0BC-5CF638FE2B1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11A4C87-1EFE-41A9-A32A-596E10408A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88ED448-6330-4755-AE47-BFD5BA101E7E}">
      <dgm:prSet phldrT="[Text]" custT="1"/>
      <dgm:spPr/>
      <dgm:t>
        <a:bodyPr/>
        <a:lstStyle/>
        <a:p>
          <a:r>
            <a:rPr lang="en-US" sz="3200" b="1" spc="-5" dirty="0">
              <a:effectLst>
                <a:outerShdw blurRad="38100" dist="38100" dir="2700000" algn="tl">
                  <a:srgbClr val="000000">
                    <a:alpha val="43137"/>
                  </a:srgbClr>
                </a:outerShdw>
              </a:effectLst>
              <a:latin typeface="Calibri"/>
              <a:cs typeface="Calibri"/>
            </a:rPr>
            <a:t>Examples</a:t>
          </a:r>
          <a:r>
            <a:rPr lang="en-US" sz="2800" b="1" spc="-5" dirty="0">
              <a:effectLst>
                <a:outerShdw blurRad="38100" dist="38100" dir="2700000" algn="tl">
                  <a:srgbClr val="000000">
                    <a:alpha val="43137"/>
                  </a:srgbClr>
                </a:outerShdw>
              </a:effectLst>
              <a:latin typeface="Calibri"/>
              <a:cs typeface="Calibri"/>
            </a:rPr>
            <a:t>:</a:t>
          </a:r>
          <a:endParaRPr lang="en-US" sz="2800" b="1" dirty="0">
            <a:effectLst>
              <a:outerShdw blurRad="38100" dist="38100" dir="2700000" algn="tl">
                <a:srgbClr val="000000">
                  <a:alpha val="43137"/>
                </a:srgbClr>
              </a:outerShdw>
            </a:effectLst>
          </a:endParaRPr>
        </a:p>
      </dgm:t>
    </dgm:pt>
    <dgm:pt modelId="{D1A71185-EB79-4286-B4AF-F0E40A158DB8}" type="parTrans" cxnId="{2F47851B-07A3-486C-A700-B95F5843B592}">
      <dgm:prSet/>
      <dgm:spPr/>
      <dgm:t>
        <a:bodyPr/>
        <a:lstStyle/>
        <a:p>
          <a:endParaRPr lang="en-US"/>
        </a:p>
      </dgm:t>
    </dgm:pt>
    <dgm:pt modelId="{311591AB-31B6-4388-ABDF-EAF9B7D3DF60}" type="sibTrans" cxnId="{2F47851B-07A3-486C-A700-B95F5843B592}">
      <dgm:prSet/>
      <dgm:spPr/>
      <dgm:t>
        <a:bodyPr/>
        <a:lstStyle/>
        <a:p>
          <a:endParaRPr lang="en-US"/>
        </a:p>
      </dgm:t>
    </dgm:pt>
    <dgm:pt modelId="{86564D2C-E8A9-448E-B990-D36B6896E8D7}">
      <dgm:prSet custT="1"/>
      <dgm:spPr/>
      <dgm:t>
        <a:bodyPr/>
        <a:lstStyle/>
        <a:p>
          <a:r>
            <a:rPr lang="en-US" sz="2800" spc="-5" dirty="0">
              <a:latin typeface="Calibri"/>
              <a:cs typeface="Calibri"/>
            </a:rPr>
            <a:t>Crime</a:t>
          </a:r>
          <a:r>
            <a:rPr lang="en-US" sz="2800" spc="-200" dirty="0">
              <a:latin typeface="Calibri"/>
              <a:cs typeface="Calibri"/>
            </a:rPr>
            <a:t> </a:t>
          </a:r>
          <a:r>
            <a:rPr lang="en-US" sz="2800" spc="-50" dirty="0">
              <a:latin typeface="Calibri"/>
              <a:cs typeface="Calibri"/>
            </a:rPr>
            <a:t>rate</a:t>
          </a:r>
          <a:endParaRPr lang="en-US" sz="2800" dirty="0">
            <a:latin typeface="Calibri"/>
            <a:cs typeface="Calibri"/>
          </a:endParaRPr>
        </a:p>
      </dgm:t>
    </dgm:pt>
    <dgm:pt modelId="{DE351F98-2C78-478D-A553-C47129D699D3}" type="parTrans" cxnId="{E8214BC4-7B15-4D14-88A6-070F0DC33217}">
      <dgm:prSet/>
      <dgm:spPr/>
      <dgm:t>
        <a:bodyPr/>
        <a:lstStyle/>
        <a:p>
          <a:endParaRPr lang="en-US"/>
        </a:p>
      </dgm:t>
    </dgm:pt>
    <dgm:pt modelId="{43D502CE-6D41-4D3A-B9F8-52B13C912704}" type="sibTrans" cxnId="{E8214BC4-7B15-4D14-88A6-070F0DC33217}">
      <dgm:prSet/>
      <dgm:spPr/>
      <dgm:t>
        <a:bodyPr/>
        <a:lstStyle/>
        <a:p>
          <a:endParaRPr lang="en-US"/>
        </a:p>
      </dgm:t>
    </dgm:pt>
    <dgm:pt modelId="{F58CEFF0-74DE-477D-8E98-0868126898A1}">
      <dgm:prSet custT="1"/>
      <dgm:spPr/>
      <dgm:t>
        <a:bodyPr/>
        <a:lstStyle/>
        <a:p>
          <a:r>
            <a:rPr lang="en-US" sz="2800" spc="-40" dirty="0">
              <a:latin typeface="Calibri"/>
              <a:cs typeface="Calibri"/>
            </a:rPr>
            <a:t>Percent </a:t>
          </a:r>
          <a:r>
            <a:rPr lang="en-US" sz="2800" spc="-5" dirty="0">
              <a:latin typeface="Calibri"/>
              <a:cs typeface="Calibri"/>
            </a:rPr>
            <a:t>of </a:t>
          </a:r>
          <a:r>
            <a:rPr lang="en-US" sz="2800" spc="-10" dirty="0">
              <a:latin typeface="Calibri"/>
              <a:cs typeface="Calibri"/>
            </a:rPr>
            <a:t>buildings </a:t>
          </a:r>
          <a:r>
            <a:rPr lang="en-US" sz="2800" spc="-5" dirty="0">
              <a:latin typeface="Calibri"/>
              <a:cs typeface="Calibri"/>
            </a:rPr>
            <a:t>without</a:t>
          </a:r>
          <a:r>
            <a:rPr lang="en-US" sz="2800" spc="20" dirty="0">
              <a:latin typeface="Calibri"/>
              <a:cs typeface="Calibri"/>
            </a:rPr>
            <a:t> </a:t>
          </a:r>
          <a:r>
            <a:rPr lang="en-US" sz="2800" spc="-30" dirty="0">
              <a:latin typeface="Calibri"/>
              <a:cs typeface="Calibri"/>
            </a:rPr>
            <a:t>graffiti</a:t>
          </a:r>
          <a:endParaRPr lang="en-US" sz="2800" dirty="0">
            <a:latin typeface="Calibri"/>
            <a:cs typeface="Calibri"/>
          </a:endParaRPr>
        </a:p>
      </dgm:t>
    </dgm:pt>
    <dgm:pt modelId="{CED8FF4A-AE20-4A83-9ED3-0FB9DBD5FE2C}" type="parTrans" cxnId="{70CE6B27-07B1-42EE-98C2-274FA10FEE4F}">
      <dgm:prSet/>
      <dgm:spPr/>
      <dgm:t>
        <a:bodyPr/>
        <a:lstStyle/>
        <a:p>
          <a:endParaRPr lang="en-US"/>
        </a:p>
      </dgm:t>
    </dgm:pt>
    <dgm:pt modelId="{58A9C4FA-9FF8-4C65-83B1-87BE22BBC107}" type="sibTrans" cxnId="{70CE6B27-07B1-42EE-98C2-274FA10FEE4F}">
      <dgm:prSet/>
      <dgm:spPr/>
      <dgm:t>
        <a:bodyPr/>
        <a:lstStyle/>
        <a:p>
          <a:endParaRPr lang="en-US"/>
        </a:p>
      </dgm:t>
    </dgm:pt>
    <dgm:pt modelId="{03975A12-7360-44FF-A9DA-8A2C3D65BC56}">
      <dgm:prSet custT="1"/>
      <dgm:spPr/>
      <dgm:t>
        <a:bodyPr/>
        <a:lstStyle/>
        <a:p>
          <a:r>
            <a:rPr lang="en-US" sz="2800" spc="-40" dirty="0">
              <a:latin typeface="Calibri"/>
              <a:cs typeface="Calibri"/>
            </a:rPr>
            <a:t>Number of audit findings</a:t>
          </a:r>
          <a:endParaRPr lang="en-US" sz="2800" dirty="0">
            <a:latin typeface="Calibri"/>
            <a:cs typeface="Calibri"/>
          </a:endParaRPr>
        </a:p>
      </dgm:t>
    </dgm:pt>
    <dgm:pt modelId="{CD8A7EA8-5148-4B72-BB11-3E72CE3DEE78}" type="parTrans" cxnId="{7F9FA8C1-D7A5-4F23-A127-2D424EBCF96E}">
      <dgm:prSet/>
      <dgm:spPr/>
      <dgm:t>
        <a:bodyPr/>
        <a:lstStyle/>
        <a:p>
          <a:endParaRPr lang="en-US"/>
        </a:p>
      </dgm:t>
    </dgm:pt>
    <dgm:pt modelId="{14CD5E12-A8EF-4C8D-8E55-B358229D10CC}" type="sibTrans" cxnId="{7F9FA8C1-D7A5-4F23-A127-2D424EBCF96E}">
      <dgm:prSet/>
      <dgm:spPr/>
      <dgm:t>
        <a:bodyPr/>
        <a:lstStyle/>
        <a:p>
          <a:endParaRPr lang="en-US"/>
        </a:p>
      </dgm:t>
    </dgm:pt>
    <dgm:pt modelId="{99F0A07D-C065-42FF-A9E0-2EC9FE44D37A}" type="pres">
      <dgm:prSet presAssocID="{611A4C87-1EFE-41A9-A32A-596E10408AA3}" presName="linear" presStyleCnt="0">
        <dgm:presLayoutVars>
          <dgm:dir/>
          <dgm:animLvl val="lvl"/>
          <dgm:resizeHandles val="exact"/>
        </dgm:presLayoutVars>
      </dgm:prSet>
      <dgm:spPr/>
      <dgm:t>
        <a:bodyPr/>
        <a:lstStyle/>
        <a:p>
          <a:endParaRPr lang="en-US"/>
        </a:p>
      </dgm:t>
    </dgm:pt>
    <dgm:pt modelId="{8B32348A-D5C7-451F-85FF-C686CF50EC42}" type="pres">
      <dgm:prSet presAssocID="{088ED448-6330-4755-AE47-BFD5BA101E7E}" presName="parentLin" presStyleCnt="0"/>
      <dgm:spPr/>
    </dgm:pt>
    <dgm:pt modelId="{F6F8E4AF-0539-49FF-816D-01AF98158A08}" type="pres">
      <dgm:prSet presAssocID="{088ED448-6330-4755-AE47-BFD5BA101E7E}" presName="parentLeftMargin" presStyleLbl="node1" presStyleIdx="0" presStyleCnt="1"/>
      <dgm:spPr/>
      <dgm:t>
        <a:bodyPr/>
        <a:lstStyle/>
        <a:p>
          <a:endParaRPr lang="en-US"/>
        </a:p>
      </dgm:t>
    </dgm:pt>
    <dgm:pt modelId="{8242056C-D181-4104-9A25-BA67E724CDC2}" type="pres">
      <dgm:prSet presAssocID="{088ED448-6330-4755-AE47-BFD5BA101E7E}" presName="parentText" presStyleLbl="node1" presStyleIdx="0" presStyleCnt="1">
        <dgm:presLayoutVars>
          <dgm:chMax val="0"/>
          <dgm:bulletEnabled val="1"/>
        </dgm:presLayoutVars>
      </dgm:prSet>
      <dgm:spPr/>
      <dgm:t>
        <a:bodyPr/>
        <a:lstStyle/>
        <a:p>
          <a:endParaRPr lang="en-US"/>
        </a:p>
      </dgm:t>
    </dgm:pt>
    <dgm:pt modelId="{21244322-AE40-417D-84DF-76416867E635}" type="pres">
      <dgm:prSet presAssocID="{088ED448-6330-4755-AE47-BFD5BA101E7E}" presName="negativeSpace" presStyleCnt="0"/>
      <dgm:spPr/>
    </dgm:pt>
    <dgm:pt modelId="{50C5C1CE-46AC-48FA-9E33-F6BDA9ED2921}" type="pres">
      <dgm:prSet presAssocID="{088ED448-6330-4755-AE47-BFD5BA101E7E}" presName="childText" presStyleLbl="conFgAcc1" presStyleIdx="0" presStyleCnt="1">
        <dgm:presLayoutVars>
          <dgm:bulletEnabled val="1"/>
        </dgm:presLayoutVars>
      </dgm:prSet>
      <dgm:spPr/>
      <dgm:t>
        <a:bodyPr/>
        <a:lstStyle/>
        <a:p>
          <a:endParaRPr lang="en-US"/>
        </a:p>
      </dgm:t>
    </dgm:pt>
  </dgm:ptLst>
  <dgm:cxnLst>
    <dgm:cxn modelId="{E45AD351-7966-40B7-A385-C803266986F8}" type="presOf" srcId="{088ED448-6330-4755-AE47-BFD5BA101E7E}" destId="{F6F8E4AF-0539-49FF-816D-01AF98158A08}" srcOrd="0" destOrd="0" presId="urn:microsoft.com/office/officeart/2005/8/layout/list1"/>
    <dgm:cxn modelId="{E8214BC4-7B15-4D14-88A6-070F0DC33217}" srcId="{088ED448-6330-4755-AE47-BFD5BA101E7E}" destId="{86564D2C-E8A9-448E-B990-D36B6896E8D7}" srcOrd="0" destOrd="0" parTransId="{DE351F98-2C78-478D-A553-C47129D699D3}" sibTransId="{43D502CE-6D41-4D3A-B9F8-52B13C912704}"/>
    <dgm:cxn modelId="{7F9FA8C1-D7A5-4F23-A127-2D424EBCF96E}" srcId="{088ED448-6330-4755-AE47-BFD5BA101E7E}" destId="{03975A12-7360-44FF-A9DA-8A2C3D65BC56}" srcOrd="2" destOrd="0" parTransId="{CD8A7EA8-5148-4B72-BB11-3E72CE3DEE78}" sibTransId="{14CD5E12-A8EF-4C8D-8E55-B358229D10CC}"/>
    <dgm:cxn modelId="{6DBA142C-7C4D-4AFB-A56B-F5AB7B6F74A8}" type="presOf" srcId="{611A4C87-1EFE-41A9-A32A-596E10408AA3}" destId="{99F0A07D-C065-42FF-A9E0-2EC9FE44D37A}" srcOrd="0" destOrd="0" presId="urn:microsoft.com/office/officeart/2005/8/layout/list1"/>
    <dgm:cxn modelId="{2F47851B-07A3-486C-A700-B95F5843B592}" srcId="{611A4C87-1EFE-41A9-A32A-596E10408AA3}" destId="{088ED448-6330-4755-AE47-BFD5BA101E7E}" srcOrd="0" destOrd="0" parTransId="{D1A71185-EB79-4286-B4AF-F0E40A158DB8}" sibTransId="{311591AB-31B6-4388-ABDF-EAF9B7D3DF60}"/>
    <dgm:cxn modelId="{B0B198C9-8D4F-4796-BA4C-CFB7C16CB373}" type="presOf" srcId="{F58CEFF0-74DE-477D-8E98-0868126898A1}" destId="{50C5C1CE-46AC-48FA-9E33-F6BDA9ED2921}" srcOrd="0" destOrd="1" presId="urn:microsoft.com/office/officeart/2005/8/layout/list1"/>
    <dgm:cxn modelId="{70CE6B27-07B1-42EE-98C2-274FA10FEE4F}" srcId="{088ED448-6330-4755-AE47-BFD5BA101E7E}" destId="{F58CEFF0-74DE-477D-8E98-0868126898A1}" srcOrd="1" destOrd="0" parTransId="{CED8FF4A-AE20-4A83-9ED3-0FB9DBD5FE2C}" sibTransId="{58A9C4FA-9FF8-4C65-83B1-87BE22BBC107}"/>
    <dgm:cxn modelId="{2163F1B5-3162-4D74-AEF6-155C76071411}" type="presOf" srcId="{86564D2C-E8A9-448E-B990-D36B6896E8D7}" destId="{50C5C1CE-46AC-48FA-9E33-F6BDA9ED2921}" srcOrd="0" destOrd="0" presId="urn:microsoft.com/office/officeart/2005/8/layout/list1"/>
    <dgm:cxn modelId="{0F91C9EE-9FBF-46AE-9863-354F023B9C8D}" type="presOf" srcId="{03975A12-7360-44FF-A9DA-8A2C3D65BC56}" destId="{50C5C1CE-46AC-48FA-9E33-F6BDA9ED2921}" srcOrd="0" destOrd="2" presId="urn:microsoft.com/office/officeart/2005/8/layout/list1"/>
    <dgm:cxn modelId="{382A37FA-780F-4A66-B5BB-D9512B0643B8}" type="presOf" srcId="{088ED448-6330-4755-AE47-BFD5BA101E7E}" destId="{8242056C-D181-4104-9A25-BA67E724CDC2}" srcOrd="1" destOrd="0" presId="urn:microsoft.com/office/officeart/2005/8/layout/list1"/>
    <dgm:cxn modelId="{FCDAACDB-5D49-456F-B60E-8A9FF2A168D2}" type="presParOf" srcId="{99F0A07D-C065-42FF-A9E0-2EC9FE44D37A}" destId="{8B32348A-D5C7-451F-85FF-C686CF50EC42}" srcOrd="0" destOrd="0" presId="urn:microsoft.com/office/officeart/2005/8/layout/list1"/>
    <dgm:cxn modelId="{AE503973-B0AF-428C-8B94-D897B919E25D}" type="presParOf" srcId="{8B32348A-D5C7-451F-85FF-C686CF50EC42}" destId="{F6F8E4AF-0539-49FF-816D-01AF98158A08}" srcOrd="0" destOrd="0" presId="urn:microsoft.com/office/officeart/2005/8/layout/list1"/>
    <dgm:cxn modelId="{70591458-A543-474B-9D50-C5B4E734E6F8}" type="presParOf" srcId="{8B32348A-D5C7-451F-85FF-C686CF50EC42}" destId="{8242056C-D181-4104-9A25-BA67E724CDC2}" srcOrd="1" destOrd="0" presId="urn:microsoft.com/office/officeart/2005/8/layout/list1"/>
    <dgm:cxn modelId="{8337ADE2-D0BD-4487-913E-463D43FBCDE9}" type="presParOf" srcId="{99F0A07D-C065-42FF-A9E0-2EC9FE44D37A}" destId="{21244322-AE40-417D-84DF-76416867E635}" srcOrd="1" destOrd="0" presId="urn:microsoft.com/office/officeart/2005/8/layout/list1"/>
    <dgm:cxn modelId="{88E614E7-1950-46A6-ADC4-BB90C86A3280}" type="presParOf" srcId="{99F0A07D-C065-42FF-A9E0-2EC9FE44D37A}" destId="{50C5C1CE-46AC-48FA-9E33-F6BDA9ED2921}"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C3CA129-FA4F-4BB6-9986-C555FAD5A7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B6DC88C-4454-4DA2-BB9D-9A0A84F47E9B}">
      <dgm:prSet phldrT="[Text]" custT="1"/>
      <dgm:spPr/>
      <dgm:t>
        <a:bodyPr anchor="ctr"/>
        <a:lstStyle/>
        <a:p>
          <a:r>
            <a:rPr lang="en-US" sz="2800" b="1" dirty="0">
              <a:solidFill>
                <a:schemeClr val="tx2"/>
              </a:solidFill>
              <a:latin typeface="+mn-lt"/>
              <a:cs typeface="Gill Sans MT"/>
            </a:rPr>
            <a:t>Identify</a:t>
          </a:r>
          <a:r>
            <a:rPr lang="en-US" sz="2800" b="1" dirty="0">
              <a:solidFill>
                <a:prstClr val="black"/>
              </a:solidFill>
              <a:latin typeface="+mn-lt"/>
              <a:cs typeface="Gill Sans MT"/>
            </a:rPr>
            <a:t> </a:t>
          </a:r>
          <a:r>
            <a:rPr lang="en-US" sz="2800" dirty="0">
              <a:solidFill>
                <a:prstClr val="black"/>
              </a:solidFill>
              <a:latin typeface="+mn-lt"/>
              <a:cs typeface="Gill Sans MT"/>
            </a:rPr>
            <a:t>the categories of the Distinguished Budget Presentation Award Program</a:t>
          </a:r>
          <a:endParaRPr lang="en-US" sz="2800" dirty="0">
            <a:latin typeface="+mn-lt"/>
          </a:endParaRPr>
        </a:p>
      </dgm:t>
    </dgm:pt>
    <dgm:pt modelId="{1FC50240-856B-40D5-8652-A2B13BC6BA8E}" type="parTrans" cxnId="{AB778755-0EC5-41D5-9E39-83D4EC941A36}">
      <dgm:prSet/>
      <dgm:spPr/>
      <dgm:t>
        <a:bodyPr/>
        <a:lstStyle/>
        <a:p>
          <a:endParaRPr lang="en-US" sz="2800"/>
        </a:p>
      </dgm:t>
    </dgm:pt>
    <dgm:pt modelId="{070189BD-013B-452F-A655-E6853EBBF49D}" type="sibTrans" cxnId="{AB778755-0EC5-41D5-9E39-83D4EC941A36}">
      <dgm:prSet/>
      <dgm:spPr/>
      <dgm:t>
        <a:bodyPr/>
        <a:lstStyle/>
        <a:p>
          <a:endParaRPr lang="en-US" sz="2800"/>
        </a:p>
      </dgm:t>
    </dgm:pt>
    <dgm:pt modelId="{510682D7-22EB-43BE-9EAA-B93D791CF8CE}">
      <dgm:prSet custT="1"/>
      <dgm:spPr/>
      <dgm:t>
        <a:bodyPr anchor="ctr"/>
        <a:lstStyle/>
        <a:p>
          <a:r>
            <a:rPr lang="en-US" sz="2800" b="1" dirty="0">
              <a:solidFill>
                <a:schemeClr val="tx2"/>
              </a:solidFill>
              <a:latin typeface="+mn-lt"/>
              <a:cs typeface="Gill Sans MT"/>
            </a:rPr>
            <a:t>Define </a:t>
          </a:r>
          <a:r>
            <a:rPr lang="en-US" sz="2800" dirty="0">
              <a:solidFill>
                <a:prstClr val="black"/>
              </a:solidFill>
              <a:latin typeface="+mn-lt"/>
              <a:cs typeface="Gill Sans MT"/>
            </a:rPr>
            <a:t>the requirements for the Distinguished Budget Presentation Award Program </a:t>
          </a:r>
        </a:p>
      </dgm:t>
    </dgm:pt>
    <dgm:pt modelId="{F88D2B2D-EAF8-414C-A86F-43BF710F1CF4}" type="parTrans" cxnId="{0B1FC7C4-F31A-4A81-8FAE-17D50962CCD4}">
      <dgm:prSet/>
      <dgm:spPr/>
      <dgm:t>
        <a:bodyPr/>
        <a:lstStyle/>
        <a:p>
          <a:endParaRPr lang="en-US" sz="2800"/>
        </a:p>
      </dgm:t>
    </dgm:pt>
    <dgm:pt modelId="{DB70F681-3D78-4146-A036-5DD526BA197F}" type="sibTrans" cxnId="{0B1FC7C4-F31A-4A81-8FAE-17D50962CCD4}">
      <dgm:prSet/>
      <dgm:spPr/>
      <dgm:t>
        <a:bodyPr/>
        <a:lstStyle/>
        <a:p>
          <a:endParaRPr lang="en-US" sz="2800"/>
        </a:p>
      </dgm:t>
    </dgm:pt>
    <dgm:pt modelId="{EE410606-454D-4CD9-BBA8-BCA21E81C83B}">
      <dgm:prSet custT="1"/>
      <dgm:spPr/>
      <dgm:t>
        <a:bodyPr anchor="ctr"/>
        <a:lstStyle/>
        <a:p>
          <a:r>
            <a:rPr lang="en-US" sz="2800" b="1" dirty="0">
              <a:solidFill>
                <a:schemeClr val="tx2"/>
              </a:solidFill>
              <a:latin typeface="+mn-lt"/>
              <a:cs typeface="Gill Sans MT"/>
            </a:rPr>
            <a:t>Recall</a:t>
          </a:r>
          <a:r>
            <a:rPr lang="en-US" sz="2800" dirty="0">
              <a:solidFill>
                <a:prstClr val="black"/>
              </a:solidFill>
              <a:latin typeface="+mn-lt"/>
              <a:cs typeface="Gill Sans MT"/>
            </a:rPr>
            <a:t> the criteria associated with each category</a:t>
          </a:r>
        </a:p>
      </dgm:t>
    </dgm:pt>
    <dgm:pt modelId="{7ADB6BA1-FB24-495F-A980-110C9E5F0145}" type="parTrans" cxnId="{FECBA86B-F368-4BCC-8F26-C1AF09E41CCA}">
      <dgm:prSet/>
      <dgm:spPr/>
      <dgm:t>
        <a:bodyPr/>
        <a:lstStyle/>
        <a:p>
          <a:endParaRPr lang="en-US" sz="2800"/>
        </a:p>
      </dgm:t>
    </dgm:pt>
    <dgm:pt modelId="{0AC7643E-9D8D-4F6F-B0DA-6A9E303F5723}" type="sibTrans" cxnId="{FECBA86B-F368-4BCC-8F26-C1AF09E41CCA}">
      <dgm:prSet/>
      <dgm:spPr/>
      <dgm:t>
        <a:bodyPr/>
        <a:lstStyle/>
        <a:p>
          <a:endParaRPr lang="en-US" sz="2800"/>
        </a:p>
      </dgm:t>
    </dgm:pt>
    <dgm:pt modelId="{4332EBBF-8870-4712-ACFD-B755BEAB0F45}">
      <dgm:prSet custT="1"/>
      <dgm:spPr/>
      <dgm:t>
        <a:bodyPr anchor="ctr"/>
        <a:lstStyle/>
        <a:p>
          <a:r>
            <a:rPr lang="en-US" sz="2800" b="1" dirty="0">
              <a:solidFill>
                <a:schemeClr val="tx2"/>
              </a:solidFill>
              <a:latin typeface="+mn-lt"/>
              <a:cs typeface="Gill Sans MT"/>
            </a:rPr>
            <a:t>Differentiate </a:t>
          </a:r>
          <a:r>
            <a:rPr lang="en-US" sz="2800" dirty="0">
              <a:solidFill>
                <a:prstClr val="black"/>
              </a:solidFill>
              <a:latin typeface="+mn-lt"/>
              <a:cs typeface="Gill Sans MT"/>
            </a:rPr>
            <a:t>between mandatory and non-mandatory requirements </a:t>
          </a:r>
        </a:p>
      </dgm:t>
    </dgm:pt>
    <dgm:pt modelId="{DB7C2FEC-B4D9-46D4-ADC8-0F923EF7E1E7}" type="parTrans" cxnId="{A0B4D6C5-F6F2-44CF-8E46-6F78833E7F19}">
      <dgm:prSet/>
      <dgm:spPr/>
      <dgm:t>
        <a:bodyPr/>
        <a:lstStyle/>
        <a:p>
          <a:endParaRPr lang="en-US" sz="2800"/>
        </a:p>
      </dgm:t>
    </dgm:pt>
    <dgm:pt modelId="{0BE39CE8-F6BF-4577-822F-B58D9BDDCC17}" type="sibTrans" cxnId="{A0B4D6C5-F6F2-44CF-8E46-6F78833E7F19}">
      <dgm:prSet/>
      <dgm:spPr/>
      <dgm:t>
        <a:bodyPr/>
        <a:lstStyle/>
        <a:p>
          <a:endParaRPr lang="en-US" sz="2800"/>
        </a:p>
      </dgm:t>
    </dgm:pt>
    <dgm:pt modelId="{98E3D6DA-7D1E-4AA4-BD17-F03AB78BA20C}" type="pres">
      <dgm:prSet presAssocID="{EC3CA129-FA4F-4BB6-9986-C555FAD5A74D}" presName="vert0" presStyleCnt="0">
        <dgm:presLayoutVars>
          <dgm:dir/>
          <dgm:animOne val="branch"/>
          <dgm:animLvl val="lvl"/>
        </dgm:presLayoutVars>
      </dgm:prSet>
      <dgm:spPr/>
      <dgm:t>
        <a:bodyPr/>
        <a:lstStyle/>
        <a:p>
          <a:endParaRPr lang="en-US"/>
        </a:p>
      </dgm:t>
    </dgm:pt>
    <dgm:pt modelId="{3A98656A-FAD0-469E-8306-148EF740AA8C}" type="pres">
      <dgm:prSet presAssocID="{FB6DC88C-4454-4DA2-BB9D-9A0A84F47E9B}" presName="thickLine" presStyleLbl="alignNode1" presStyleIdx="0" presStyleCnt="4"/>
      <dgm:spPr/>
    </dgm:pt>
    <dgm:pt modelId="{93228659-5851-49BC-8D4F-20414257B521}" type="pres">
      <dgm:prSet presAssocID="{FB6DC88C-4454-4DA2-BB9D-9A0A84F47E9B}" presName="horz1" presStyleCnt="0"/>
      <dgm:spPr/>
    </dgm:pt>
    <dgm:pt modelId="{C3291560-DC6B-499B-BB4D-9BCE56855027}" type="pres">
      <dgm:prSet presAssocID="{FB6DC88C-4454-4DA2-BB9D-9A0A84F47E9B}" presName="tx1" presStyleLbl="revTx" presStyleIdx="0" presStyleCnt="4"/>
      <dgm:spPr/>
      <dgm:t>
        <a:bodyPr/>
        <a:lstStyle/>
        <a:p>
          <a:endParaRPr lang="en-US"/>
        </a:p>
      </dgm:t>
    </dgm:pt>
    <dgm:pt modelId="{AE1319B9-6B43-4725-96BC-81A48CA50B15}" type="pres">
      <dgm:prSet presAssocID="{FB6DC88C-4454-4DA2-BB9D-9A0A84F47E9B}" presName="vert1" presStyleCnt="0"/>
      <dgm:spPr/>
    </dgm:pt>
    <dgm:pt modelId="{7F1020E1-04E9-441E-BB5A-ABDE044B7CB0}" type="pres">
      <dgm:prSet presAssocID="{510682D7-22EB-43BE-9EAA-B93D791CF8CE}" presName="thickLine" presStyleLbl="alignNode1" presStyleIdx="1" presStyleCnt="4"/>
      <dgm:spPr/>
    </dgm:pt>
    <dgm:pt modelId="{08140175-E159-4FD6-A273-277610DFD5BC}" type="pres">
      <dgm:prSet presAssocID="{510682D7-22EB-43BE-9EAA-B93D791CF8CE}" presName="horz1" presStyleCnt="0"/>
      <dgm:spPr/>
    </dgm:pt>
    <dgm:pt modelId="{7312CCF0-44B3-435A-BC20-65B63E5A994B}" type="pres">
      <dgm:prSet presAssocID="{510682D7-22EB-43BE-9EAA-B93D791CF8CE}" presName="tx1" presStyleLbl="revTx" presStyleIdx="1" presStyleCnt="4"/>
      <dgm:spPr/>
      <dgm:t>
        <a:bodyPr/>
        <a:lstStyle/>
        <a:p>
          <a:endParaRPr lang="en-US"/>
        </a:p>
      </dgm:t>
    </dgm:pt>
    <dgm:pt modelId="{53677183-B69B-4AC3-A0F6-ECD3EDFAF9E1}" type="pres">
      <dgm:prSet presAssocID="{510682D7-22EB-43BE-9EAA-B93D791CF8CE}" presName="vert1" presStyleCnt="0"/>
      <dgm:spPr/>
    </dgm:pt>
    <dgm:pt modelId="{1069C0B2-586B-4913-B757-89BCFE86376E}" type="pres">
      <dgm:prSet presAssocID="{EE410606-454D-4CD9-BBA8-BCA21E81C83B}" presName="thickLine" presStyleLbl="alignNode1" presStyleIdx="2" presStyleCnt="4"/>
      <dgm:spPr/>
    </dgm:pt>
    <dgm:pt modelId="{3A39E7F5-F8AB-4F15-9A85-C18F284F0937}" type="pres">
      <dgm:prSet presAssocID="{EE410606-454D-4CD9-BBA8-BCA21E81C83B}" presName="horz1" presStyleCnt="0"/>
      <dgm:spPr/>
    </dgm:pt>
    <dgm:pt modelId="{A3D89D5D-2F3E-4D6B-A642-0D693FAB3C50}" type="pres">
      <dgm:prSet presAssocID="{EE410606-454D-4CD9-BBA8-BCA21E81C83B}" presName="tx1" presStyleLbl="revTx" presStyleIdx="2" presStyleCnt="4"/>
      <dgm:spPr/>
      <dgm:t>
        <a:bodyPr/>
        <a:lstStyle/>
        <a:p>
          <a:endParaRPr lang="en-US"/>
        </a:p>
      </dgm:t>
    </dgm:pt>
    <dgm:pt modelId="{64CE2061-B164-4562-A65D-8232E326079B}" type="pres">
      <dgm:prSet presAssocID="{EE410606-454D-4CD9-BBA8-BCA21E81C83B}" presName="vert1" presStyleCnt="0"/>
      <dgm:spPr/>
    </dgm:pt>
    <dgm:pt modelId="{B66C4528-E3DF-4B74-9199-5BF38DB2CAE4}" type="pres">
      <dgm:prSet presAssocID="{4332EBBF-8870-4712-ACFD-B755BEAB0F45}" presName="thickLine" presStyleLbl="alignNode1" presStyleIdx="3" presStyleCnt="4"/>
      <dgm:spPr/>
    </dgm:pt>
    <dgm:pt modelId="{FCD9FA9E-F116-4CB9-AD2E-DEFDD2697BB7}" type="pres">
      <dgm:prSet presAssocID="{4332EBBF-8870-4712-ACFD-B755BEAB0F45}" presName="horz1" presStyleCnt="0"/>
      <dgm:spPr/>
    </dgm:pt>
    <dgm:pt modelId="{445BCF00-28DF-4F07-B5E7-E3A74F846A69}" type="pres">
      <dgm:prSet presAssocID="{4332EBBF-8870-4712-ACFD-B755BEAB0F45}" presName="tx1" presStyleLbl="revTx" presStyleIdx="3" presStyleCnt="4"/>
      <dgm:spPr/>
      <dgm:t>
        <a:bodyPr/>
        <a:lstStyle/>
        <a:p>
          <a:endParaRPr lang="en-US"/>
        </a:p>
      </dgm:t>
    </dgm:pt>
    <dgm:pt modelId="{77C45133-EFB9-4F4F-9A51-6DA29199BB9E}" type="pres">
      <dgm:prSet presAssocID="{4332EBBF-8870-4712-ACFD-B755BEAB0F45}" presName="vert1" presStyleCnt="0"/>
      <dgm:spPr/>
    </dgm:pt>
  </dgm:ptLst>
  <dgm:cxnLst>
    <dgm:cxn modelId="{0B1FC7C4-F31A-4A81-8FAE-17D50962CCD4}" srcId="{EC3CA129-FA4F-4BB6-9986-C555FAD5A74D}" destId="{510682D7-22EB-43BE-9EAA-B93D791CF8CE}" srcOrd="1" destOrd="0" parTransId="{F88D2B2D-EAF8-414C-A86F-43BF710F1CF4}" sibTransId="{DB70F681-3D78-4146-A036-5DD526BA197F}"/>
    <dgm:cxn modelId="{199149F6-FE84-4311-BC47-C5FCEA497852}" type="presOf" srcId="{EE410606-454D-4CD9-BBA8-BCA21E81C83B}" destId="{A3D89D5D-2F3E-4D6B-A642-0D693FAB3C50}" srcOrd="0" destOrd="0" presId="urn:microsoft.com/office/officeart/2008/layout/LinedList"/>
    <dgm:cxn modelId="{A1ACCEA2-4A58-4865-9261-B4BD72D47939}" type="presOf" srcId="{4332EBBF-8870-4712-ACFD-B755BEAB0F45}" destId="{445BCF00-28DF-4F07-B5E7-E3A74F846A69}" srcOrd="0" destOrd="0" presId="urn:microsoft.com/office/officeart/2008/layout/LinedList"/>
    <dgm:cxn modelId="{FECBA86B-F368-4BCC-8F26-C1AF09E41CCA}" srcId="{EC3CA129-FA4F-4BB6-9986-C555FAD5A74D}" destId="{EE410606-454D-4CD9-BBA8-BCA21E81C83B}" srcOrd="2" destOrd="0" parTransId="{7ADB6BA1-FB24-495F-A980-110C9E5F0145}" sibTransId="{0AC7643E-9D8D-4F6F-B0DA-6A9E303F5723}"/>
    <dgm:cxn modelId="{35857D79-BA5A-452D-876B-3FA5EED2A023}" type="presOf" srcId="{510682D7-22EB-43BE-9EAA-B93D791CF8CE}" destId="{7312CCF0-44B3-435A-BC20-65B63E5A994B}" srcOrd="0" destOrd="0" presId="urn:microsoft.com/office/officeart/2008/layout/LinedList"/>
    <dgm:cxn modelId="{1B2D49A4-5304-40CC-8F90-A0C4CE69E348}" type="presOf" srcId="{EC3CA129-FA4F-4BB6-9986-C555FAD5A74D}" destId="{98E3D6DA-7D1E-4AA4-BD17-F03AB78BA20C}" srcOrd="0" destOrd="0" presId="urn:microsoft.com/office/officeart/2008/layout/LinedList"/>
    <dgm:cxn modelId="{A0B4D6C5-F6F2-44CF-8E46-6F78833E7F19}" srcId="{EC3CA129-FA4F-4BB6-9986-C555FAD5A74D}" destId="{4332EBBF-8870-4712-ACFD-B755BEAB0F45}" srcOrd="3" destOrd="0" parTransId="{DB7C2FEC-B4D9-46D4-ADC8-0F923EF7E1E7}" sibTransId="{0BE39CE8-F6BF-4577-822F-B58D9BDDCC17}"/>
    <dgm:cxn modelId="{A2E2BECF-CBDF-4EDA-A295-387120D6E68E}" type="presOf" srcId="{FB6DC88C-4454-4DA2-BB9D-9A0A84F47E9B}" destId="{C3291560-DC6B-499B-BB4D-9BCE56855027}" srcOrd="0" destOrd="0" presId="urn:microsoft.com/office/officeart/2008/layout/LinedList"/>
    <dgm:cxn modelId="{AB778755-0EC5-41D5-9E39-83D4EC941A36}" srcId="{EC3CA129-FA4F-4BB6-9986-C555FAD5A74D}" destId="{FB6DC88C-4454-4DA2-BB9D-9A0A84F47E9B}" srcOrd="0" destOrd="0" parTransId="{1FC50240-856B-40D5-8652-A2B13BC6BA8E}" sibTransId="{070189BD-013B-452F-A655-E6853EBBF49D}"/>
    <dgm:cxn modelId="{0494CEFD-43B1-4D71-9B41-720FA04EAF1C}" type="presParOf" srcId="{98E3D6DA-7D1E-4AA4-BD17-F03AB78BA20C}" destId="{3A98656A-FAD0-469E-8306-148EF740AA8C}" srcOrd="0" destOrd="0" presId="urn:microsoft.com/office/officeart/2008/layout/LinedList"/>
    <dgm:cxn modelId="{04C4C058-7D83-41D1-A28C-A9B015B50437}" type="presParOf" srcId="{98E3D6DA-7D1E-4AA4-BD17-F03AB78BA20C}" destId="{93228659-5851-49BC-8D4F-20414257B521}" srcOrd="1" destOrd="0" presId="urn:microsoft.com/office/officeart/2008/layout/LinedList"/>
    <dgm:cxn modelId="{D88E5843-A905-4E35-9E5B-DE0988E4649A}" type="presParOf" srcId="{93228659-5851-49BC-8D4F-20414257B521}" destId="{C3291560-DC6B-499B-BB4D-9BCE56855027}" srcOrd="0" destOrd="0" presId="urn:microsoft.com/office/officeart/2008/layout/LinedList"/>
    <dgm:cxn modelId="{B1AA6EA1-9E7A-4031-82DC-7C858433DBCE}" type="presParOf" srcId="{93228659-5851-49BC-8D4F-20414257B521}" destId="{AE1319B9-6B43-4725-96BC-81A48CA50B15}" srcOrd="1" destOrd="0" presId="urn:microsoft.com/office/officeart/2008/layout/LinedList"/>
    <dgm:cxn modelId="{64BF6D19-6ECC-403E-93EA-F80E1CAC8489}" type="presParOf" srcId="{98E3D6DA-7D1E-4AA4-BD17-F03AB78BA20C}" destId="{7F1020E1-04E9-441E-BB5A-ABDE044B7CB0}" srcOrd="2" destOrd="0" presId="urn:microsoft.com/office/officeart/2008/layout/LinedList"/>
    <dgm:cxn modelId="{DEEF4F03-5DFA-41A3-BF11-EA09C757A30A}" type="presParOf" srcId="{98E3D6DA-7D1E-4AA4-BD17-F03AB78BA20C}" destId="{08140175-E159-4FD6-A273-277610DFD5BC}" srcOrd="3" destOrd="0" presId="urn:microsoft.com/office/officeart/2008/layout/LinedList"/>
    <dgm:cxn modelId="{DB731343-9A98-47B7-AB7D-F56B9FB2503E}" type="presParOf" srcId="{08140175-E159-4FD6-A273-277610DFD5BC}" destId="{7312CCF0-44B3-435A-BC20-65B63E5A994B}" srcOrd="0" destOrd="0" presId="urn:microsoft.com/office/officeart/2008/layout/LinedList"/>
    <dgm:cxn modelId="{4DF371B7-4F08-4B56-8F40-73E44D36C027}" type="presParOf" srcId="{08140175-E159-4FD6-A273-277610DFD5BC}" destId="{53677183-B69B-4AC3-A0F6-ECD3EDFAF9E1}" srcOrd="1" destOrd="0" presId="urn:microsoft.com/office/officeart/2008/layout/LinedList"/>
    <dgm:cxn modelId="{B30BF6F8-2BA3-4523-9A79-50A79F5C583A}" type="presParOf" srcId="{98E3D6DA-7D1E-4AA4-BD17-F03AB78BA20C}" destId="{1069C0B2-586B-4913-B757-89BCFE86376E}" srcOrd="4" destOrd="0" presId="urn:microsoft.com/office/officeart/2008/layout/LinedList"/>
    <dgm:cxn modelId="{C12FF664-7E95-4D27-B43A-2A8AA53F9EF3}" type="presParOf" srcId="{98E3D6DA-7D1E-4AA4-BD17-F03AB78BA20C}" destId="{3A39E7F5-F8AB-4F15-9A85-C18F284F0937}" srcOrd="5" destOrd="0" presId="urn:microsoft.com/office/officeart/2008/layout/LinedList"/>
    <dgm:cxn modelId="{6AE8F7ED-2C6E-4637-A514-4F59DEDECC74}" type="presParOf" srcId="{3A39E7F5-F8AB-4F15-9A85-C18F284F0937}" destId="{A3D89D5D-2F3E-4D6B-A642-0D693FAB3C50}" srcOrd="0" destOrd="0" presId="urn:microsoft.com/office/officeart/2008/layout/LinedList"/>
    <dgm:cxn modelId="{E5D0339F-62AD-4F62-B32A-226399065D29}" type="presParOf" srcId="{3A39E7F5-F8AB-4F15-9A85-C18F284F0937}" destId="{64CE2061-B164-4562-A65D-8232E326079B}" srcOrd="1" destOrd="0" presId="urn:microsoft.com/office/officeart/2008/layout/LinedList"/>
    <dgm:cxn modelId="{A01B635D-D850-4AF7-9E72-66CF4F25EAEB}" type="presParOf" srcId="{98E3D6DA-7D1E-4AA4-BD17-F03AB78BA20C}" destId="{B66C4528-E3DF-4B74-9199-5BF38DB2CAE4}" srcOrd="6" destOrd="0" presId="urn:microsoft.com/office/officeart/2008/layout/LinedList"/>
    <dgm:cxn modelId="{D883C3DF-329A-40F6-BC6E-92F29EA1C131}" type="presParOf" srcId="{98E3D6DA-7D1E-4AA4-BD17-F03AB78BA20C}" destId="{FCD9FA9E-F116-4CB9-AD2E-DEFDD2697BB7}" srcOrd="7" destOrd="0" presId="urn:microsoft.com/office/officeart/2008/layout/LinedList"/>
    <dgm:cxn modelId="{1A45B53C-EF12-4C92-993F-9C22FB313F7B}" type="presParOf" srcId="{FCD9FA9E-F116-4CB9-AD2E-DEFDD2697BB7}" destId="{445BCF00-28DF-4F07-B5E7-E3A74F846A69}" srcOrd="0" destOrd="0" presId="urn:microsoft.com/office/officeart/2008/layout/LinedList"/>
    <dgm:cxn modelId="{D21E100C-86EE-4FC5-97E3-6DCE3BE551F2}" type="presParOf" srcId="{FCD9FA9E-F116-4CB9-AD2E-DEFDD2697BB7}" destId="{77C45133-EFB9-4F4F-9A51-6DA29199BB9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B5D2E83-1D9B-447A-924F-AA5FAB784A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1C17C5-AB7D-4DFC-BB36-25CB3400D1F0}">
      <dgm:prSet phldrT="[Text]" custT="1"/>
      <dgm:spPr/>
      <dgm:t>
        <a:bodyPr/>
        <a:lstStyle/>
        <a:p>
          <a:pPr algn="ctr"/>
          <a:r>
            <a:rPr lang="en-US" sz="3600" b="1" dirty="0">
              <a:latin typeface="Calibri"/>
              <a:cs typeface="Calibri"/>
            </a:rPr>
            <a:t>Four</a:t>
          </a:r>
          <a:r>
            <a:rPr lang="en-US" sz="3600" b="1" spc="-70" dirty="0">
              <a:latin typeface="Calibri"/>
              <a:cs typeface="Calibri"/>
            </a:rPr>
            <a:t> </a:t>
          </a:r>
          <a:r>
            <a:rPr lang="en-US" sz="3600" b="1" spc="-25" dirty="0">
              <a:latin typeface="Calibri"/>
              <a:cs typeface="Calibri"/>
            </a:rPr>
            <a:t>categories:</a:t>
          </a:r>
          <a:endParaRPr lang="en-US" sz="3600" b="1" dirty="0"/>
        </a:p>
      </dgm:t>
    </dgm:pt>
    <dgm:pt modelId="{2924AA29-58F7-4DB3-8905-2ACE76BA93F1}" type="parTrans" cxnId="{9C4CB5F0-6757-4560-AC21-885EB2A8B8D6}">
      <dgm:prSet/>
      <dgm:spPr/>
      <dgm:t>
        <a:bodyPr/>
        <a:lstStyle/>
        <a:p>
          <a:endParaRPr lang="en-US"/>
        </a:p>
      </dgm:t>
    </dgm:pt>
    <dgm:pt modelId="{63DA4AB6-FF88-405C-B5AD-F4A965E18C6E}" type="sibTrans" cxnId="{9C4CB5F0-6757-4560-AC21-885EB2A8B8D6}">
      <dgm:prSet/>
      <dgm:spPr/>
      <dgm:t>
        <a:bodyPr/>
        <a:lstStyle/>
        <a:p>
          <a:endParaRPr lang="en-US"/>
        </a:p>
      </dgm:t>
    </dgm:pt>
    <dgm:pt modelId="{8648C51A-F07C-4646-824D-BDBC5078528A}">
      <dgm:prSet custT="1"/>
      <dgm:spPr/>
      <dgm:t>
        <a:bodyPr anchor="ctr"/>
        <a:lstStyle/>
        <a:p>
          <a:r>
            <a:rPr lang="en-US" sz="2800" spc="-30" dirty="0">
              <a:latin typeface="Calibri"/>
              <a:cs typeface="Calibri"/>
            </a:rPr>
            <a:t>Policy</a:t>
          </a:r>
          <a:r>
            <a:rPr lang="en-US" sz="2800" spc="-160" dirty="0">
              <a:latin typeface="Calibri"/>
              <a:cs typeface="Calibri"/>
            </a:rPr>
            <a:t> </a:t>
          </a:r>
          <a:r>
            <a:rPr lang="en-US" sz="2800" spc="-20" dirty="0">
              <a:latin typeface="Calibri"/>
              <a:cs typeface="Calibri"/>
            </a:rPr>
            <a:t>document</a:t>
          </a:r>
          <a:endParaRPr lang="en-US" sz="2800" dirty="0">
            <a:latin typeface="Calibri"/>
            <a:cs typeface="Calibri"/>
          </a:endParaRPr>
        </a:p>
      </dgm:t>
    </dgm:pt>
    <dgm:pt modelId="{2A99833E-BC17-4196-BB19-2EAB34991C61}" type="parTrans" cxnId="{E0B022ED-349B-4857-97D1-606C13FAF89C}">
      <dgm:prSet/>
      <dgm:spPr/>
      <dgm:t>
        <a:bodyPr/>
        <a:lstStyle/>
        <a:p>
          <a:endParaRPr lang="en-US"/>
        </a:p>
      </dgm:t>
    </dgm:pt>
    <dgm:pt modelId="{00B4E200-8A8C-4ABF-A98A-43993A6FBCB2}" type="sibTrans" cxnId="{E0B022ED-349B-4857-97D1-606C13FAF89C}">
      <dgm:prSet/>
      <dgm:spPr/>
      <dgm:t>
        <a:bodyPr/>
        <a:lstStyle/>
        <a:p>
          <a:endParaRPr lang="en-US"/>
        </a:p>
      </dgm:t>
    </dgm:pt>
    <dgm:pt modelId="{C283D657-6A76-4057-B2B1-3268CD7214F1}">
      <dgm:prSet custT="1"/>
      <dgm:spPr/>
      <dgm:t>
        <a:bodyPr anchor="ctr"/>
        <a:lstStyle/>
        <a:p>
          <a:r>
            <a:rPr lang="en-US" sz="2800" spc="-5" dirty="0">
              <a:latin typeface="Calibri"/>
              <a:cs typeface="Calibri"/>
            </a:rPr>
            <a:t>Financial</a:t>
          </a:r>
          <a:r>
            <a:rPr lang="en-US" sz="2800" spc="-160" dirty="0">
              <a:latin typeface="Calibri"/>
              <a:cs typeface="Calibri"/>
            </a:rPr>
            <a:t> </a:t>
          </a:r>
          <a:r>
            <a:rPr lang="en-US" sz="2800" spc="-10" dirty="0">
              <a:latin typeface="Calibri"/>
              <a:cs typeface="Calibri"/>
            </a:rPr>
            <a:t>plan</a:t>
          </a:r>
          <a:endParaRPr lang="en-US" sz="2800" dirty="0">
            <a:latin typeface="Calibri"/>
            <a:cs typeface="Calibri"/>
          </a:endParaRPr>
        </a:p>
      </dgm:t>
    </dgm:pt>
    <dgm:pt modelId="{ED6DA868-4C2C-4F67-8195-BC53158CFE49}" type="parTrans" cxnId="{4D38EEFF-E0AF-4E7F-8190-5F0A3C984376}">
      <dgm:prSet/>
      <dgm:spPr/>
      <dgm:t>
        <a:bodyPr/>
        <a:lstStyle/>
        <a:p>
          <a:endParaRPr lang="en-US"/>
        </a:p>
      </dgm:t>
    </dgm:pt>
    <dgm:pt modelId="{2C767DFE-19DE-4329-9D6F-F193C4F419B0}" type="sibTrans" cxnId="{4D38EEFF-E0AF-4E7F-8190-5F0A3C984376}">
      <dgm:prSet/>
      <dgm:spPr/>
      <dgm:t>
        <a:bodyPr/>
        <a:lstStyle/>
        <a:p>
          <a:endParaRPr lang="en-US"/>
        </a:p>
      </dgm:t>
    </dgm:pt>
    <dgm:pt modelId="{3D27A874-CA29-4AEA-A500-BB8428E98EBF}">
      <dgm:prSet custT="1"/>
      <dgm:spPr/>
      <dgm:t>
        <a:bodyPr anchor="ctr"/>
        <a:lstStyle/>
        <a:p>
          <a:r>
            <a:rPr lang="en-US" sz="2800" spc="-25" dirty="0">
              <a:latin typeface="Calibri"/>
              <a:cs typeface="Calibri"/>
            </a:rPr>
            <a:t>Operations</a:t>
          </a:r>
          <a:r>
            <a:rPr lang="en-US" sz="2800" spc="-160" dirty="0">
              <a:latin typeface="Calibri"/>
              <a:cs typeface="Calibri"/>
            </a:rPr>
            <a:t> </a:t>
          </a:r>
          <a:r>
            <a:rPr lang="en-US" sz="2800" spc="-20" dirty="0">
              <a:latin typeface="Calibri"/>
              <a:cs typeface="Calibri"/>
            </a:rPr>
            <a:t>guide</a:t>
          </a:r>
          <a:endParaRPr lang="en-US" sz="2800" dirty="0">
            <a:latin typeface="Calibri"/>
            <a:cs typeface="Calibri"/>
          </a:endParaRPr>
        </a:p>
      </dgm:t>
    </dgm:pt>
    <dgm:pt modelId="{AEFF8E16-D104-42A0-A40D-DD57E2A815C8}" type="parTrans" cxnId="{06BDC0FA-8F91-44A3-BA5C-364EB4A9E504}">
      <dgm:prSet/>
      <dgm:spPr/>
      <dgm:t>
        <a:bodyPr/>
        <a:lstStyle/>
        <a:p>
          <a:endParaRPr lang="en-US"/>
        </a:p>
      </dgm:t>
    </dgm:pt>
    <dgm:pt modelId="{5BDBD47A-1FC7-457B-ACD8-8CC9CA80B91D}" type="sibTrans" cxnId="{06BDC0FA-8F91-44A3-BA5C-364EB4A9E504}">
      <dgm:prSet/>
      <dgm:spPr/>
      <dgm:t>
        <a:bodyPr/>
        <a:lstStyle/>
        <a:p>
          <a:endParaRPr lang="en-US"/>
        </a:p>
      </dgm:t>
    </dgm:pt>
    <dgm:pt modelId="{26363CE3-5480-4673-8128-335CD61BE714}">
      <dgm:prSet custT="1"/>
      <dgm:spPr/>
      <dgm:t>
        <a:bodyPr anchor="ctr"/>
        <a:lstStyle/>
        <a:p>
          <a:r>
            <a:rPr lang="en-US" sz="2800" spc="-20" dirty="0">
              <a:latin typeface="Calibri"/>
              <a:cs typeface="Calibri"/>
            </a:rPr>
            <a:t>Communications</a:t>
          </a:r>
          <a:r>
            <a:rPr lang="en-US" sz="2800" spc="-75" dirty="0">
              <a:latin typeface="Calibri"/>
              <a:cs typeface="Calibri"/>
            </a:rPr>
            <a:t> </a:t>
          </a:r>
          <a:r>
            <a:rPr lang="en-US" sz="2800" spc="-20" dirty="0">
              <a:latin typeface="Calibri"/>
              <a:cs typeface="Calibri"/>
            </a:rPr>
            <a:t>device</a:t>
          </a:r>
          <a:endParaRPr lang="en-US" sz="2800" dirty="0">
            <a:latin typeface="Calibri"/>
            <a:cs typeface="Calibri"/>
          </a:endParaRPr>
        </a:p>
      </dgm:t>
    </dgm:pt>
    <dgm:pt modelId="{959FF1F3-2572-4346-913E-86ADA3235EA2}" type="parTrans" cxnId="{747DF86D-C661-4CC3-96EC-C0110322BB63}">
      <dgm:prSet/>
      <dgm:spPr/>
      <dgm:t>
        <a:bodyPr/>
        <a:lstStyle/>
        <a:p>
          <a:endParaRPr lang="en-US"/>
        </a:p>
      </dgm:t>
    </dgm:pt>
    <dgm:pt modelId="{E6B83C8A-10B5-4CA7-BED8-996DE262F89A}" type="sibTrans" cxnId="{747DF86D-C661-4CC3-96EC-C0110322BB63}">
      <dgm:prSet/>
      <dgm:spPr/>
      <dgm:t>
        <a:bodyPr/>
        <a:lstStyle/>
        <a:p>
          <a:endParaRPr lang="en-US"/>
        </a:p>
      </dgm:t>
    </dgm:pt>
    <dgm:pt modelId="{EBDB2C91-8571-44F1-8478-26EA9E27FD19}" type="pres">
      <dgm:prSet presAssocID="{7B5D2E83-1D9B-447A-924F-AA5FAB784A3F}" presName="vert0" presStyleCnt="0">
        <dgm:presLayoutVars>
          <dgm:dir/>
          <dgm:animOne val="branch"/>
          <dgm:animLvl val="lvl"/>
        </dgm:presLayoutVars>
      </dgm:prSet>
      <dgm:spPr/>
      <dgm:t>
        <a:bodyPr/>
        <a:lstStyle/>
        <a:p>
          <a:endParaRPr lang="en-US"/>
        </a:p>
      </dgm:t>
    </dgm:pt>
    <dgm:pt modelId="{BB5E541C-AAB8-4733-9C03-FDDB2E6D0AC7}" type="pres">
      <dgm:prSet presAssocID="{841C17C5-AB7D-4DFC-BB36-25CB3400D1F0}" presName="thickLine" presStyleLbl="alignNode1" presStyleIdx="0" presStyleCnt="1"/>
      <dgm:spPr/>
    </dgm:pt>
    <dgm:pt modelId="{FB6A83CB-9B6F-48A8-BCCA-B39038F5750C}" type="pres">
      <dgm:prSet presAssocID="{841C17C5-AB7D-4DFC-BB36-25CB3400D1F0}" presName="horz1" presStyleCnt="0"/>
      <dgm:spPr/>
    </dgm:pt>
    <dgm:pt modelId="{1F123E07-977E-4F0B-9382-A942137E96BB}" type="pres">
      <dgm:prSet presAssocID="{841C17C5-AB7D-4DFC-BB36-25CB3400D1F0}" presName="tx1" presStyleLbl="revTx" presStyleIdx="0" presStyleCnt="5" custScaleX="218182"/>
      <dgm:spPr/>
      <dgm:t>
        <a:bodyPr/>
        <a:lstStyle/>
        <a:p>
          <a:endParaRPr lang="en-US"/>
        </a:p>
      </dgm:t>
    </dgm:pt>
    <dgm:pt modelId="{6938B62E-3DD3-43F6-AB02-5EC886DFC36C}" type="pres">
      <dgm:prSet presAssocID="{841C17C5-AB7D-4DFC-BB36-25CB3400D1F0}" presName="vert1" presStyleCnt="0"/>
      <dgm:spPr/>
    </dgm:pt>
    <dgm:pt modelId="{64A90D55-CD8D-45FE-8C9B-746F105CB437}" type="pres">
      <dgm:prSet presAssocID="{8648C51A-F07C-4646-824D-BDBC5078528A}" presName="vertSpace2a" presStyleCnt="0"/>
      <dgm:spPr/>
    </dgm:pt>
    <dgm:pt modelId="{E717DC39-903F-4E93-BADC-002FF29EE8C2}" type="pres">
      <dgm:prSet presAssocID="{8648C51A-F07C-4646-824D-BDBC5078528A}" presName="horz2" presStyleCnt="0"/>
      <dgm:spPr/>
    </dgm:pt>
    <dgm:pt modelId="{EA38825A-1046-49DC-944B-6C9C959EB380}" type="pres">
      <dgm:prSet presAssocID="{8648C51A-F07C-4646-824D-BDBC5078528A}" presName="horzSpace2" presStyleCnt="0"/>
      <dgm:spPr/>
    </dgm:pt>
    <dgm:pt modelId="{F75A5865-038D-44DA-BE13-38D85BFE4B14}" type="pres">
      <dgm:prSet presAssocID="{8648C51A-F07C-4646-824D-BDBC5078528A}" presName="tx2" presStyleLbl="revTx" presStyleIdx="1" presStyleCnt="5"/>
      <dgm:spPr/>
      <dgm:t>
        <a:bodyPr/>
        <a:lstStyle/>
        <a:p>
          <a:endParaRPr lang="en-US"/>
        </a:p>
      </dgm:t>
    </dgm:pt>
    <dgm:pt modelId="{CAA268A2-CFBA-46D4-93EB-6F2DB3EE76E8}" type="pres">
      <dgm:prSet presAssocID="{8648C51A-F07C-4646-824D-BDBC5078528A}" presName="vert2" presStyleCnt="0"/>
      <dgm:spPr/>
    </dgm:pt>
    <dgm:pt modelId="{00EDEFF7-3E64-45D4-9384-B38F8E9C319A}" type="pres">
      <dgm:prSet presAssocID="{8648C51A-F07C-4646-824D-BDBC5078528A}" presName="thinLine2b" presStyleLbl="callout" presStyleIdx="0" presStyleCnt="4"/>
      <dgm:spPr/>
    </dgm:pt>
    <dgm:pt modelId="{A3BEA428-4E0A-49A4-BCB8-12FCCFB21301}" type="pres">
      <dgm:prSet presAssocID="{8648C51A-F07C-4646-824D-BDBC5078528A}" presName="vertSpace2b" presStyleCnt="0"/>
      <dgm:spPr/>
    </dgm:pt>
    <dgm:pt modelId="{C5168214-72E2-430C-8F4E-B760D77E7FE8}" type="pres">
      <dgm:prSet presAssocID="{C283D657-6A76-4057-B2B1-3268CD7214F1}" presName="horz2" presStyleCnt="0"/>
      <dgm:spPr/>
    </dgm:pt>
    <dgm:pt modelId="{3DFD4069-3990-4FE2-89CF-58CE7F41012B}" type="pres">
      <dgm:prSet presAssocID="{C283D657-6A76-4057-B2B1-3268CD7214F1}" presName="horzSpace2" presStyleCnt="0"/>
      <dgm:spPr/>
    </dgm:pt>
    <dgm:pt modelId="{8FA12905-EACF-4FA4-BE67-6E9D80D781FF}" type="pres">
      <dgm:prSet presAssocID="{C283D657-6A76-4057-B2B1-3268CD7214F1}" presName="tx2" presStyleLbl="revTx" presStyleIdx="2" presStyleCnt="5"/>
      <dgm:spPr/>
      <dgm:t>
        <a:bodyPr/>
        <a:lstStyle/>
        <a:p>
          <a:endParaRPr lang="en-US"/>
        </a:p>
      </dgm:t>
    </dgm:pt>
    <dgm:pt modelId="{4F85E845-0C91-4984-8A03-869EA934F719}" type="pres">
      <dgm:prSet presAssocID="{C283D657-6A76-4057-B2B1-3268CD7214F1}" presName="vert2" presStyleCnt="0"/>
      <dgm:spPr/>
    </dgm:pt>
    <dgm:pt modelId="{BD0FEB04-FEE4-44EA-9D8C-5475F77AAFD1}" type="pres">
      <dgm:prSet presAssocID="{C283D657-6A76-4057-B2B1-3268CD7214F1}" presName="thinLine2b" presStyleLbl="callout" presStyleIdx="1" presStyleCnt="4"/>
      <dgm:spPr/>
    </dgm:pt>
    <dgm:pt modelId="{71A53627-F87C-42FC-AC65-767D3BB8C87A}" type="pres">
      <dgm:prSet presAssocID="{C283D657-6A76-4057-B2B1-3268CD7214F1}" presName="vertSpace2b" presStyleCnt="0"/>
      <dgm:spPr/>
    </dgm:pt>
    <dgm:pt modelId="{7F372CC8-4B9D-4BC3-AB53-8A3E8E7EAA1C}" type="pres">
      <dgm:prSet presAssocID="{3D27A874-CA29-4AEA-A500-BB8428E98EBF}" presName="horz2" presStyleCnt="0"/>
      <dgm:spPr/>
    </dgm:pt>
    <dgm:pt modelId="{FE42ED76-621F-492C-91D5-41B018F3FBA4}" type="pres">
      <dgm:prSet presAssocID="{3D27A874-CA29-4AEA-A500-BB8428E98EBF}" presName="horzSpace2" presStyleCnt="0"/>
      <dgm:spPr/>
    </dgm:pt>
    <dgm:pt modelId="{BF57F8ED-7DA8-43A2-B1E3-4ACC60631FE0}" type="pres">
      <dgm:prSet presAssocID="{3D27A874-CA29-4AEA-A500-BB8428E98EBF}" presName="tx2" presStyleLbl="revTx" presStyleIdx="3" presStyleCnt="5"/>
      <dgm:spPr/>
      <dgm:t>
        <a:bodyPr/>
        <a:lstStyle/>
        <a:p>
          <a:endParaRPr lang="en-US"/>
        </a:p>
      </dgm:t>
    </dgm:pt>
    <dgm:pt modelId="{6F3F2517-7884-4392-A898-5BD64611FC5B}" type="pres">
      <dgm:prSet presAssocID="{3D27A874-CA29-4AEA-A500-BB8428E98EBF}" presName="vert2" presStyleCnt="0"/>
      <dgm:spPr/>
    </dgm:pt>
    <dgm:pt modelId="{34150051-80A5-4468-A93D-913C67675CC6}" type="pres">
      <dgm:prSet presAssocID="{3D27A874-CA29-4AEA-A500-BB8428E98EBF}" presName="thinLine2b" presStyleLbl="callout" presStyleIdx="2" presStyleCnt="4"/>
      <dgm:spPr/>
    </dgm:pt>
    <dgm:pt modelId="{11653784-9995-4AED-B7D1-09EABFE6AEFB}" type="pres">
      <dgm:prSet presAssocID="{3D27A874-CA29-4AEA-A500-BB8428E98EBF}" presName="vertSpace2b" presStyleCnt="0"/>
      <dgm:spPr/>
    </dgm:pt>
    <dgm:pt modelId="{D8AF59BF-35A0-4C7E-BD1E-5B7C92F2B918}" type="pres">
      <dgm:prSet presAssocID="{26363CE3-5480-4673-8128-335CD61BE714}" presName="horz2" presStyleCnt="0"/>
      <dgm:spPr/>
    </dgm:pt>
    <dgm:pt modelId="{21BB708A-116A-4C7A-96E3-D4ABC96A5EE0}" type="pres">
      <dgm:prSet presAssocID="{26363CE3-5480-4673-8128-335CD61BE714}" presName="horzSpace2" presStyleCnt="0"/>
      <dgm:spPr/>
    </dgm:pt>
    <dgm:pt modelId="{82923790-CC83-471C-A29B-130A71D35F5F}" type="pres">
      <dgm:prSet presAssocID="{26363CE3-5480-4673-8128-335CD61BE714}" presName="tx2" presStyleLbl="revTx" presStyleIdx="4" presStyleCnt="5"/>
      <dgm:spPr/>
      <dgm:t>
        <a:bodyPr/>
        <a:lstStyle/>
        <a:p>
          <a:endParaRPr lang="en-US"/>
        </a:p>
      </dgm:t>
    </dgm:pt>
    <dgm:pt modelId="{588CB4AA-3312-4411-B7CF-6AC4E5C94775}" type="pres">
      <dgm:prSet presAssocID="{26363CE3-5480-4673-8128-335CD61BE714}" presName="vert2" presStyleCnt="0"/>
      <dgm:spPr/>
    </dgm:pt>
    <dgm:pt modelId="{0413BEDB-8C81-45B9-8301-0BEDFCEEC905}" type="pres">
      <dgm:prSet presAssocID="{26363CE3-5480-4673-8128-335CD61BE714}" presName="thinLine2b" presStyleLbl="callout" presStyleIdx="3" presStyleCnt="4"/>
      <dgm:spPr/>
    </dgm:pt>
    <dgm:pt modelId="{BFF590E7-3903-4E24-91EC-29131EFF352B}" type="pres">
      <dgm:prSet presAssocID="{26363CE3-5480-4673-8128-335CD61BE714}" presName="vertSpace2b" presStyleCnt="0"/>
      <dgm:spPr/>
    </dgm:pt>
  </dgm:ptLst>
  <dgm:cxnLst>
    <dgm:cxn modelId="{747DF86D-C661-4CC3-96EC-C0110322BB63}" srcId="{841C17C5-AB7D-4DFC-BB36-25CB3400D1F0}" destId="{26363CE3-5480-4673-8128-335CD61BE714}" srcOrd="3" destOrd="0" parTransId="{959FF1F3-2572-4346-913E-86ADA3235EA2}" sibTransId="{E6B83C8A-10B5-4CA7-BED8-996DE262F89A}"/>
    <dgm:cxn modelId="{D2EED1A0-3F1A-4B66-B6D7-666E35710068}" type="presOf" srcId="{841C17C5-AB7D-4DFC-BB36-25CB3400D1F0}" destId="{1F123E07-977E-4F0B-9382-A942137E96BB}" srcOrd="0" destOrd="0" presId="urn:microsoft.com/office/officeart/2008/layout/LinedList"/>
    <dgm:cxn modelId="{9C4CB5F0-6757-4560-AC21-885EB2A8B8D6}" srcId="{7B5D2E83-1D9B-447A-924F-AA5FAB784A3F}" destId="{841C17C5-AB7D-4DFC-BB36-25CB3400D1F0}" srcOrd="0" destOrd="0" parTransId="{2924AA29-58F7-4DB3-8905-2ACE76BA93F1}" sibTransId="{63DA4AB6-FF88-405C-B5AD-F4A965E18C6E}"/>
    <dgm:cxn modelId="{2E7D0592-82FF-49A0-B63B-61A9A004AAE4}" type="presOf" srcId="{7B5D2E83-1D9B-447A-924F-AA5FAB784A3F}" destId="{EBDB2C91-8571-44F1-8478-26EA9E27FD19}" srcOrd="0" destOrd="0" presId="urn:microsoft.com/office/officeart/2008/layout/LinedList"/>
    <dgm:cxn modelId="{1395CCBE-6465-4FCE-B565-6B676DDA722E}" type="presOf" srcId="{3D27A874-CA29-4AEA-A500-BB8428E98EBF}" destId="{BF57F8ED-7DA8-43A2-B1E3-4ACC60631FE0}" srcOrd="0" destOrd="0" presId="urn:microsoft.com/office/officeart/2008/layout/LinedList"/>
    <dgm:cxn modelId="{B56E5DDB-CE95-4C31-AF02-5D1383268A7C}" type="presOf" srcId="{C283D657-6A76-4057-B2B1-3268CD7214F1}" destId="{8FA12905-EACF-4FA4-BE67-6E9D80D781FF}" srcOrd="0" destOrd="0" presId="urn:microsoft.com/office/officeart/2008/layout/LinedList"/>
    <dgm:cxn modelId="{06BDC0FA-8F91-44A3-BA5C-364EB4A9E504}" srcId="{841C17C5-AB7D-4DFC-BB36-25CB3400D1F0}" destId="{3D27A874-CA29-4AEA-A500-BB8428E98EBF}" srcOrd="2" destOrd="0" parTransId="{AEFF8E16-D104-42A0-A40D-DD57E2A815C8}" sibTransId="{5BDBD47A-1FC7-457B-ACD8-8CC9CA80B91D}"/>
    <dgm:cxn modelId="{D13AE3C7-F296-45F1-AAB7-A10DD880DBE9}" type="presOf" srcId="{8648C51A-F07C-4646-824D-BDBC5078528A}" destId="{F75A5865-038D-44DA-BE13-38D85BFE4B14}" srcOrd="0" destOrd="0" presId="urn:microsoft.com/office/officeart/2008/layout/LinedList"/>
    <dgm:cxn modelId="{E0B022ED-349B-4857-97D1-606C13FAF89C}" srcId="{841C17C5-AB7D-4DFC-BB36-25CB3400D1F0}" destId="{8648C51A-F07C-4646-824D-BDBC5078528A}" srcOrd="0" destOrd="0" parTransId="{2A99833E-BC17-4196-BB19-2EAB34991C61}" sibTransId="{00B4E200-8A8C-4ABF-A98A-43993A6FBCB2}"/>
    <dgm:cxn modelId="{4D38EEFF-E0AF-4E7F-8190-5F0A3C984376}" srcId="{841C17C5-AB7D-4DFC-BB36-25CB3400D1F0}" destId="{C283D657-6A76-4057-B2B1-3268CD7214F1}" srcOrd="1" destOrd="0" parTransId="{ED6DA868-4C2C-4F67-8195-BC53158CFE49}" sibTransId="{2C767DFE-19DE-4329-9D6F-F193C4F419B0}"/>
    <dgm:cxn modelId="{BC51148E-DB4D-4944-8C01-FC589A860E4B}" type="presOf" srcId="{26363CE3-5480-4673-8128-335CD61BE714}" destId="{82923790-CC83-471C-A29B-130A71D35F5F}" srcOrd="0" destOrd="0" presId="urn:microsoft.com/office/officeart/2008/layout/LinedList"/>
    <dgm:cxn modelId="{DA2B3655-1529-4634-ABF1-F860EBAFA250}" type="presParOf" srcId="{EBDB2C91-8571-44F1-8478-26EA9E27FD19}" destId="{BB5E541C-AAB8-4733-9C03-FDDB2E6D0AC7}" srcOrd="0" destOrd="0" presId="urn:microsoft.com/office/officeart/2008/layout/LinedList"/>
    <dgm:cxn modelId="{0696ABE9-8D07-4968-AD9B-20C21DA018A0}" type="presParOf" srcId="{EBDB2C91-8571-44F1-8478-26EA9E27FD19}" destId="{FB6A83CB-9B6F-48A8-BCCA-B39038F5750C}" srcOrd="1" destOrd="0" presId="urn:microsoft.com/office/officeart/2008/layout/LinedList"/>
    <dgm:cxn modelId="{DD7077F5-2CC7-4DD0-BCDF-1EABD27B676B}" type="presParOf" srcId="{FB6A83CB-9B6F-48A8-BCCA-B39038F5750C}" destId="{1F123E07-977E-4F0B-9382-A942137E96BB}" srcOrd="0" destOrd="0" presId="urn:microsoft.com/office/officeart/2008/layout/LinedList"/>
    <dgm:cxn modelId="{7FB43325-BBB7-46D3-9ECF-DB16C558CE96}" type="presParOf" srcId="{FB6A83CB-9B6F-48A8-BCCA-B39038F5750C}" destId="{6938B62E-3DD3-43F6-AB02-5EC886DFC36C}" srcOrd="1" destOrd="0" presId="urn:microsoft.com/office/officeart/2008/layout/LinedList"/>
    <dgm:cxn modelId="{50CF844E-8D7E-4E21-AD6C-548245781F25}" type="presParOf" srcId="{6938B62E-3DD3-43F6-AB02-5EC886DFC36C}" destId="{64A90D55-CD8D-45FE-8C9B-746F105CB437}" srcOrd="0" destOrd="0" presId="urn:microsoft.com/office/officeart/2008/layout/LinedList"/>
    <dgm:cxn modelId="{306B2835-D489-4849-BF5D-AF76A5111A06}" type="presParOf" srcId="{6938B62E-3DD3-43F6-AB02-5EC886DFC36C}" destId="{E717DC39-903F-4E93-BADC-002FF29EE8C2}" srcOrd="1" destOrd="0" presId="urn:microsoft.com/office/officeart/2008/layout/LinedList"/>
    <dgm:cxn modelId="{A9E3B678-87BC-4419-8B9C-46B40A1BF298}" type="presParOf" srcId="{E717DC39-903F-4E93-BADC-002FF29EE8C2}" destId="{EA38825A-1046-49DC-944B-6C9C959EB380}" srcOrd="0" destOrd="0" presId="urn:microsoft.com/office/officeart/2008/layout/LinedList"/>
    <dgm:cxn modelId="{0BFD64B6-F027-4FFC-93C5-B79AF70639DB}" type="presParOf" srcId="{E717DC39-903F-4E93-BADC-002FF29EE8C2}" destId="{F75A5865-038D-44DA-BE13-38D85BFE4B14}" srcOrd="1" destOrd="0" presId="urn:microsoft.com/office/officeart/2008/layout/LinedList"/>
    <dgm:cxn modelId="{93AD6622-5F2D-4187-B269-1EEBF969E27B}" type="presParOf" srcId="{E717DC39-903F-4E93-BADC-002FF29EE8C2}" destId="{CAA268A2-CFBA-46D4-93EB-6F2DB3EE76E8}" srcOrd="2" destOrd="0" presId="urn:microsoft.com/office/officeart/2008/layout/LinedList"/>
    <dgm:cxn modelId="{79C913E9-B29F-47DB-95FC-21889E3A46F3}" type="presParOf" srcId="{6938B62E-3DD3-43F6-AB02-5EC886DFC36C}" destId="{00EDEFF7-3E64-45D4-9384-B38F8E9C319A}" srcOrd="2" destOrd="0" presId="urn:microsoft.com/office/officeart/2008/layout/LinedList"/>
    <dgm:cxn modelId="{E6C02B55-C146-4FAA-A142-C817E6685FE1}" type="presParOf" srcId="{6938B62E-3DD3-43F6-AB02-5EC886DFC36C}" destId="{A3BEA428-4E0A-49A4-BCB8-12FCCFB21301}" srcOrd="3" destOrd="0" presId="urn:microsoft.com/office/officeart/2008/layout/LinedList"/>
    <dgm:cxn modelId="{C504498E-3ABC-4C2E-8C17-8F5ECFA11794}" type="presParOf" srcId="{6938B62E-3DD3-43F6-AB02-5EC886DFC36C}" destId="{C5168214-72E2-430C-8F4E-B760D77E7FE8}" srcOrd="4" destOrd="0" presId="urn:microsoft.com/office/officeart/2008/layout/LinedList"/>
    <dgm:cxn modelId="{2458F90D-2024-46EF-8028-61E788A7C886}" type="presParOf" srcId="{C5168214-72E2-430C-8F4E-B760D77E7FE8}" destId="{3DFD4069-3990-4FE2-89CF-58CE7F41012B}" srcOrd="0" destOrd="0" presId="urn:microsoft.com/office/officeart/2008/layout/LinedList"/>
    <dgm:cxn modelId="{8AAE8D13-CB78-4298-BB13-9BB66BC97B0E}" type="presParOf" srcId="{C5168214-72E2-430C-8F4E-B760D77E7FE8}" destId="{8FA12905-EACF-4FA4-BE67-6E9D80D781FF}" srcOrd="1" destOrd="0" presId="urn:microsoft.com/office/officeart/2008/layout/LinedList"/>
    <dgm:cxn modelId="{30AF58F3-9A0F-42CD-B3C9-8B714699B690}" type="presParOf" srcId="{C5168214-72E2-430C-8F4E-B760D77E7FE8}" destId="{4F85E845-0C91-4984-8A03-869EA934F719}" srcOrd="2" destOrd="0" presId="urn:microsoft.com/office/officeart/2008/layout/LinedList"/>
    <dgm:cxn modelId="{D98E958D-E207-45AC-AE68-228571925932}" type="presParOf" srcId="{6938B62E-3DD3-43F6-AB02-5EC886DFC36C}" destId="{BD0FEB04-FEE4-44EA-9D8C-5475F77AAFD1}" srcOrd="5" destOrd="0" presId="urn:microsoft.com/office/officeart/2008/layout/LinedList"/>
    <dgm:cxn modelId="{42F16300-726E-425F-868C-BC12C8152DA7}" type="presParOf" srcId="{6938B62E-3DD3-43F6-AB02-5EC886DFC36C}" destId="{71A53627-F87C-42FC-AC65-767D3BB8C87A}" srcOrd="6" destOrd="0" presId="urn:microsoft.com/office/officeart/2008/layout/LinedList"/>
    <dgm:cxn modelId="{793223A2-AA68-45D5-9077-F45FEB931EF4}" type="presParOf" srcId="{6938B62E-3DD3-43F6-AB02-5EC886DFC36C}" destId="{7F372CC8-4B9D-4BC3-AB53-8A3E8E7EAA1C}" srcOrd="7" destOrd="0" presId="urn:microsoft.com/office/officeart/2008/layout/LinedList"/>
    <dgm:cxn modelId="{D1A355D0-AC5E-4B57-8EDA-80CC676B6A14}" type="presParOf" srcId="{7F372CC8-4B9D-4BC3-AB53-8A3E8E7EAA1C}" destId="{FE42ED76-621F-492C-91D5-41B018F3FBA4}" srcOrd="0" destOrd="0" presId="urn:microsoft.com/office/officeart/2008/layout/LinedList"/>
    <dgm:cxn modelId="{E3448598-FFF6-4CF9-B6F9-97B419058DA9}" type="presParOf" srcId="{7F372CC8-4B9D-4BC3-AB53-8A3E8E7EAA1C}" destId="{BF57F8ED-7DA8-43A2-B1E3-4ACC60631FE0}" srcOrd="1" destOrd="0" presId="urn:microsoft.com/office/officeart/2008/layout/LinedList"/>
    <dgm:cxn modelId="{52507C02-F345-4C15-BE6F-DE0C8A3F76B0}" type="presParOf" srcId="{7F372CC8-4B9D-4BC3-AB53-8A3E8E7EAA1C}" destId="{6F3F2517-7884-4392-A898-5BD64611FC5B}" srcOrd="2" destOrd="0" presId="urn:microsoft.com/office/officeart/2008/layout/LinedList"/>
    <dgm:cxn modelId="{AA4C33FF-DF76-42D2-82AB-3D59D23AD7DF}" type="presParOf" srcId="{6938B62E-3DD3-43F6-AB02-5EC886DFC36C}" destId="{34150051-80A5-4468-A93D-913C67675CC6}" srcOrd="8" destOrd="0" presId="urn:microsoft.com/office/officeart/2008/layout/LinedList"/>
    <dgm:cxn modelId="{2D12265B-1D73-4207-80E6-1A9998CF83E9}" type="presParOf" srcId="{6938B62E-3DD3-43F6-AB02-5EC886DFC36C}" destId="{11653784-9995-4AED-B7D1-09EABFE6AEFB}" srcOrd="9" destOrd="0" presId="urn:microsoft.com/office/officeart/2008/layout/LinedList"/>
    <dgm:cxn modelId="{2F36FA24-E4CE-41E4-AA14-16BEA73DE046}" type="presParOf" srcId="{6938B62E-3DD3-43F6-AB02-5EC886DFC36C}" destId="{D8AF59BF-35A0-4C7E-BD1E-5B7C92F2B918}" srcOrd="10" destOrd="0" presId="urn:microsoft.com/office/officeart/2008/layout/LinedList"/>
    <dgm:cxn modelId="{2CF73A2D-C5ED-4EE7-A6A8-BB795D3E8C5A}" type="presParOf" srcId="{D8AF59BF-35A0-4C7E-BD1E-5B7C92F2B918}" destId="{21BB708A-116A-4C7A-96E3-D4ABC96A5EE0}" srcOrd="0" destOrd="0" presId="urn:microsoft.com/office/officeart/2008/layout/LinedList"/>
    <dgm:cxn modelId="{3CD3F296-2F59-45A4-9F66-720EAE91EFFE}" type="presParOf" srcId="{D8AF59BF-35A0-4C7E-BD1E-5B7C92F2B918}" destId="{82923790-CC83-471C-A29B-130A71D35F5F}" srcOrd="1" destOrd="0" presId="urn:microsoft.com/office/officeart/2008/layout/LinedList"/>
    <dgm:cxn modelId="{CC770563-5CA0-45CD-A259-0C79EECF75F5}" type="presParOf" srcId="{D8AF59BF-35A0-4C7E-BD1E-5B7C92F2B918}" destId="{588CB4AA-3312-4411-B7CF-6AC4E5C94775}" srcOrd="2" destOrd="0" presId="urn:microsoft.com/office/officeart/2008/layout/LinedList"/>
    <dgm:cxn modelId="{9B8FC08E-32C1-44CE-B76F-E039D8664D14}" type="presParOf" srcId="{6938B62E-3DD3-43F6-AB02-5EC886DFC36C}" destId="{0413BEDB-8C81-45B9-8301-0BEDFCEEC905}" srcOrd="11" destOrd="0" presId="urn:microsoft.com/office/officeart/2008/layout/LinedList"/>
    <dgm:cxn modelId="{578EB15A-9BD5-4585-B1C8-8FA8895C26FC}" type="presParOf" srcId="{6938B62E-3DD3-43F6-AB02-5EC886DFC36C}" destId="{BFF590E7-3903-4E24-91EC-29131EFF352B}"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EFFD3A1-F06D-48ED-8A5B-8D3B65B8E3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1AB665A-8CA3-4786-8366-A91083DB3695}">
      <dgm:prSet phldrT="[Text]" custT="1"/>
      <dgm:spPr/>
      <dgm:t>
        <a:bodyPr/>
        <a:lstStyle/>
        <a:p>
          <a:pPr algn="ctr"/>
          <a:r>
            <a:rPr lang="en-US" sz="3200" b="1" strike="noStrike" spc="30" dirty="0">
              <a:effectLst>
                <a:outerShdw blurRad="38100" dist="38100" dir="2700000" algn="tl">
                  <a:srgbClr val="000000">
                    <a:alpha val="43137"/>
                  </a:srgbClr>
                </a:outerShdw>
              </a:effectLst>
              <a:latin typeface="Calibri"/>
              <a:cs typeface="Calibri"/>
            </a:rPr>
            <a:t>27</a:t>
          </a:r>
          <a:r>
            <a:rPr lang="en-US" sz="3200" b="1" strike="noStrike" spc="-55" dirty="0">
              <a:effectLst>
                <a:outerShdw blurRad="38100" dist="38100" dir="2700000" algn="tl">
                  <a:srgbClr val="000000">
                    <a:alpha val="43137"/>
                  </a:srgbClr>
                </a:outerShdw>
              </a:effectLst>
              <a:latin typeface="Calibri"/>
              <a:cs typeface="Calibri"/>
            </a:rPr>
            <a:t> </a:t>
          </a:r>
          <a:r>
            <a:rPr lang="en-US" sz="3200" b="1" strike="noStrike" spc="-20" dirty="0">
              <a:effectLst>
                <a:outerShdw blurRad="38100" dist="38100" dir="2700000" algn="tl">
                  <a:srgbClr val="000000">
                    <a:alpha val="43137"/>
                  </a:srgbClr>
                </a:outerShdw>
              </a:effectLst>
              <a:latin typeface="Calibri"/>
              <a:cs typeface="Calibri"/>
            </a:rPr>
            <a:t>Criteria</a:t>
          </a:r>
          <a:endParaRPr lang="en-US" sz="3200" b="1" strike="noStrike" dirty="0">
            <a:effectLst>
              <a:outerShdw blurRad="38100" dist="38100" dir="2700000" algn="tl">
                <a:srgbClr val="000000">
                  <a:alpha val="43137"/>
                </a:srgbClr>
              </a:outerShdw>
            </a:effectLst>
          </a:endParaRPr>
        </a:p>
      </dgm:t>
    </dgm:pt>
    <dgm:pt modelId="{46297A53-5974-4467-A07E-2B0CA73613D6}" type="parTrans" cxnId="{8AB97EAF-5702-478E-A31D-E6DD9C88FCBB}">
      <dgm:prSet/>
      <dgm:spPr/>
      <dgm:t>
        <a:bodyPr/>
        <a:lstStyle/>
        <a:p>
          <a:endParaRPr lang="en-US"/>
        </a:p>
      </dgm:t>
    </dgm:pt>
    <dgm:pt modelId="{4535DF50-0554-44CF-9C39-658CC8B7D754}" type="sibTrans" cxnId="{8AB97EAF-5702-478E-A31D-E6DD9C88FCBB}">
      <dgm:prSet/>
      <dgm:spPr/>
      <dgm:t>
        <a:bodyPr/>
        <a:lstStyle/>
        <a:p>
          <a:endParaRPr lang="en-US"/>
        </a:p>
      </dgm:t>
    </dgm:pt>
    <dgm:pt modelId="{877E3750-D29B-47D1-A2D1-5EDAAA6E25B9}">
      <dgm:prSet custT="1"/>
      <dgm:spPr/>
      <dgm:t>
        <a:bodyPr/>
        <a:lstStyle/>
        <a:p>
          <a:r>
            <a:rPr lang="en-US" sz="2800" spc="-5" dirty="0">
              <a:latin typeface="Calibri"/>
              <a:cs typeface="Calibri"/>
            </a:rPr>
            <a:t>14 of them </a:t>
          </a:r>
          <a:r>
            <a:rPr lang="en-US" sz="2800" spc="-25" dirty="0">
              <a:latin typeface="Calibri"/>
              <a:cs typeface="Calibri"/>
            </a:rPr>
            <a:t>are </a:t>
          </a:r>
          <a:r>
            <a:rPr lang="en-US" sz="2800" spc="-10" dirty="0">
              <a:latin typeface="Calibri"/>
              <a:cs typeface="Calibri"/>
            </a:rPr>
            <a:t>mandatory</a:t>
          </a:r>
          <a:r>
            <a:rPr lang="en-US" sz="2800" spc="-130" dirty="0">
              <a:latin typeface="Calibri"/>
              <a:cs typeface="Calibri"/>
            </a:rPr>
            <a:t> </a:t>
          </a:r>
          <a:r>
            <a:rPr lang="en-US" sz="2800" spc="-30" dirty="0">
              <a:latin typeface="Calibri"/>
              <a:cs typeface="Calibri"/>
            </a:rPr>
            <a:t>requirements</a:t>
          </a:r>
          <a:endParaRPr lang="en-US" sz="2800" dirty="0">
            <a:latin typeface="Calibri"/>
            <a:cs typeface="Calibri"/>
          </a:endParaRPr>
        </a:p>
      </dgm:t>
    </dgm:pt>
    <dgm:pt modelId="{F8A8E1D9-16A9-4123-A362-33C075C178A9}" type="parTrans" cxnId="{452A6897-6D27-4D88-B00F-B4D2BDC1C322}">
      <dgm:prSet/>
      <dgm:spPr/>
      <dgm:t>
        <a:bodyPr/>
        <a:lstStyle/>
        <a:p>
          <a:endParaRPr lang="en-US"/>
        </a:p>
      </dgm:t>
    </dgm:pt>
    <dgm:pt modelId="{F17E1AD1-380F-4BBA-91C1-54B588BF89FE}" type="sibTrans" cxnId="{452A6897-6D27-4D88-B00F-B4D2BDC1C322}">
      <dgm:prSet/>
      <dgm:spPr/>
      <dgm:t>
        <a:bodyPr/>
        <a:lstStyle/>
        <a:p>
          <a:endParaRPr lang="en-US"/>
        </a:p>
      </dgm:t>
    </dgm:pt>
    <dgm:pt modelId="{4D0AB005-64E3-4C1A-B11A-4A6A71E1FF12}" type="pres">
      <dgm:prSet presAssocID="{FEFFD3A1-F06D-48ED-8A5B-8D3B65B8E35D}" presName="linear" presStyleCnt="0">
        <dgm:presLayoutVars>
          <dgm:dir/>
          <dgm:animLvl val="lvl"/>
          <dgm:resizeHandles val="exact"/>
        </dgm:presLayoutVars>
      </dgm:prSet>
      <dgm:spPr/>
      <dgm:t>
        <a:bodyPr/>
        <a:lstStyle/>
        <a:p>
          <a:endParaRPr lang="en-US"/>
        </a:p>
      </dgm:t>
    </dgm:pt>
    <dgm:pt modelId="{8878DE3E-9EE9-46BE-A536-D79902480C2D}" type="pres">
      <dgm:prSet presAssocID="{E1AB665A-8CA3-4786-8366-A91083DB3695}" presName="parentLin" presStyleCnt="0"/>
      <dgm:spPr/>
    </dgm:pt>
    <dgm:pt modelId="{62DF93EC-42E9-44B8-A88D-9E44200E7CC6}" type="pres">
      <dgm:prSet presAssocID="{E1AB665A-8CA3-4786-8366-A91083DB3695}" presName="parentLeftMargin" presStyleLbl="node1" presStyleIdx="0" presStyleCnt="1"/>
      <dgm:spPr/>
      <dgm:t>
        <a:bodyPr/>
        <a:lstStyle/>
        <a:p>
          <a:endParaRPr lang="en-US"/>
        </a:p>
      </dgm:t>
    </dgm:pt>
    <dgm:pt modelId="{3DF84732-EE1E-419B-AD75-8BE4B6B63E65}" type="pres">
      <dgm:prSet presAssocID="{E1AB665A-8CA3-4786-8366-A91083DB3695}" presName="parentText" presStyleLbl="node1" presStyleIdx="0" presStyleCnt="1" custScaleX="52381" custLinFactNeighborX="-57386" custLinFactNeighborY="-9172">
        <dgm:presLayoutVars>
          <dgm:chMax val="0"/>
          <dgm:bulletEnabled val="1"/>
        </dgm:presLayoutVars>
      </dgm:prSet>
      <dgm:spPr/>
      <dgm:t>
        <a:bodyPr/>
        <a:lstStyle/>
        <a:p>
          <a:endParaRPr lang="en-US"/>
        </a:p>
      </dgm:t>
    </dgm:pt>
    <dgm:pt modelId="{2335864F-2A30-459F-99E5-67137C6C0D37}" type="pres">
      <dgm:prSet presAssocID="{E1AB665A-8CA3-4786-8366-A91083DB3695}" presName="negativeSpace" presStyleCnt="0"/>
      <dgm:spPr/>
    </dgm:pt>
    <dgm:pt modelId="{5B280F71-EA81-4F68-B6B7-EBE8918B10D4}" type="pres">
      <dgm:prSet presAssocID="{E1AB665A-8CA3-4786-8366-A91083DB3695}" presName="childText" presStyleLbl="conFgAcc1" presStyleIdx="0" presStyleCnt="1">
        <dgm:presLayoutVars>
          <dgm:bulletEnabled val="1"/>
        </dgm:presLayoutVars>
      </dgm:prSet>
      <dgm:spPr/>
      <dgm:t>
        <a:bodyPr/>
        <a:lstStyle/>
        <a:p>
          <a:endParaRPr lang="en-US"/>
        </a:p>
      </dgm:t>
    </dgm:pt>
  </dgm:ptLst>
  <dgm:cxnLst>
    <dgm:cxn modelId="{FB911DD4-2EBD-4686-833E-B02911AC78CF}" type="presOf" srcId="{FEFFD3A1-F06D-48ED-8A5B-8D3B65B8E35D}" destId="{4D0AB005-64E3-4C1A-B11A-4A6A71E1FF12}" srcOrd="0" destOrd="0" presId="urn:microsoft.com/office/officeart/2005/8/layout/list1"/>
    <dgm:cxn modelId="{9F64B416-2164-4F34-9603-380BFDDF1AB3}" type="presOf" srcId="{E1AB665A-8CA3-4786-8366-A91083DB3695}" destId="{3DF84732-EE1E-419B-AD75-8BE4B6B63E65}" srcOrd="1" destOrd="0" presId="urn:microsoft.com/office/officeart/2005/8/layout/list1"/>
    <dgm:cxn modelId="{4FDAEB3B-A068-4D07-8F3F-779B88710081}" type="presOf" srcId="{E1AB665A-8CA3-4786-8366-A91083DB3695}" destId="{62DF93EC-42E9-44B8-A88D-9E44200E7CC6}" srcOrd="0" destOrd="0" presId="urn:microsoft.com/office/officeart/2005/8/layout/list1"/>
    <dgm:cxn modelId="{F20DA4CE-A1EB-4AA5-B6B6-382ABEB52ECE}" type="presOf" srcId="{877E3750-D29B-47D1-A2D1-5EDAAA6E25B9}" destId="{5B280F71-EA81-4F68-B6B7-EBE8918B10D4}" srcOrd="0" destOrd="0" presId="urn:microsoft.com/office/officeart/2005/8/layout/list1"/>
    <dgm:cxn modelId="{8AB97EAF-5702-478E-A31D-E6DD9C88FCBB}" srcId="{FEFFD3A1-F06D-48ED-8A5B-8D3B65B8E35D}" destId="{E1AB665A-8CA3-4786-8366-A91083DB3695}" srcOrd="0" destOrd="0" parTransId="{46297A53-5974-4467-A07E-2B0CA73613D6}" sibTransId="{4535DF50-0554-44CF-9C39-658CC8B7D754}"/>
    <dgm:cxn modelId="{452A6897-6D27-4D88-B00F-B4D2BDC1C322}" srcId="{E1AB665A-8CA3-4786-8366-A91083DB3695}" destId="{877E3750-D29B-47D1-A2D1-5EDAAA6E25B9}" srcOrd="0" destOrd="0" parTransId="{F8A8E1D9-16A9-4123-A362-33C075C178A9}" sibTransId="{F17E1AD1-380F-4BBA-91C1-54B588BF89FE}"/>
    <dgm:cxn modelId="{8205C939-1B56-4A06-B47E-04BDC98A2175}" type="presParOf" srcId="{4D0AB005-64E3-4C1A-B11A-4A6A71E1FF12}" destId="{8878DE3E-9EE9-46BE-A536-D79902480C2D}" srcOrd="0" destOrd="0" presId="urn:microsoft.com/office/officeart/2005/8/layout/list1"/>
    <dgm:cxn modelId="{C45C7020-0869-49A2-82F2-3A868C7A64FB}" type="presParOf" srcId="{8878DE3E-9EE9-46BE-A536-D79902480C2D}" destId="{62DF93EC-42E9-44B8-A88D-9E44200E7CC6}" srcOrd="0" destOrd="0" presId="urn:microsoft.com/office/officeart/2005/8/layout/list1"/>
    <dgm:cxn modelId="{A91664CA-C95F-4534-B1C8-3BCB834EDFB7}" type="presParOf" srcId="{8878DE3E-9EE9-46BE-A536-D79902480C2D}" destId="{3DF84732-EE1E-419B-AD75-8BE4B6B63E65}" srcOrd="1" destOrd="0" presId="urn:microsoft.com/office/officeart/2005/8/layout/list1"/>
    <dgm:cxn modelId="{2FF32331-63BF-4A1F-BA75-7B0972513300}" type="presParOf" srcId="{4D0AB005-64E3-4C1A-B11A-4A6A71E1FF12}" destId="{2335864F-2A30-459F-99E5-67137C6C0D37}" srcOrd="1" destOrd="0" presId="urn:microsoft.com/office/officeart/2005/8/layout/list1"/>
    <dgm:cxn modelId="{3E33A6FF-9946-487F-BB6C-E4A822E5F2CD}" type="presParOf" srcId="{4D0AB005-64E3-4C1A-B11A-4A6A71E1FF12}" destId="{5B280F71-EA81-4F68-B6B7-EBE8918B10D4}"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1116DE4-BDB9-4332-A459-5402D018F4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A50ECE-4875-474F-B467-1AF3D7BEB06D}">
      <dgm:prSet custT="1"/>
      <dgm:spPr/>
      <dgm:t>
        <a:bodyPr/>
        <a:lstStyle/>
        <a:p>
          <a:pPr rtl="0"/>
          <a:r>
            <a:rPr lang="en-US" sz="3100" dirty="0">
              <a:effectLst>
                <a:outerShdw blurRad="38100" dist="38100" dir="2700000" algn="tl">
                  <a:srgbClr val="000000">
                    <a:alpha val="43137"/>
                  </a:srgbClr>
                </a:outerShdw>
              </a:effectLst>
            </a:rPr>
            <a:t>Six Sections of the Detailed Criteria Location Guide - </a:t>
          </a:r>
          <a:r>
            <a:rPr lang="en-US" sz="2800" i="0" dirty="0">
              <a:effectLst>
                <a:outerShdw blurRad="38100" dist="38100" dir="2700000" algn="tl">
                  <a:srgbClr val="000000">
                    <a:alpha val="43137"/>
                  </a:srgbClr>
                </a:outerShdw>
              </a:effectLst>
            </a:rPr>
            <a:t>provide page numbers, not “yes”</a:t>
          </a:r>
        </a:p>
      </dgm:t>
    </dgm:pt>
    <dgm:pt modelId="{219B3299-19C1-429D-B7B2-1B9A3449982B}" type="parTrans" cxnId="{2CE0E9A3-C7C7-4263-8537-20E09AD7591A}">
      <dgm:prSet/>
      <dgm:spPr/>
      <dgm:t>
        <a:bodyPr/>
        <a:lstStyle/>
        <a:p>
          <a:endParaRPr lang="en-US"/>
        </a:p>
      </dgm:t>
    </dgm:pt>
    <dgm:pt modelId="{DB0FAEA9-90A5-4B16-9EC8-742D0FA83F26}" type="sibTrans" cxnId="{2CE0E9A3-C7C7-4263-8537-20E09AD7591A}">
      <dgm:prSet/>
      <dgm:spPr/>
      <dgm:t>
        <a:bodyPr/>
        <a:lstStyle/>
        <a:p>
          <a:endParaRPr lang="en-US"/>
        </a:p>
      </dgm:t>
    </dgm:pt>
    <dgm:pt modelId="{00AF9694-5FE1-4C80-AFA4-9269B33C72FE}">
      <dgm:prSet custT="1"/>
      <dgm:spPr/>
      <dgm:t>
        <a:bodyPr/>
        <a:lstStyle/>
        <a:p>
          <a:pPr rtl="0"/>
          <a:r>
            <a:rPr lang="en-US" sz="2800" dirty="0"/>
            <a:t>Introduction and Overview</a:t>
          </a:r>
        </a:p>
      </dgm:t>
    </dgm:pt>
    <dgm:pt modelId="{C052AB3B-E330-4756-BB08-C9864FAD50EE}" type="parTrans" cxnId="{99027F87-CA38-4F31-9BAE-E1D7E08AEBF6}">
      <dgm:prSet/>
      <dgm:spPr/>
      <dgm:t>
        <a:bodyPr/>
        <a:lstStyle/>
        <a:p>
          <a:endParaRPr lang="en-US"/>
        </a:p>
      </dgm:t>
    </dgm:pt>
    <dgm:pt modelId="{1E5984D5-2084-4F63-A380-7DFD9ED785BF}" type="sibTrans" cxnId="{99027F87-CA38-4F31-9BAE-E1D7E08AEBF6}">
      <dgm:prSet/>
      <dgm:spPr/>
      <dgm:t>
        <a:bodyPr/>
        <a:lstStyle/>
        <a:p>
          <a:endParaRPr lang="en-US"/>
        </a:p>
      </dgm:t>
    </dgm:pt>
    <dgm:pt modelId="{FD06D169-157A-4DFB-9B5A-C313F0CD244D}">
      <dgm:prSet custT="1"/>
      <dgm:spPr/>
      <dgm:t>
        <a:bodyPr/>
        <a:lstStyle/>
        <a:p>
          <a:pPr rtl="0"/>
          <a:r>
            <a:rPr lang="en-US" sz="2800" dirty="0"/>
            <a:t>Financial Structure, Policy and Process</a:t>
          </a:r>
        </a:p>
      </dgm:t>
    </dgm:pt>
    <dgm:pt modelId="{E7E6F9E2-0943-4D0F-8C77-C46B30C19B33}" type="parTrans" cxnId="{1A8BAEA8-9B35-4D7C-9A7E-FDF64C0BF24B}">
      <dgm:prSet/>
      <dgm:spPr/>
      <dgm:t>
        <a:bodyPr/>
        <a:lstStyle/>
        <a:p>
          <a:endParaRPr lang="en-US"/>
        </a:p>
      </dgm:t>
    </dgm:pt>
    <dgm:pt modelId="{ACE2643D-B4FC-437E-9B95-9C773A8BC22A}" type="sibTrans" cxnId="{1A8BAEA8-9B35-4D7C-9A7E-FDF64C0BF24B}">
      <dgm:prSet/>
      <dgm:spPr/>
      <dgm:t>
        <a:bodyPr/>
        <a:lstStyle/>
        <a:p>
          <a:endParaRPr lang="en-US"/>
        </a:p>
      </dgm:t>
    </dgm:pt>
    <dgm:pt modelId="{366D9A05-5579-43CB-9115-E5C5CE7FAB11}">
      <dgm:prSet custT="1"/>
      <dgm:spPr/>
      <dgm:t>
        <a:bodyPr/>
        <a:lstStyle/>
        <a:p>
          <a:pPr rtl="0"/>
          <a:r>
            <a:rPr lang="en-US" sz="2800" dirty="0"/>
            <a:t>Financial Summaries</a:t>
          </a:r>
        </a:p>
      </dgm:t>
    </dgm:pt>
    <dgm:pt modelId="{33085253-6A58-4A1A-84D2-7CB5DAE7ED16}" type="parTrans" cxnId="{A750FA82-E85D-4A73-B77A-873438489F49}">
      <dgm:prSet/>
      <dgm:spPr/>
      <dgm:t>
        <a:bodyPr/>
        <a:lstStyle/>
        <a:p>
          <a:endParaRPr lang="en-US"/>
        </a:p>
      </dgm:t>
    </dgm:pt>
    <dgm:pt modelId="{9E9281D5-7004-46EE-AB08-BE31E5D39067}" type="sibTrans" cxnId="{A750FA82-E85D-4A73-B77A-873438489F49}">
      <dgm:prSet/>
      <dgm:spPr/>
      <dgm:t>
        <a:bodyPr/>
        <a:lstStyle/>
        <a:p>
          <a:endParaRPr lang="en-US"/>
        </a:p>
      </dgm:t>
    </dgm:pt>
    <dgm:pt modelId="{5959E594-0FEC-4753-A4D9-8C9FF3E11E56}">
      <dgm:prSet custT="1"/>
      <dgm:spPr/>
      <dgm:t>
        <a:bodyPr/>
        <a:lstStyle/>
        <a:p>
          <a:pPr rtl="0"/>
          <a:r>
            <a:rPr lang="en-US" sz="2800" dirty="0"/>
            <a:t>Capital and Debt</a:t>
          </a:r>
        </a:p>
      </dgm:t>
    </dgm:pt>
    <dgm:pt modelId="{E9F86851-073B-432C-9F9D-36E5D8595A3D}" type="parTrans" cxnId="{62DD20D6-2367-4B94-A556-1780A7BE7AF1}">
      <dgm:prSet/>
      <dgm:spPr/>
      <dgm:t>
        <a:bodyPr/>
        <a:lstStyle/>
        <a:p>
          <a:endParaRPr lang="en-US"/>
        </a:p>
      </dgm:t>
    </dgm:pt>
    <dgm:pt modelId="{AD37C0D4-BC09-412D-A683-755455178B47}" type="sibTrans" cxnId="{62DD20D6-2367-4B94-A556-1780A7BE7AF1}">
      <dgm:prSet/>
      <dgm:spPr/>
      <dgm:t>
        <a:bodyPr/>
        <a:lstStyle/>
        <a:p>
          <a:endParaRPr lang="en-US"/>
        </a:p>
      </dgm:t>
    </dgm:pt>
    <dgm:pt modelId="{65B710B5-08FF-49C5-92EE-440ED6AA2F46}">
      <dgm:prSet custT="1"/>
      <dgm:spPr/>
      <dgm:t>
        <a:bodyPr/>
        <a:lstStyle/>
        <a:p>
          <a:pPr rtl="0"/>
          <a:r>
            <a:rPr lang="en-US" sz="2800" dirty="0"/>
            <a:t>Departmental Information</a:t>
          </a:r>
        </a:p>
      </dgm:t>
    </dgm:pt>
    <dgm:pt modelId="{61DBB306-EE90-4338-810D-31AB90E7428F}" type="parTrans" cxnId="{03A247CF-B360-4C57-B57E-77BD7707C9C2}">
      <dgm:prSet/>
      <dgm:spPr/>
      <dgm:t>
        <a:bodyPr/>
        <a:lstStyle/>
        <a:p>
          <a:endParaRPr lang="en-US"/>
        </a:p>
      </dgm:t>
    </dgm:pt>
    <dgm:pt modelId="{4FA1380A-A492-456D-82CB-A491EF215A55}" type="sibTrans" cxnId="{03A247CF-B360-4C57-B57E-77BD7707C9C2}">
      <dgm:prSet/>
      <dgm:spPr/>
      <dgm:t>
        <a:bodyPr/>
        <a:lstStyle/>
        <a:p>
          <a:endParaRPr lang="en-US"/>
        </a:p>
      </dgm:t>
    </dgm:pt>
    <dgm:pt modelId="{0246B19E-6789-4457-AF77-49A8C4112A93}">
      <dgm:prSet custT="1"/>
      <dgm:spPr/>
      <dgm:t>
        <a:bodyPr/>
        <a:lstStyle/>
        <a:p>
          <a:pPr rtl="0"/>
          <a:r>
            <a:rPr lang="en-US" sz="2800" dirty="0"/>
            <a:t>Document-wide Criteria</a:t>
          </a:r>
        </a:p>
      </dgm:t>
    </dgm:pt>
    <dgm:pt modelId="{532F2556-E781-435F-B48E-25B0C0C1FBD8}" type="parTrans" cxnId="{8E0826D6-D9F7-4111-9467-678271952E02}">
      <dgm:prSet/>
      <dgm:spPr/>
      <dgm:t>
        <a:bodyPr/>
        <a:lstStyle/>
        <a:p>
          <a:endParaRPr lang="en-US"/>
        </a:p>
      </dgm:t>
    </dgm:pt>
    <dgm:pt modelId="{621AD1D3-EE2E-4B94-B4B8-84C1AF261B4A}" type="sibTrans" cxnId="{8E0826D6-D9F7-4111-9467-678271952E02}">
      <dgm:prSet/>
      <dgm:spPr/>
      <dgm:t>
        <a:bodyPr/>
        <a:lstStyle/>
        <a:p>
          <a:endParaRPr lang="en-US"/>
        </a:p>
      </dgm:t>
    </dgm:pt>
    <dgm:pt modelId="{537A4135-3C4A-4E4D-9EB5-621C2C79E4F5}">
      <dgm:prSet/>
      <dgm:spPr/>
      <dgm:t>
        <a:bodyPr/>
        <a:lstStyle/>
        <a:p>
          <a:pPr rtl="0"/>
          <a:endParaRPr lang="en-US" sz="2000" dirty="0"/>
        </a:p>
      </dgm:t>
    </dgm:pt>
    <dgm:pt modelId="{2A65A291-274B-41A9-B768-84698A549753}" type="parTrans" cxnId="{9BB27811-950B-4678-811C-04807BFA5EE8}">
      <dgm:prSet/>
      <dgm:spPr/>
      <dgm:t>
        <a:bodyPr/>
        <a:lstStyle/>
        <a:p>
          <a:endParaRPr lang="en-US"/>
        </a:p>
      </dgm:t>
    </dgm:pt>
    <dgm:pt modelId="{C0461695-D073-4DF9-9DC9-D2783AB0B4DC}" type="sibTrans" cxnId="{9BB27811-950B-4678-811C-04807BFA5EE8}">
      <dgm:prSet/>
      <dgm:spPr/>
      <dgm:t>
        <a:bodyPr/>
        <a:lstStyle/>
        <a:p>
          <a:endParaRPr lang="en-US"/>
        </a:p>
      </dgm:t>
    </dgm:pt>
    <dgm:pt modelId="{877E3710-9633-4D51-950D-4BA84F479055}" type="pres">
      <dgm:prSet presAssocID="{21116DE4-BDB9-4332-A459-5402D018F470}" presName="linear" presStyleCnt="0">
        <dgm:presLayoutVars>
          <dgm:animLvl val="lvl"/>
          <dgm:resizeHandles val="exact"/>
        </dgm:presLayoutVars>
      </dgm:prSet>
      <dgm:spPr/>
      <dgm:t>
        <a:bodyPr/>
        <a:lstStyle/>
        <a:p>
          <a:endParaRPr lang="en-US"/>
        </a:p>
      </dgm:t>
    </dgm:pt>
    <dgm:pt modelId="{36567F4F-6BE8-4624-BF3F-6FABF807AAE3}" type="pres">
      <dgm:prSet presAssocID="{2CA50ECE-4875-474F-B467-1AF3D7BEB06D}" presName="parentText" presStyleLbl="node1" presStyleIdx="0" presStyleCnt="1">
        <dgm:presLayoutVars>
          <dgm:chMax val="0"/>
          <dgm:bulletEnabled val="1"/>
        </dgm:presLayoutVars>
      </dgm:prSet>
      <dgm:spPr/>
      <dgm:t>
        <a:bodyPr/>
        <a:lstStyle/>
        <a:p>
          <a:endParaRPr lang="en-US"/>
        </a:p>
      </dgm:t>
    </dgm:pt>
    <dgm:pt modelId="{42679446-8A68-4269-9328-051ACAA6944E}" type="pres">
      <dgm:prSet presAssocID="{2CA50ECE-4875-474F-B467-1AF3D7BEB06D}" presName="childText" presStyleLbl="revTx" presStyleIdx="0" presStyleCnt="1">
        <dgm:presLayoutVars>
          <dgm:bulletEnabled val="1"/>
        </dgm:presLayoutVars>
      </dgm:prSet>
      <dgm:spPr/>
      <dgm:t>
        <a:bodyPr/>
        <a:lstStyle/>
        <a:p>
          <a:endParaRPr lang="en-US"/>
        </a:p>
      </dgm:t>
    </dgm:pt>
  </dgm:ptLst>
  <dgm:cxnLst>
    <dgm:cxn modelId="{99027F87-CA38-4F31-9BAE-E1D7E08AEBF6}" srcId="{2CA50ECE-4875-474F-B467-1AF3D7BEB06D}" destId="{00AF9694-5FE1-4C80-AFA4-9269B33C72FE}" srcOrd="1" destOrd="0" parTransId="{C052AB3B-E330-4756-BB08-C9864FAD50EE}" sibTransId="{1E5984D5-2084-4F63-A380-7DFD9ED785BF}"/>
    <dgm:cxn modelId="{E4F03C62-8E18-481F-A2A9-2FFB7BAA19CD}" type="presOf" srcId="{21116DE4-BDB9-4332-A459-5402D018F470}" destId="{877E3710-9633-4D51-950D-4BA84F479055}" srcOrd="0" destOrd="0" presId="urn:microsoft.com/office/officeart/2005/8/layout/vList2"/>
    <dgm:cxn modelId="{9BB27811-950B-4678-811C-04807BFA5EE8}" srcId="{2CA50ECE-4875-474F-B467-1AF3D7BEB06D}" destId="{537A4135-3C4A-4E4D-9EB5-621C2C79E4F5}" srcOrd="0" destOrd="0" parTransId="{2A65A291-274B-41A9-B768-84698A549753}" sibTransId="{C0461695-D073-4DF9-9DC9-D2783AB0B4DC}"/>
    <dgm:cxn modelId="{5F0EA183-7CE2-4765-80F8-04402CA32032}" type="presOf" srcId="{366D9A05-5579-43CB-9115-E5C5CE7FAB11}" destId="{42679446-8A68-4269-9328-051ACAA6944E}" srcOrd="0" destOrd="3" presId="urn:microsoft.com/office/officeart/2005/8/layout/vList2"/>
    <dgm:cxn modelId="{032D81E0-87BA-4EF6-895D-BDC18879E656}" type="presOf" srcId="{0246B19E-6789-4457-AF77-49A8C4112A93}" destId="{42679446-8A68-4269-9328-051ACAA6944E}" srcOrd="0" destOrd="6" presId="urn:microsoft.com/office/officeart/2005/8/layout/vList2"/>
    <dgm:cxn modelId="{0F860CF9-EB66-4011-96FD-7BBF5FBA4F05}" type="presOf" srcId="{537A4135-3C4A-4E4D-9EB5-621C2C79E4F5}" destId="{42679446-8A68-4269-9328-051ACAA6944E}" srcOrd="0" destOrd="0" presId="urn:microsoft.com/office/officeart/2005/8/layout/vList2"/>
    <dgm:cxn modelId="{D9AEC223-021F-4F3F-A3BA-A914F3749DA8}" type="presOf" srcId="{5959E594-0FEC-4753-A4D9-8C9FF3E11E56}" destId="{42679446-8A68-4269-9328-051ACAA6944E}" srcOrd="0" destOrd="4" presId="urn:microsoft.com/office/officeart/2005/8/layout/vList2"/>
    <dgm:cxn modelId="{A750FA82-E85D-4A73-B77A-873438489F49}" srcId="{2CA50ECE-4875-474F-B467-1AF3D7BEB06D}" destId="{366D9A05-5579-43CB-9115-E5C5CE7FAB11}" srcOrd="3" destOrd="0" parTransId="{33085253-6A58-4A1A-84D2-7CB5DAE7ED16}" sibTransId="{9E9281D5-7004-46EE-AB08-BE31E5D39067}"/>
    <dgm:cxn modelId="{74310505-0314-4C96-B0E6-FDE43AEE5864}" type="presOf" srcId="{2CA50ECE-4875-474F-B467-1AF3D7BEB06D}" destId="{36567F4F-6BE8-4624-BF3F-6FABF807AAE3}" srcOrd="0" destOrd="0" presId="urn:microsoft.com/office/officeart/2005/8/layout/vList2"/>
    <dgm:cxn modelId="{1A8BAEA8-9B35-4D7C-9A7E-FDF64C0BF24B}" srcId="{2CA50ECE-4875-474F-B467-1AF3D7BEB06D}" destId="{FD06D169-157A-4DFB-9B5A-C313F0CD244D}" srcOrd="2" destOrd="0" parTransId="{E7E6F9E2-0943-4D0F-8C77-C46B30C19B33}" sibTransId="{ACE2643D-B4FC-437E-9B95-9C773A8BC22A}"/>
    <dgm:cxn modelId="{5FC9D5BC-BFF4-4253-BCE9-FA2A920A4B67}" type="presOf" srcId="{65B710B5-08FF-49C5-92EE-440ED6AA2F46}" destId="{42679446-8A68-4269-9328-051ACAA6944E}" srcOrd="0" destOrd="5" presId="urn:microsoft.com/office/officeart/2005/8/layout/vList2"/>
    <dgm:cxn modelId="{03A247CF-B360-4C57-B57E-77BD7707C9C2}" srcId="{2CA50ECE-4875-474F-B467-1AF3D7BEB06D}" destId="{65B710B5-08FF-49C5-92EE-440ED6AA2F46}" srcOrd="5" destOrd="0" parTransId="{61DBB306-EE90-4338-810D-31AB90E7428F}" sibTransId="{4FA1380A-A492-456D-82CB-A491EF215A55}"/>
    <dgm:cxn modelId="{8E0826D6-D9F7-4111-9467-678271952E02}" srcId="{2CA50ECE-4875-474F-B467-1AF3D7BEB06D}" destId="{0246B19E-6789-4457-AF77-49A8C4112A93}" srcOrd="6" destOrd="0" parTransId="{532F2556-E781-435F-B48E-25B0C0C1FBD8}" sibTransId="{621AD1D3-EE2E-4B94-B4B8-84C1AF261B4A}"/>
    <dgm:cxn modelId="{21D0B46E-4E24-4536-996A-66C25BB754BA}" type="presOf" srcId="{FD06D169-157A-4DFB-9B5A-C313F0CD244D}" destId="{42679446-8A68-4269-9328-051ACAA6944E}" srcOrd="0" destOrd="2" presId="urn:microsoft.com/office/officeart/2005/8/layout/vList2"/>
    <dgm:cxn modelId="{6A3B8721-A51E-40EE-B6D2-FFC3E2B87F67}" type="presOf" srcId="{00AF9694-5FE1-4C80-AFA4-9269B33C72FE}" destId="{42679446-8A68-4269-9328-051ACAA6944E}" srcOrd="0" destOrd="1" presId="urn:microsoft.com/office/officeart/2005/8/layout/vList2"/>
    <dgm:cxn modelId="{2CE0E9A3-C7C7-4263-8537-20E09AD7591A}" srcId="{21116DE4-BDB9-4332-A459-5402D018F470}" destId="{2CA50ECE-4875-474F-B467-1AF3D7BEB06D}" srcOrd="0" destOrd="0" parTransId="{219B3299-19C1-429D-B7B2-1B9A3449982B}" sibTransId="{DB0FAEA9-90A5-4B16-9EC8-742D0FA83F26}"/>
    <dgm:cxn modelId="{62DD20D6-2367-4B94-A556-1780A7BE7AF1}" srcId="{2CA50ECE-4875-474F-B467-1AF3D7BEB06D}" destId="{5959E594-0FEC-4753-A4D9-8C9FF3E11E56}" srcOrd="4" destOrd="0" parTransId="{E9F86851-073B-432C-9F9D-36E5D8595A3D}" sibTransId="{AD37C0D4-BC09-412D-A683-755455178B47}"/>
    <dgm:cxn modelId="{604AB700-C723-4136-91EC-5B6E5FAE7706}" type="presParOf" srcId="{877E3710-9633-4D51-950D-4BA84F479055}" destId="{36567F4F-6BE8-4624-BF3F-6FABF807AAE3}" srcOrd="0" destOrd="0" presId="urn:microsoft.com/office/officeart/2005/8/layout/vList2"/>
    <dgm:cxn modelId="{3286FC97-596C-45EA-BBCE-379C7EBB51A1}" type="presParOf" srcId="{877E3710-9633-4D51-950D-4BA84F479055}" destId="{42679446-8A68-4269-9328-051ACAA6944E}"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DC4DCEA-CF05-45A3-9535-D9DFD0F4C8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183FBD-B92F-4F9D-9219-C7F1EABE540C}">
      <dgm:prSet custT="1"/>
      <dgm:spPr/>
      <dgm:t>
        <a:bodyPr/>
        <a:lstStyle/>
        <a:p>
          <a:pPr rtl="0"/>
          <a:r>
            <a:rPr lang="en-US" sz="2800" dirty="0">
              <a:effectLst>
                <a:outerShdw blurRad="38100" dist="38100" dir="2700000" algn="tl">
                  <a:srgbClr val="000000">
                    <a:alpha val="43137"/>
                  </a:srgbClr>
                </a:outerShdw>
              </a:effectLst>
            </a:rPr>
            <a:t>Must be rated proficient or outstanding by </a:t>
          </a:r>
          <a:r>
            <a:rPr lang="en-US" sz="2800" b="1"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 judges for each mandatory criteria </a:t>
          </a:r>
          <a:r>
            <a:rPr lang="en-US" sz="2800" b="1" dirty="0">
              <a:effectLst>
                <a:outerShdw blurRad="38100" dist="38100" dir="2700000" algn="tl">
                  <a:srgbClr val="000000">
                    <a:alpha val="43137"/>
                  </a:srgbClr>
                </a:outerShdw>
              </a:effectLst>
            </a:rPr>
            <a:t>(14)</a:t>
          </a:r>
        </a:p>
      </dgm:t>
    </dgm:pt>
    <dgm:pt modelId="{BF1DD0D3-D921-4B97-8440-FC5B32092C84}" type="parTrans" cxnId="{5990379A-CD57-48B5-A9FC-C076CE0D4AF0}">
      <dgm:prSet/>
      <dgm:spPr/>
      <dgm:t>
        <a:bodyPr/>
        <a:lstStyle/>
        <a:p>
          <a:endParaRPr lang="en-US"/>
        </a:p>
      </dgm:t>
    </dgm:pt>
    <dgm:pt modelId="{6692B202-FE0D-4AF7-99EA-D981084EAA86}" type="sibTrans" cxnId="{5990379A-CD57-48B5-A9FC-C076CE0D4AF0}">
      <dgm:prSet/>
      <dgm:spPr/>
      <dgm:t>
        <a:bodyPr/>
        <a:lstStyle/>
        <a:p>
          <a:endParaRPr lang="en-US"/>
        </a:p>
      </dgm:t>
    </dgm:pt>
    <dgm:pt modelId="{F398A868-E9AB-4C5A-80C9-D44751EA262D}">
      <dgm:prSet custT="1"/>
      <dgm:spPr/>
      <dgm:t>
        <a:bodyPr/>
        <a:lstStyle/>
        <a:p>
          <a:pPr rtl="0"/>
          <a:r>
            <a:rPr lang="en-US" sz="2800" dirty="0">
              <a:effectLst>
                <a:outerShdw blurRad="38100" dist="38100" dir="2700000" algn="tl">
                  <a:srgbClr val="000000">
                    <a:alpha val="43137"/>
                  </a:srgbClr>
                </a:outerShdw>
              </a:effectLst>
            </a:rPr>
            <a:t>Must be rated proficient or outstanding by </a:t>
          </a:r>
          <a:r>
            <a:rPr lang="en-US" sz="2800" b="1"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 judges for each of the four basic categories:</a:t>
          </a:r>
        </a:p>
      </dgm:t>
    </dgm:pt>
    <dgm:pt modelId="{86091B55-ECF8-451D-845F-A7F2538F606E}" type="parTrans" cxnId="{2F0909F8-382A-42A3-9B25-062F29313D32}">
      <dgm:prSet/>
      <dgm:spPr/>
      <dgm:t>
        <a:bodyPr/>
        <a:lstStyle/>
        <a:p>
          <a:endParaRPr lang="en-US"/>
        </a:p>
      </dgm:t>
    </dgm:pt>
    <dgm:pt modelId="{A8BC75CC-E710-4B4A-ACB1-895CAC64D49E}" type="sibTrans" cxnId="{2F0909F8-382A-42A3-9B25-062F29313D32}">
      <dgm:prSet/>
      <dgm:spPr/>
      <dgm:t>
        <a:bodyPr/>
        <a:lstStyle/>
        <a:p>
          <a:endParaRPr lang="en-US"/>
        </a:p>
      </dgm:t>
    </dgm:pt>
    <dgm:pt modelId="{B4775EF6-94ED-4DDD-8EFC-40EC0187F3FB}">
      <dgm:prSet custT="1"/>
      <dgm:spPr/>
      <dgm:t>
        <a:bodyPr/>
        <a:lstStyle/>
        <a:p>
          <a:pPr rtl="0"/>
          <a:r>
            <a:rPr lang="en-US" sz="2800" dirty="0"/>
            <a:t>Policy document</a:t>
          </a:r>
        </a:p>
      </dgm:t>
    </dgm:pt>
    <dgm:pt modelId="{9E6C6F0D-5AA4-4496-97C2-254674D1C066}" type="parTrans" cxnId="{DD37620A-DAD4-4880-A940-6BC94E6FE8AC}">
      <dgm:prSet/>
      <dgm:spPr/>
      <dgm:t>
        <a:bodyPr/>
        <a:lstStyle/>
        <a:p>
          <a:endParaRPr lang="en-US"/>
        </a:p>
      </dgm:t>
    </dgm:pt>
    <dgm:pt modelId="{635E2592-FDB9-4B74-85FF-67A02C4B8309}" type="sibTrans" cxnId="{DD37620A-DAD4-4880-A940-6BC94E6FE8AC}">
      <dgm:prSet/>
      <dgm:spPr/>
      <dgm:t>
        <a:bodyPr/>
        <a:lstStyle/>
        <a:p>
          <a:endParaRPr lang="en-US"/>
        </a:p>
      </dgm:t>
    </dgm:pt>
    <dgm:pt modelId="{915D3A6A-F0F3-49FB-8380-A921AC794013}">
      <dgm:prSet custT="1"/>
      <dgm:spPr/>
      <dgm:t>
        <a:bodyPr/>
        <a:lstStyle/>
        <a:p>
          <a:pPr rtl="0"/>
          <a:r>
            <a:rPr lang="en-US" sz="2800" dirty="0"/>
            <a:t>Financial plan</a:t>
          </a:r>
        </a:p>
      </dgm:t>
    </dgm:pt>
    <dgm:pt modelId="{F327357F-69EB-426F-B1F3-047F5F026DA6}" type="parTrans" cxnId="{6ACBD142-370F-439C-A2EB-4BFD47C81512}">
      <dgm:prSet/>
      <dgm:spPr/>
      <dgm:t>
        <a:bodyPr/>
        <a:lstStyle/>
        <a:p>
          <a:endParaRPr lang="en-US"/>
        </a:p>
      </dgm:t>
    </dgm:pt>
    <dgm:pt modelId="{E528482C-A314-46E1-A02B-C76C7440D6E8}" type="sibTrans" cxnId="{6ACBD142-370F-439C-A2EB-4BFD47C81512}">
      <dgm:prSet/>
      <dgm:spPr/>
      <dgm:t>
        <a:bodyPr/>
        <a:lstStyle/>
        <a:p>
          <a:endParaRPr lang="en-US"/>
        </a:p>
      </dgm:t>
    </dgm:pt>
    <dgm:pt modelId="{96D4E634-253F-4C5E-A77F-5B547DF37920}">
      <dgm:prSet custT="1"/>
      <dgm:spPr/>
      <dgm:t>
        <a:bodyPr/>
        <a:lstStyle/>
        <a:p>
          <a:pPr rtl="0"/>
          <a:r>
            <a:rPr lang="en-US" sz="2800" dirty="0"/>
            <a:t>Operations guide</a:t>
          </a:r>
        </a:p>
      </dgm:t>
    </dgm:pt>
    <dgm:pt modelId="{5687014F-1CC7-4167-B471-26CA265476E2}" type="parTrans" cxnId="{E61A8859-F1B1-44AB-B71A-21CD02F8E4CA}">
      <dgm:prSet/>
      <dgm:spPr/>
      <dgm:t>
        <a:bodyPr/>
        <a:lstStyle/>
        <a:p>
          <a:endParaRPr lang="en-US"/>
        </a:p>
      </dgm:t>
    </dgm:pt>
    <dgm:pt modelId="{D4A01001-96A3-4639-A956-FFE9F60456B8}" type="sibTrans" cxnId="{E61A8859-F1B1-44AB-B71A-21CD02F8E4CA}">
      <dgm:prSet/>
      <dgm:spPr/>
      <dgm:t>
        <a:bodyPr/>
        <a:lstStyle/>
        <a:p>
          <a:endParaRPr lang="en-US"/>
        </a:p>
      </dgm:t>
    </dgm:pt>
    <dgm:pt modelId="{9F5EE5D5-1590-4BB2-A9E4-2AB942DDBCCE}">
      <dgm:prSet custT="1"/>
      <dgm:spPr/>
      <dgm:t>
        <a:bodyPr/>
        <a:lstStyle/>
        <a:p>
          <a:pPr rtl="0"/>
          <a:r>
            <a:rPr lang="en-US" sz="2800" dirty="0"/>
            <a:t>Communications device</a:t>
          </a:r>
        </a:p>
      </dgm:t>
    </dgm:pt>
    <dgm:pt modelId="{648A641D-D026-46C5-A172-B31FAD5E44DD}" type="parTrans" cxnId="{699D8DA1-75E1-4DCA-BCBC-F592FD5B766F}">
      <dgm:prSet/>
      <dgm:spPr/>
      <dgm:t>
        <a:bodyPr/>
        <a:lstStyle/>
        <a:p>
          <a:endParaRPr lang="en-US"/>
        </a:p>
      </dgm:t>
    </dgm:pt>
    <dgm:pt modelId="{68132E80-5ED3-4E79-81F8-CEB8F1034E33}" type="sibTrans" cxnId="{699D8DA1-75E1-4DCA-BCBC-F592FD5B766F}">
      <dgm:prSet/>
      <dgm:spPr/>
      <dgm:t>
        <a:bodyPr/>
        <a:lstStyle/>
        <a:p>
          <a:endParaRPr lang="en-US"/>
        </a:p>
      </dgm:t>
    </dgm:pt>
    <dgm:pt modelId="{776A474E-28F8-4696-8BDF-3E4236C078F6}">
      <dgm:prSet/>
      <dgm:spPr/>
      <dgm:t>
        <a:bodyPr/>
        <a:lstStyle/>
        <a:p>
          <a:pPr rtl="0"/>
          <a:endParaRPr lang="en-US" sz="1700" dirty="0"/>
        </a:p>
      </dgm:t>
    </dgm:pt>
    <dgm:pt modelId="{88344E5F-1643-41EF-9897-12198F1834BE}" type="parTrans" cxnId="{E149F2A3-F6F2-44F5-8F7D-6FE705AFD32A}">
      <dgm:prSet/>
      <dgm:spPr/>
      <dgm:t>
        <a:bodyPr/>
        <a:lstStyle/>
        <a:p>
          <a:endParaRPr lang="en-US"/>
        </a:p>
      </dgm:t>
    </dgm:pt>
    <dgm:pt modelId="{46AFDC3E-1303-42AA-BB2F-F8823E182731}" type="sibTrans" cxnId="{E149F2A3-F6F2-44F5-8F7D-6FE705AFD32A}">
      <dgm:prSet/>
      <dgm:spPr/>
      <dgm:t>
        <a:bodyPr/>
        <a:lstStyle/>
        <a:p>
          <a:endParaRPr lang="en-US"/>
        </a:p>
      </dgm:t>
    </dgm:pt>
    <dgm:pt modelId="{DF423DD4-53A5-4517-A167-A36DF09133EE}" type="pres">
      <dgm:prSet presAssocID="{EDC4DCEA-CF05-45A3-9535-D9DFD0F4C887}" presName="linear" presStyleCnt="0">
        <dgm:presLayoutVars>
          <dgm:animLvl val="lvl"/>
          <dgm:resizeHandles val="exact"/>
        </dgm:presLayoutVars>
      </dgm:prSet>
      <dgm:spPr/>
      <dgm:t>
        <a:bodyPr/>
        <a:lstStyle/>
        <a:p>
          <a:endParaRPr lang="en-US"/>
        </a:p>
      </dgm:t>
    </dgm:pt>
    <dgm:pt modelId="{5A9FAB64-64AB-4545-BB5B-5DA24A27378F}" type="pres">
      <dgm:prSet presAssocID="{9C183FBD-B92F-4F9D-9219-C7F1EABE540C}" presName="parentText" presStyleLbl="node1" presStyleIdx="0" presStyleCnt="2">
        <dgm:presLayoutVars>
          <dgm:chMax val="0"/>
          <dgm:bulletEnabled val="1"/>
        </dgm:presLayoutVars>
      </dgm:prSet>
      <dgm:spPr/>
      <dgm:t>
        <a:bodyPr/>
        <a:lstStyle/>
        <a:p>
          <a:endParaRPr lang="en-US"/>
        </a:p>
      </dgm:t>
    </dgm:pt>
    <dgm:pt modelId="{A6E49851-07B3-40BC-8438-526D0F9363B4}" type="pres">
      <dgm:prSet presAssocID="{6692B202-FE0D-4AF7-99EA-D981084EAA86}" presName="spacer" presStyleCnt="0"/>
      <dgm:spPr/>
    </dgm:pt>
    <dgm:pt modelId="{A205357F-4B12-41C0-BB52-45EC894A083A}" type="pres">
      <dgm:prSet presAssocID="{F398A868-E9AB-4C5A-80C9-D44751EA262D}" presName="parentText" presStyleLbl="node1" presStyleIdx="1" presStyleCnt="2">
        <dgm:presLayoutVars>
          <dgm:chMax val="0"/>
          <dgm:bulletEnabled val="1"/>
        </dgm:presLayoutVars>
      </dgm:prSet>
      <dgm:spPr/>
      <dgm:t>
        <a:bodyPr/>
        <a:lstStyle/>
        <a:p>
          <a:endParaRPr lang="en-US"/>
        </a:p>
      </dgm:t>
    </dgm:pt>
    <dgm:pt modelId="{D6DA8EDA-CAB4-467C-988F-B4843BB821CA}" type="pres">
      <dgm:prSet presAssocID="{F398A868-E9AB-4C5A-80C9-D44751EA262D}" presName="childText" presStyleLbl="revTx" presStyleIdx="0" presStyleCnt="1">
        <dgm:presLayoutVars>
          <dgm:bulletEnabled val="1"/>
        </dgm:presLayoutVars>
      </dgm:prSet>
      <dgm:spPr/>
      <dgm:t>
        <a:bodyPr/>
        <a:lstStyle/>
        <a:p>
          <a:endParaRPr lang="en-US"/>
        </a:p>
      </dgm:t>
    </dgm:pt>
  </dgm:ptLst>
  <dgm:cxnLst>
    <dgm:cxn modelId="{699D8DA1-75E1-4DCA-BCBC-F592FD5B766F}" srcId="{F398A868-E9AB-4C5A-80C9-D44751EA262D}" destId="{9F5EE5D5-1590-4BB2-A9E4-2AB942DDBCCE}" srcOrd="4" destOrd="0" parTransId="{648A641D-D026-46C5-A172-B31FAD5E44DD}" sibTransId="{68132E80-5ED3-4E79-81F8-CEB8F1034E33}"/>
    <dgm:cxn modelId="{E149F2A3-F6F2-44F5-8F7D-6FE705AFD32A}" srcId="{F398A868-E9AB-4C5A-80C9-D44751EA262D}" destId="{776A474E-28F8-4696-8BDF-3E4236C078F6}" srcOrd="0" destOrd="0" parTransId="{88344E5F-1643-41EF-9897-12198F1834BE}" sibTransId="{46AFDC3E-1303-42AA-BB2F-F8823E182731}"/>
    <dgm:cxn modelId="{2F0909F8-382A-42A3-9B25-062F29313D32}" srcId="{EDC4DCEA-CF05-45A3-9535-D9DFD0F4C887}" destId="{F398A868-E9AB-4C5A-80C9-D44751EA262D}" srcOrd="1" destOrd="0" parTransId="{86091B55-ECF8-451D-845F-A7F2538F606E}" sibTransId="{A8BC75CC-E710-4B4A-ACB1-895CAC64D49E}"/>
    <dgm:cxn modelId="{493F86FC-C966-4394-8CC9-B08236E5D053}" type="presOf" srcId="{F398A868-E9AB-4C5A-80C9-D44751EA262D}" destId="{A205357F-4B12-41C0-BB52-45EC894A083A}" srcOrd="0" destOrd="0" presId="urn:microsoft.com/office/officeart/2005/8/layout/vList2"/>
    <dgm:cxn modelId="{DD37620A-DAD4-4880-A940-6BC94E6FE8AC}" srcId="{F398A868-E9AB-4C5A-80C9-D44751EA262D}" destId="{B4775EF6-94ED-4DDD-8EFC-40EC0187F3FB}" srcOrd="1" destOrd="0" parTransId="{9E6C6F0D-5AA4-4496-97C2-254674D1C066}" sibTransId="{635E2592-FDB9-4B74-85FF-67A02C4B8309}"/>
    <dgm:cxn modelId="{6ACBD142-370F-439C-A2EB-4BFD47C81512}" srcId="{F398A868-E9AB-4C5A-80C9-D44751EA262D}" destId="{915D3A6A-F0F3-49FB-8380-A921AC794013}" srcOrd="2" destOrd="0" parTransId="{F327357F-69EB-426F-B1F3-047F5F026DA6}" sibTransId="{E528482C-A314-46E1-A02B-C76C7440D6E8}"/>
    <dgm:cxn modelId="{9C513B20-398B-4C6C-8E4D-898AB9B20949}" type="presOf" srcId="{EDC4DCEA-CF05-45A3-9535-D9DFD0F4C887}" destId="{DF423DD4-53A5-4517-A167-A36DF09133EE}" srcOrd="0" destOrd="0" presId="urn:microsoft.com/office/officeart/2005/8/layout/vList2"/>
    <dgm:cxn modelId="{5990379A-CD57-48B5-A9FC-C076CE0D4AF0}" srcId="{EDC4DCEA-CF05-45A3-9535-D9DFD0F4C887}" destId="{9C183FBD-B92F-4F9D-9219-C7F1EABE540C}" srcOrd="0" destOrd="0" parTransId="{BF1DD0D3-D921-4B97-8440-FC5B32092C84}" sibTransId="{6692B202-FE0D-4AF7-99EA-D981084EAA86}"/>
    <dgm:cxn modelId="{70145DEB-D436-4FCC-B36F-35C5CC66AE13}" type="presOf" srcId="{915D3A6A-F0F3-49FB-8380-A921AC794013}" destId="{D6DA8EDA-CAB4-467C-988F-B4843BB821CA}" srcOrd="0" destOrd="2" presId="urn:microsoft.com/office/officeart/2005/8/layout/vList2"/>
    <dgm:cxn modelId="{E61A8859-F1B1-44AB-B71A-21CD02F8E4CA}" srcId="{F398A868-E9AB-4C5A-80C9-D44751EA262D}" destId="{96D4E634-253F-4C5E-A77F-5B547DF37920}" srcOrd="3" destOrd="0" parTransId="{5687014F-1CC7-4167-B471-26CA265476E2}" sibTransId="{D4A01001-96A3-4639-A956-FFE9F60456B8}"/>
    <dgm:cxn modelId="{2A8C37A0-1711-4FB1-B4CC-CFF1399F1C28}" type="presOf" srcId="{96D4E634-253F-4C5E-A77F-5B547DF37920}" destId="{D6DA8EDA-CAB4-467C-988F-B4843BB821CA}" srcOrd="0" destOrd="3" presId="urn:microsoft.com/office/officeart/2005/8/layout/vList2"/>
    <dgm:cxn modelId="{EC734F81-64AB-4D24-97AA-B7431D883C06}" type="presOf" srcId="{9C183FBD-B92F-4F9D-9219-C7F1EABE540C}" destId="{5A9FAB64-64AB-4545-BB5B-5DA24A27378F}" srcOrd="0" destOrd="0" presId="urn:microsoft.com/office/officeart/2005/8/layout/vList2"/>
    <dgm:cxn modelId="{F17E66DB-8819-450B-BCF3-CBA26D298C00}" type="presOf" srcId="{B4775EF6-94ED-4DDD-8EFC-40EC0187F3FB}" destId="{D6DA8EDA-CAB4-467C-988F-B4843BB821CA}" srcOrd="0" destOrd="1" presId="urn:microsoft.com/office/officeart/2005/8/layout/vList2"/>
    <dgm:cxn modelId="{F95D30EF-A92F-45EB-986C-EB21A1C68187}" type="presOf" srcId="{776A474E-28F8-4696-8BDF-3E4236C078F6}" destId="{D6DA8EDA-CAB4-467C-988F-B4843BB821CA}" srcOrd="0" destOrd="0" presId="urn:microsoft.com/office/officeart/2005/8/layout/vList2"/>
    <dgm:cxn modelId="{AC9F0E12-D1F9-431E-88E9-C68C0FD36AAB}" type="presOf" srcId="{9F5EE5D5-1590-4BB2-A9E4-2AB942DDBCCE}" destId="{D6DA8EDA-CAB4-467C-988F-B4843BB821CA}" srcOrd="0" destOrd="4" presId="urn:microsoft.com/office/officeart/2005/8/layout/vList2"/>
    <dgm:cxn modelId="{55521554-5E9F-4503-A313-1855E5FD6390}" type="presParOf" srcId="{DF423DD4-53A5-4517-A167-A36DF09133EE}" destId="{5A9FAB64-64AB-4545-BB5B-5DA24A27378F}" srcOrd="0" destOrd="0" presId="urn:microsoft.com/office/officeart/2005/8/layout/vList2"/>
    <dgm:cxn modelId="{9A0C089D-8DE9-4ECA-8C75-8A138A82715C}" type="presParOf" srcId="{DF423DD4-53A5-4517-A167-A36DF09133EE}" destId="{A6E49851-07B3-40BC-8438-526D0F9363B4}" srcOrd="1" destOrd="0" presId="urn:microsoft.com/office/officeart/2005/8/layout/vList2"/>
    <dgm:cxn modelId="{EC881143-56FB-4879-A00C-50BC99BB6E2F}" type="presParOf" srcId="{DF423DD4-53A5-4517-A167-A36DF09133EE}" destId="{A205357F-4B12-41C0-BB52-45EC894A083A}" srcOrd="2" destOrd="0" presId="urn:microsoft.com/office/officeart/2005/8/layout/vList2"/>
    <dgm:cxn modelId="{BA6FE33F-C78A-4C36-AD1A-493C2B13524A}" type="presParOf" srcId="{DF423DD4-53A5-4517-A167-A36DF09133EE}" destId="{D6DA8EDA-CAB4-467C-988F-B4843BB821CA}"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3DCA462-750A-4434-997B-5157AE43D4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34703D-960E-48CD-B776-BE934289A87A}">
      <dgm:prSet custT="1"/>
      <dgm:spPr/>
      <dgm:t>
        <a:bodyPr/>
        <a:lstStyle/>
        <a:p>
          <a:pPr algn="ctr" rtl="0"/>
          <a:r>
            <a:rPr lang="en-US" sz="2800" b="1" dirty="0">
              <a:effectLst>
                <a:outerShdw blurRad="38100" dist="38100" dir="2700000" algn="tl">
                  <a:srgbClr val="000000">
                    <a:alpha val="43137"/>
                  </a:srgbClr>
                </a:outerShdw>
              </a:effectLst>
            </a:rPr>
            <a:t>Define (explain) the basis of budgeting for all funds:</a:t>
          </a:r>
        </a:p>
      </dgm:t>
    </dgm:pt>
    <dgm:pt modelId="{0CFA8639-A7FE-461E-9EDA-1715A7C3F1D5}" type="parTrans" cxnId="{3288534A-E025-4A9C-97F1-408A62AFA3A1}">
      <dgm:prSet/>
      <dgm:spPr/>
      <dgm:t>
        <a:bodyPr/>
        <a:lstStyle/>
        <a:p>
          <a:endParaRPr lang="en-US"/>
        </a:p>
      </dgm:t>
    </dgm:pt>
    <dgm:pt modelId="{C2DD62DF-B63D-41B0-9D80-CFDD808CC075}" type="sibTrans" cxnId="{3288534A-E025-4A9C-97F1-408A62AFA3A1}">
      <dgm:prSet/>
      <dgm:spPr/>
      <dgm:t>
        <a:bodyPr/>
        <a:lstStyle/>
        <a:p>
          <a:endParaRPr lang="en-US"/>
        </a:p>
      </dgm:t>
    </dgm:pt>
    <dgm:pt modelId="{E8B499C5-3CEA-4256-9F69-A77856CA397F}">
      <dgm:prSet custT="1"/>
      <dgm:spPr/>
      <dgm:t>
        <a:bodyPr/>
        <a:lstStyle/>
        <a:p>
          <a:pPr rtl="0"/>
          <a:r>
            <a:rPr lang="en-US" sz="2400" dirty="0"/>
            <a:t>Include whether or not the basis of budget is the  same as the basis of accounting, if not describe  difference</a:t>
          </a:r>
        </a:p>
      </dgm:t>
    </dgm:pt>
    <dgm:pt modelId="{ED1608C2-B75B-4A38-A7AF-C3417218D578}" type="parTrans" cxnId="{411CCE64-5790-4602-8634-5FDBD515B2D0}">
      <dgm:prSet/>
      <dgm:spPr/>
      <dgm:t>
        <a:bodyPr/>
        <a:lstStyle/>
        <a:p>
          <a:endParaRPr lang="en-US"/>
        </a:p>
      </dgm:t>
    </dgm:pt>
    <dgm:pt modelId="{BFC8A2B3-A464-4824-91EA-EEAE4D2D2F75}" type="sibTrans" cxnId="{411CCE64-5790-4602-8634-5FDBD515B2D0}">
      <dgm:prSet/>
      <dgm:spPr/>
      <dgm:t>
        <a:bodyPr/>
        <a:lstStyle/>
        <a:p>
          <a:endParaRPr lang="en-US"/>
        </a:p>
      </dgm:t>
    </dgm:pt>
    <dgm:pt modelId="{847F8C46-3F9F-4EBC-AF09-112CC94BAD96}">
      <dgm:prSet custT="1"/>
      <dgm:spPr/>
      <dgm:t>
        <a:bodyPr/>
        <a:lstStyle/>
        <a:p>
          <a:pPr rtl="0"/>
          <a:r>
            <a:rPr lang="en-US" sz="2400" dirty="0"/>
            <a:t>Debt service is an example where they may differ</a:t>
          </a:r>
        </a:p>
      </dgm:t>
    </dgm:pt>
    <dgm:pt modelId="{824C4CB6-3C57-4C4A-9842-883DE23B0731}" type="parTrans" cxnId="{3176075A-45EE-4049-8DBD-05E05DA0C6E0}">
      <dgm:prSet/>
      <dgm:spPr/>
      <dgm:t>
        <a:bodyPr/>
        <a:lstStyle/>
        <a:p>
          <a:endParaRPr lang="en-US"/>
        </a:p>
      </dgm:t>
    </dgm:pt>
    <dgm:pt modelId="{B0F53841-749E-485E-89DC-41F5730CF729}" type="sibTrans" cxnId="{3176075A-45EE-4049-8DBD-05E05DA0C6E0}">
      <dgm:prSet/>
      <dgm:spPr/>
      <dgm:t>
        <a:bodyPr/>
        <a:lstStyle/>
        <a:p>
          <a:endParaRPr lang="en-US"/>
        </a:p>
      </dgm:t>
    </dgm:pt>
    <dgm:pt modelId="{08BE7195-3993-46A4-9A12-02DD0BCE73E9}" type="pres">
      <dgm:prSet presAssocID="{53DCA462-750A-4434-997B-5157AE43D465}" presName="linear" presStyleCnt="0">
        <dgm:presLayoutVars>
          <dgm:dir/>
          <dgm:animLvl val="lvl"/>
          <dgm:resizeHandles val="exact"/>
        </dgm:presLayoutVars>
      </dgm:prSet>
      <dgm:spPr/>
      <dgm:t>
        <a:bodyPr/>
        <a:lstStyle/>
        <a:p>
          <a:endParaRPr lang="en-US"/>
        </a:p>
      </dgm:t>
    </dgm:pt>
    <dgm:pt modelId="{80A15766-9C0C-4613-89ED-3583618C0FB5}" type="pres">
      <dgm:prSet presAssocID="{8B34703D-960E-48CD-B776-BE934289A87A}" presName="parentLin" presStyleCnt="0"/>
      <dgm:spPr/>
    </dgm:pt>
    <dgm:pt modelId="{53B136E2-1C23-4347-8599-574A3B8D7E56}" type="pres">
      <dgm:prSet presAssocID="{8B34703D-960E-48CD-B776-BE934289A87A}" presName="parentLeftMargin" presStyleLbl="node1" presStyleIdx="0" presStyleCnt="1"/>
      <dgm:spPr/>
      <dgm:t>
        <a:bodyPr/>
        <a:lstStyle/>
        <a:p>
          <a:endParaRPr lang="en-US"/>
        </a:p>
      </dgm:t>
    </dgm:pt>
    <dgm:pt modelId="{8D66817E-7511-4009-A071-CFEE80A09ABB}" type="pres">
      <dgm:prSet presAssocID="{8B34703D-960E-48CD-B776-BE934289A87A}" presName="parentText" presStyleLbl="node1" presStyleIdx="0" presStyleCnt="1">
        <dgm:presLayoutVars>
          <dgm:chMax val="0"/>
          <dgm:bulletEnabled val="1"/>
        </dgm:presLayoutVars>
      </dgm:prSet>
      <dgm:spPr/>
      <dgm:t>
        <a:bodyPr/>
        <a:lstStyle/>
        <a:p>
          <a:endParaRPr lang="en-US"/>
        </a:p>
      </dgm:t>
    </dgm:pt>
    <dgm:pt modelId="{720BDFB0-E95B-402D-A4FA-7EF435E9C85A}" type="pres">
      <dgm:prSet presAssocID="{8B34703D-960E-48CD-B776-BE934289A87A}" presName="negativeSpace" presStyleCnt="0"/>
      <dgm:spPr/>
    </dgm:pt>
    <dgm:pt modelId="{E59268A2-6109-4723-96A3-74C14A4A0090}" type="pres">
      <dgm:prSet presAssocID="{8B34703D-960E-48CD-B776-BE934289A87A}" presName="childText" presStyleLbl="conFgAcc1" presStyleIdx="0" presStyleCnt="1">
        <dgm:presLayoutVars>
          <dgm:bulletEnabled val="1"/>
        </dgm:presLayoutVars>
      </dgm:prSet>
      <dgm:spPr/>
      <dgm:t>
        <a:bodyPr/>
        <a:lstStyle/>
        <a:p>
          <a:endParaRPr lang="en-US"/>
        </a:p>
      </dgm:t>
    </dgm:pt>
  </dgm:ptLst>
  <dgm:cxnLst>
    <dgm:cxn modelId="{8D945799-88FB-408D-A1E7-871143941964}" type="presOf" srcId="{53DCA462-750A-4434-997B-5157AE43D465}" destId="{08BE7195-3993-46A4-9A12-02DD0BCE73E9}" srcOrd="0" destOrd="0" presId="urn:microsoft.com/office/officeart/2005/8/layout/list1"/>
    <dgm:cxn modelId="{CAF28285-023D-42D4-964E-40C1032231CF}" type="presOf" srcId="{847F8C46-3F9F-4EBC-AF09-112CC94BAD96}" destId="{E59268A2-6109-4723-96A3-74C14A4A0090}" srcOrd="0" destOrd="1" presId="urn:microsoft.com/office/officeart/2005/8/layout/list1"/>
    <dgm:cxn modelId="{54ED755A-B1AB-4AA2-A2B2-6D811F2FC98D}" type="presOf" srcId="{E8B499C5-3CEA-4256-9F69-A77856CA397F}" destId="{E59268A2-6109-4723-96A3-74C14A4A0090}" srcOrd="0" destOrd="0" presId="urn:microsoft.com/office/officeart/2005/8/layout/list1"/>
    <dgm:cxn modelId="{7F4314F6-3CEB-466E-BF8B-BC24822B6726}" type="presOf" srcId="{8B34703D-960E-48CD-B776-BE934289A87A}" destId="{8D66817E-7511-4009-A071-CFEE80A09ABB}" srcOrd="1" destOrd="0" presId="urn:microsoft.com/office/officeart/2005/8/layout/list1"/>
    <dgm:cxn modelId="{3176075A-45EE-4049-8DBD-05E05DA0C6E0}" srcId="{8B34703D-960E-48CD-B776-BE934289A87A}" destId="{847F8C46-3F9F-4EBC-AF09-112CC94BAD96}" srcOrd="1" destOrd="0" parTransId="{824C4CB6-3C57-4C4A-9842-883DE23B0731}" sibTransId="{B0F53841-749E-485E-89DC-41F5730CF729}"/>
    <dgm:cxn modelId="{82CEF3B7-3324-4E92-88AD-1B8E91F61380}" type="presOf" srcId="{8B34703D-960E-48CD-B776-BE934289A87A}" destId="{53B136E2-1C23-4347-8599-574A3B8D7E56}" srcOrd="0" destOrd="0" presId="urn:microsoft.com/office/officeart/2005/8/layout/list1"/>
    <dgm:cxn modelId="{411CCE64-5790-4602-8634-5FDBD515B2D0}" srcId="{8B34703D-960E-48CD-B776-BE934289A87A}" destId="{E8B499C5-3CEA-4256-9F69-A77856CA397F}" srcOrd="0" destOrd="0" parTransId="{ED1608C2-B75B-4A38-A7AF-C3417218D578}" sibTransId="{BFC8A2B3-A464-4824-91EA-EEAE4D2D2F75}"/>
    <dgm:cxn modelId="{3288534A-E025-4A9C-97F1-408A62AFA3A1}" srcId="{53DCA462-750A-4434-997B-5157AE43D465}" destId="{8B34703D-960E-48CD-B776-BE934289A87A}" srcOrd="0" destOrd="0" parTransId="{0CFA8639-A7FE-461E-9EDA-1715A7C3F1D5}" sibTransId="{C2DD62DF-B63D-41B0-9D80-CFDD808CC075}"/>
    <dgm:cxn modelId="{2C28883F-DDE6-44D2-972E-1B41A2ADF474}" type="presParOf" srcId="{08BE7195-3993-46A4-9A12-02DD0BCE73E9}" destId="{80A15766-9C0C-4613-89ED-3583618C0FB5}" srcOrd="0" destOrd="0" presId="urn:microsoft.com/office/officeart/2005/8/layout/list1"/>
    <dgm:cxn modelId="{A38DEC90-856A-4BA3-BF03-B7093CF7B24E}" type="presParOf" srcId="{80A15766-9C0C-4613-89ED-3583618C0FB5}" destId="{53B136E2-1C23-4347-8599-574A3B8D7E56}" srcOrd="0" destOrd="0" presId="urn:microsoft.com/office/officeart/2005/8/layout/list1"/>
    <dgm:cxn modelId="{441F0F49-BC72-45CB-9C78-908F4E248260}" type="presParOf" srcId="{80A15766-9C0C-4613-89ED-3583618C0FB5}" destId="{8D66817E-7511-4009-A071-CFEE80A09ABB}" srcOrd="1" destOrd="0" presId="urn:microsoft.com/office/officeart/2005/8/layout/list1"/>
    <dgm:cxn modelId="{86269538-2460-4DF5-BCFA-BA57CB62C5EC}" type="presParOf" srcId="{08BE7195-3993-46A4-9A12-02DD0BCE73E9}" destId="{720BDFB0-E95B-402D-A4FA-7EF435E9C85A}" srcOrd="1" destOrd="0" presId="urn:microsoft.com/office/officeart/2005/8/layout/list1"/>
    <dgm:cxn modelId="{2CD3E021-6AB3-4660-93D8-EAE64ABE7A49}" type="presParOf" srcId="{08BE7195-3993-46A4-9A12-02DD0BCE73E9}" destId="{E59268A2-6109-4723-96A3-74C14A4A0090}"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CD5767B-30BC-44CE-A061-CF67615462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A58B49-7946-4E8F-9505-090991A3EDD0}">
      <dgm:prSet custT="1"/>
      <dgm:spPr/>
      <dgm:t>
        <a:bodyPr/>
        <a:lstStyle/>
        <a:p>
          <a:pPr algn="ctr" rtl="0"/>
          <a:r>
            <a:rPr lang="en-US" sz="2800" b="1" dirty="0"/>
            <a:t>Projected changes in fund balances  (mandatory):</a:t>
          </a:r>
        </a:p>
      </dgm:t>
    </dgm:pt>
    <dgm:pt modelId="{89339DB4-AE7F-45A1-809D-300333FF0658}" type="parTrans" cxnId="{DE1BF457-30FB-413B-AF83-E56AFC850E87}">
      <dgm:prSet/>
      <dgm:spPr/>
      <dgm:t>
        <a:bodyPr/>
        <a:lstStyle/>
        <a:p>
          <a:endParaRPr lang="en-US"/>
        </a:p>
      </dgm:t>
    </dgm:pt>
    <dgm:pt modelId="{CF9BE1F8-539E-41FE-B1AE-7684589438F0}" type="sibTrans" cxnId="{DE1BF457-30FB-413B-AF83-E56AFC850E87}">
      <dgm:prSet/>
      <dgm:spPr/>
      <dgm:t>
        <a:bodyPr/>
        <a:lstStyle/>
        <a:p>
          <a:endParaRPr lang="en-US"/>
        </a:p>
      </dgm:t>
    </dgm:pt>
    <dgm:pt modelId="{C908A2F6-8874-4AC7-9BCF-119E6411FFCB}">
      <dgm:prSet custT="1"/>
      <dgm:spPr/>
      <dgm:t>
        <a:bodyPr anchor="ctr"/>
        <a:lstStyle/>
        <a:p>
          <a:pPr rtl="0"/>
          <a:r>
            <a:rPr lang="en-US" sz="2400" dirty="0"/>
            <a:t>Define fund balance in the document</a:t>
          </a:r>
        </a:p>
      </dgm:t>
    </dgm:pt>
    <dgm:pt modelId="{7BD23AE6-6ACE-4F85-8801-16D0E5DA94A8}" type="parTrans" cxnId="{7D853D66-A7A3-4E1B-8806-96A2D8EF3468}">
      <dgm:prSet/>
      <dgm:spPr/>
      <dgm:t>
        <a:bodyPr/>
        <a:lstStyle/>
        <a:p>
          <a:endParaRPr lang="en-US"/>
        </a:p>
      </dgm:t>
    </dgm:pt>
    <dgm:pt modelId="{E8A49D63-20A9-4FCA-8264-A17186531054}" type="sibTrans" cxnId="{7D853D66-A7A3-4E1B-8806-96A2D8EF3468}">
      <dgm:prSet/>
      <dgm:spPr/>
      <dgm:t>
        <a:bodyPr/>
        <a:lstStyle/>
        <a:p>
          <a:endParaRPr lang="en-US"/>
        </a:p>
      </dgm:t>
    </dgm:pt>
    <dgm:pt modelId="{B1034A40-5891-4591-9D06-A9C7C077B72E}">
      <dgm:prSet custT="1"/>
      <dgm:spPr/>
      <dgm:t>
        <a:bodyPr anchor="ctr"/>
        <a:lstStyle/>
        <a:p>
          <a:pPr rtl="0"/>
          <a:r>
            <a:rPr lang="en-US" sz="2400" dirty="0"/>
            <a:t>Must include all funds appropriated</a:t>
          </a:r>
        </a:p>
      </dgm:t>
    </dgm:pt>
    <dgm:pt modelId="{EE322611-1CC2-483F-818E-A710E995109B}" type="parTrans" cxnId="{6F8C4A15-0C61-4189-9AE2-DB64E771D86B}">
      <dgm:prSet/>
      <dgm:spPr/>
      <dgm:t>
        <a:bodyPr/>
        <a:lstStyle/>
        <a:p>
          <a:endParaRPr lang="en-US"/>
        </a:p>
      </dgm:t>
    </dgm:pt>
    <dgm:pt modelId="{8B75861A-1295-46AE-B9F9-38DF82155FD0}" type="sibTrans" cxnId="{6F8C4A15-0C61-4189-9AE2-DB64E771D86B}">
      <dgm:prSet/>
      <dgm:spPr/>
      <dgm:t>
        <a:bodyPr/>
        <a:lstStyle/>
        <a:p>
          <a:endParaRPr lang="en-US"/>
        </a:p>
      </dgm:t>
    </dgm:pt>
    <dgm:pt modelId="{A88AF6F1-AE81-4207-9CFB-7CC2F54F451B}">
      <dgm:prSet custT="1"/>
      <dgm:spPr/>
      <dgm:t>
        <a:bodyPr anchor="ctr"/>
        <a:lstStyle/>
        <a:p>
          <a:pPr rtl="0"/>
          <a:r>
            <a:rPr lang="en-US" sz="2400" dirty="0"/>
            <a:t>Explain changes in fund balance greater than 10% and related issues</a:t>
          </a:r>
        </a:p>
      </dgm:t>
    </dgm:pt>
    <dgm:pt modelId="{74180A67-E9BC-4AA3-ABC2-78B8DADD31AB}" type="parTrans" cxnId="{E5568A08-2428-47F0-9A66-1900E75A737E}">
      <dgm:prSet/>
      <dgm:spPr/>
      <dgm:t>
        <a:bodyPr/>
        <a:lstStyle/>
        <a:p>
          <a:endParaRPr lang="en-US"/>
        </a:p>
      </dgm:t>
    </dgm:pt>
    <dgm:pt modelId="{E7B93EBF-1D89-4CC4-AE94-78808E0EB0E6}" type="sibTrans" cxnId="{E5568A08-2428-47F0-9A66-1900E75A737E}">
      <dgm:prSet/>
      <dgm:spPr/>
      <dgm:t>
        <a:bodyPr/>
        <a:lstStyle/>
        <a:p>
          <a:endParaRPr lang="en-US"/>
        </a:p>
      </dgm:t>
    </dgm:pt>
    <dgm:pt modelId="{CB427029-123C-4E07-88FC-40154B282289}">
      <dgm:prSet custT="1"/>
      <dgm:spPr/>
      <dgm:t>
        <a:bodyPr anchor="ctr"/>
        <a:lstStyle/>
        <a:p>
          <a:pPr rtl="0"/>
          <a:r>
            <a:rPr lang="en-US" sz="2400" dirty="0"/>
            <a:t>At a minimum, include information on each major fund and on non-major funds in the aggregate</a:t>
          </a:r>
        </a:p>
      </dgm:t>
    </dgm:pt>
    <dgm:pt modelId="{83B967FD-C6E7-46F7-AD3B-008CE5D38A60}" type="parTrans" cxnId="{FFAD271A-FE65-4A62-8455-4C856603AA3E}">
      <dgm:prSet/>
      <dgm:spPr/>
      <dgm:t>
        <a:bodyPr/>
        <a:lstStyle/>
        <a:p>
          <a:endParaRPr lang="en-US"/>
        </a:p>
      </dgm:t>
    </dgm:pt>
    <dgm:pt modelId="{372753A9-40F7-4CC3-806F-5832C387B584}" type="sibTrans" cxnId="{FFAD271A-FE65-4A62-8455-4C856603AA3E}">
      <dgm:prSet/>
      <dgm:spPr/>
      <dgm:t>
        <a:bodyPr/>
        <a:lstStyle/>
        <a:p>
          <a:endParaRPr lang="en-US"/>
        </a:p>
      </dgm:t>
    </dgm:pt>
    <dgm:pt modelId="{B65229F5-6EDA-4063-A954-451308F27DEC}" type="pres">
      <dgm:prSet presAssocID="{9CD5767B-30BC-44CE-A061-CF676154626F}" presName="vert0" presStyleCnt="0">
        <dgm:presLayoutVars>
          <dgm:dir/>
          <dgm:animOne val="branch"/>
          <dgm:animLvl val="lvl"/>
        </dgm:presLayoutVars>
      </dgm:prSet>
      <dgm:spPr/>
      <dgm:t>
        <a:bodyPr/>
        <a:lstStyle/>
        <a:p>
          <a:endParaRPr lang="en-US"/>
        </a:p>
      </dgm:t>
    </dgm:pt>
    <dgm:pt modelId="{9626D305-1990-49E5-B01F-24185770DED6}" type="pres">
      <dgm:prSet presAssocID="{E7A58B49-7946-4E8F-9505-090991A3EDD0}" presName="thickLine" presStyleLbl="alignNode1" presStyleIdx="0" presStyleCnt="1"/>
      <dgm:spPr/>
    </dgm:pt>
    <dgm:pt modelId="{66AED959-7D54-45AA-8680-A4D712196276}" type="pres">
      <dgm:prSet presAssocID="{E7A58B49-7946-4E8F-9505-090991A3EDD0}" presName="horz1" presStyleCnt="0"/>
      <dgm:spPr/>
    </dgm:pt>
    <dgm:pt modelId="{0D074179-4D5B-44BD-A161-E2C246DDB843}" type="pres">
      <dgm:prSet presAssocID="{E7A58B49-7946-4E8F-9505-090991A3EDD0}" presName="tx1" presStyleLbl="revTx" presStyleIdx="0" presStyleCnt="5" custScaleX="191690"/>
      <dgm:spPr/>
      <dgm:t>
        <a:bodyPr/>
        <a:lstStyle/>
        <a:p>
          <a:endParaRPr lang="en-US"/>
        </a:p>
      </dgm:t>
    </dgm:pt>
    <dgm:pt modelId="{C39F0FC7-E317-4579-86F6-D69424363A52}" type="pres">
      <dgm:prSet presAssocID="{E7A58B49-7946-4E8F-9505-090991A3EDD0}" presName="vert1" presStyleCnt="0"/>
      <dgm:spPr/>
    </dgm:pt>
    <dgm:pt modelId="{C87E6501-85CE-432E-819E-52C3787D903B}" type="pres">
      <dgm:prSet presAssocID="{C908A2F6-8874-4AC7-9BCF-119E6411FFCB}" presName="vertSpace2a" presStyleCnt="0"/>
      <dgm:spPr/>
    </dgm:pt>
    <dgm:pt modelId="{079448A1-9ACD-4681-9D1C-98C78AB4A502}" type="pres">
      <dgm:prSet presAssocID="{C908A2F6-8874-4AC7-9BCF-119E6411FFCB}" presName="horz2" presStyleCnt="0"/>
      <dgm:spPr/>
    </dgm:pt>
    <dgm:pt modelId="{154CF1DB-99BB-4364-8C4E-AC70080FD142}" type="pres">
      <dgm:prSet presAssocID="{C908A2F6-8874-4AC7-9BCF-119E6411FFCB}" presName="horzSpace2" presStyleCnt="0"/>
      <dgm:spPr/>
    </dgm:pt>
    <dgm:pt modelId="{9F287D30-67B2-4264-A225-CAF5B62FE594}" type="pres">
      <dgm:prSet presAssocID="{C908A2F6-8874-4AC7-9BCF-119E6411FFCB}" presName="tx2" presStyleLbl="revTx" presStyleIdx="1" presStyleCnt="5"/>
      <dgm:spPr/>
      <dgm:t>
        <a:bodyPr/>
        <a:lstStyle/>
        <a:p>
          <a:endParaRPr lang="en-US"/>
        </a:p>
      </dgm:t>
    </dgm:pt>
    <dgm:pt modelId="{076D396B-8599-4C78-AAD7-31B31817467A}" type="pres">
      <dgm:prSet presAssocID="{C908A2F6-8874-4AC7-9BCF-119E6411FFCB}" presName="vert2" presStyleCnt="0"/>
      <dgm:spPr/>
    </dgm:pt>
    <dgm:pt modelId="{F63F00FA-B515-4A2F-AB3E-64DAF9C0E6AD}" type="pres">
      <dgm:prSet presAssocID="{C908A2F6-8874-4AC7-9BCF-119E6411FFCB}" presName="thinLine2b" presStyleLbl="callout" presStyleIdx="0" presStyleCnt="4"/>
      <dgm:spPr/>
    </dgm:pt>
    <dgm:pt modelId="{853E1222-1D08-4F61-BBE8-5491FF91C5CB}" type="pres">
      <dgm:prSet presAssocID="{C908A2F6-8874-4AC7-9BCF-119E6411FFCB}" presName="vertSpace2b" presStyleCnt="0"/>
      <dgm:spPr/>
    </dgm:pt>
    <dgm:pt modelId="{82F4836E-018E-46E2-AA97-92B1450A7184}" type="pres">
      <dgm:prSet presAssocID="{B1034A40-5891-4591-9D06-A9C7C077B72E}" presName="horz2" presStyleCnt="0"/>
      <dgm:spPr/>
    </dgm:pt>
    <dgm:pt modelId="{55FCC517-A2A0-4761-B234-44A16854D2F9}" type="pres">
      <dgm:prSet presAssocID="{B1034A40-5891-4591-9D06-A9C7C077B72E}" presName="horzSpace2" presStyleCnt="0"/>
      <dgm:spPr/>
    </dgm:pt>
    <dgm:pt modelId="{3B1426BB-9BDB-4161-83AD-82E8380A4958}" type="pres">
      <dgm:prSet presAssocID="{B1034A40-5891-4591-9D06-A9C7C077B72E}" presName="tx2" presStyleLbl="revTx" presStyleIdx="2" presStyleCnt="5"/>
      <dgm:spPr/>
      <dgm:t>
        <a:bodyPr/>
        <a:lstStyle/>
        <a:p>
          <a:endParaRPr lang="en-US"/>
        </a:p>
      </dgm:t>
    </dgm:pt>
    <dgm:pt modelId="{C1FB78FD-0E8F-4810-9539-1F685925AEA6}" type="pres">
      <dgm:prSet presAssocID="{B1034A40-5891-4591-9D06-A9C7C077B72E}" presName="vert2" presStyleCnt="0"/>
      <dgm:spPr/>
    </dgm:pt>
    <dgm:pt modelId="{60F7FB52-4FB3-45C9-8BEB-54B551090F4E}" type="pres">
      <dgm:prSet presAssocID="{B1034A40-5891-4591-9D06-A9C7C077B72E}" presName="thinLine2b" presStyleLbl="callout" presStyleIdx="1" presStyleCnt="4"/>
      <dgm:spPr/>
    </dgm:pt>
    <dgm:pt modelId="{E698F119-17AD-40EA-B756-18CFA674B2A8}" type="pres">
      <dgm:prSet presAssocID="{B1034A40-5891-4591-9D06-A9C7C077B72E}" presName="vertSpace2b" presStyleCnt="0"/>
      <dgm:spPr/>
    </dgm:pt>
    <dgm:pt modelId="{B9F05EA2-F939-493D-9936-050B169B7D68}" type="pres">
      <dgm:prSet presAssocID="{A88AF6F1-AE81-4207-9CFB-7CC2F54F451B}" presName="horz2" presStyleCnt="0"/>
      <dgm:spPr/>
    </dgm:pt>
    <dgm:pt modelId="{6E95498B-B6DC-4491-BD55-B29E5F0EC87A}" type="pres">
      <dgm:prSet presAssocID="{A88AF6F1-AE81-4207-9CFB-7CC2F54F451B}" presName="horzSpace2" presStyleCnt="0"/>
      <dgm:spPr/>
    </dgm:pt>
    <dgm:pt modelId="{41547FF2-CEA6-4F4C-B08B-9F7AEECBF784}" type="pres">
      <dgm:prSet presAssocID="{A88AF6F1-AE81-4207-9CFB-7CC2F54F451B}" presName="tx2" presStyleLbl="revTx" presStyleIdx="3" presStyleCnt="5"/>
      <dgm:spPr/>
      <dgm:t>
        <a:bodyPr/>
        <a:lstStyle/>
        <a:p>
          <a:endParaRPr lang="en-US"/>
        </a:p>
      </dgm:t>
    </dgm:pt>
    <dgm:pt modelId="{62DA8CCE-3A7C-45B0-81F0-8B4064348D2F}" type="pres">
      <dgm:prSet presAssocID="{A88AF6F1-AE81-4207-9CFB-7CC2F54F451B}" presName="vert2" presStyleCnt="0"/>
      <dgm:spPr/>
    </dgm:pt>
    <dgm:pt modelId="{2E756D61-DCC8-4AAB-B86B-3CA7440F7042}" type="pres">
      <dgm:prSet presAssocID="{A88AF6F1-AE81-4207-9CFB-7CC2F54F451B}" presName="thinLine2b" presStyleLbl="callout" presStyleIdx="2" presStyleCnt="4"/>
      <dgm:spPr/>
    </dgm:pt>
    <dgm:pt modelId="{0B54F5B6-D299-4F1D-B02A-84556385EDEA}" type="pres">
      <dgm:prSet presAssocID="{A88AF6F1-AE81-4207-9CFB-7CC2F54F451B}" presName="vertSpace2b" presStyleCnt="0"/>
      <dgm:spPr/>
    </dgm:pt>
    <dgm:pt modelId="{ED557FFE-E569-4D65-8E1E-C41ABCF03CA1}" type="pres">
      <dgm:prSet presAssocID="{CB427029-123C-4E07-88FC-40154B282289}" presName="horz2" presStyleCnt="0"/>
      <dgm:spPr/>
    </dgm:pt>
    <dgm:pt modelId="{86C76661-0A11-4167-9686-9ABE25FE5D00}" type="pres">
      <dgm:prSet presAssocID="{CB427029-123C-4E07-88FC-40154B282289}" presName="horzSpace2" presStyleCnt="0"/>
      <dgm:spPr/>
    </dgm:pt>
    <dgm:pt modelId="{0412EAC9-D3BC-422B-B377-E455F37657B4}" type="pres">
      <dgm:prSet presAssocID="{CB427029-123C-4E07-88FC-40154B282289}" presName="tx2" presStyleLbl="revTx" presStyleIdx="4" presStyleCnt="5" custScaleY="129017"/>
      <dgm:spPr/>
      <dgm:t>
        <a:bodyPr/>
        <a:lstStyle/>
        <a:p>
          <a:endParaRPr lang="en-US"/>
        </a:p>
      </dgm:t>
    </dgm:pt>
    <dgm:pt modelId="{09214D81-A7DF-48D1-A4AF-EF83FD0EB092}" type="pres">
      <dgm:prSet presAssocID="{CB427029-123C-4E07-88FC-40154B282289}" presName="vert2" presStyleCnt="0"/>
      <dgm:spPr/>
    </dgm:pt>
    <dgm:pt modelId="{9132C230-0862-4F04-A42F-1B4A490DB022}" type="pres">
      <dgm:prSet presAssocID="{CB427029-123C-4E07-88FC-40154B282289}" presName="thinLine2b" presStyleLbl="callout" presStyleIdx="3" presStyleCnt="4"/>
      <dgm:spPr/>
    </dgm:pt>
    <dgm:pt modelId="{F9B7C607-6B21-4DC8-93EC-C967D806B914}" type="pres">
      <dgm:prSet presAssocID="{CB427029-123C-4E07-88FC-40154B282289}" presName="vertSpace2b" presStyleCnt="0"/>
      <dgm:spPr/>
    </dgm:pt>
  </dgm:ptLst>
  <dgm:cxnLst>
    <dgm:cxn modelId="{7D853D66-A7A3-4E1B-8806-96A2D8EF3468}" srcId="{E7A58B49-7946-4E8F-9505-090991A3EDD0}" destId="{C908A2F6-8874-4AC7-9BCF-119E6411FFCB}" srcOrd="0" destOrd="0" parTransId="{7BD23AE6-6ACE-4F85-8801-16D0E5DA94A8}" sibTransId="{E8A49D63-20A9-4FCA-8264-A17186531054}"/>
    <dgm:cxn modelId="{C7C45EF5-C4C0-4B06-9FF7-AD9A4AE6A99D}" type="presOf" srcId="{A88AF6F1-AE81-4207-9CFB-7CC2F54F451B}" destId="{41547FF2-CEA6-4F4C-B08B-9F7AEECBF784}" srcOrd="0" destOrd="0" presId="urn:microsoft.com/office/officeart/2008/layout/LinedList"/>
    <dgm:cxn modelId="{0513F3EA-C084-4B9C-BCFF-17D1D7007004}" type="presOf" srcId="{9CD5767B-30BC-44CE-A061-CF676154626F}" destId="{B65229F5-6EDA-4063-A954-451308F27DEC}" srcOrd="0" destOrd="0" presId="urn:microsoft.com/office/officeart/2008/layout/LinedList"/>
    <dgm:cxn modelId="{E5568A08-2428-47F0-9A66-1900E75A737E}" srcId="{E7A58B49-7946-4E8F-9505-090991A3EDD0}" destId="{A88AF6F1-AE81-4207-9CFB-7CC2F54F451B}" srcOrd="2" destOrd="0" parTransId="{74180A67-E9BC-4AA3-ABC2-78B8DADD31AB}" sibTransId="{E7B93EBF-1D89-4CC4-AE94-78808E0EB0E6}"/>
    <dgm:cxn modelId="{DE1BF457-30FB-413B-AF83-E56AFC850E87}" srcId="{9CD5767B-30BC-44CE-A061-CF676154626F}" destId="{E7A58B49-7946-4E8F-9505-090991A3EDD0}" srcOrd="0" destOrd="0" parTransId="{89339DB4-AE7F-45A1-809D-300333FF0658}" sibTransId="{CF9BE1F8-539E-41FE-B1AE-7684589438F0}"/>
    <dgm:cxn modelId="{FFAD271A-FE65-4A62-8455-4C856603AA3E}" srcId="{E7A58B49-7946-4E8F-9505-090991A3EDD0}" destId="{CB427029-123C-4E07-88FC-40154B282289}" srcOrd="3" destOrd="0" parTransId="{83B967FD-C6E7-46F7-AD3B-008CE5D38A60}" sibTransId="{372753A9-40F7-4CC3-806F-5832C387B584}"/>
    <dgm:cxn modelId="{6C4AF968-33D1-4D07-BB4B-2012EC63FBB9}" type="presOf" srcId="{C908A2F6-8874-4AC7-9BCF-119E6411FFCB}" destId="{9F287D30-67B2-4264-A225-CAF5B62FE594}" srcOrd="0" destOrd="0" presId="urn:microsoft.com/office/officeart/2008/layout/LinedList"/>
    <dgm:cxn modelId="{6F8C4A15-0C61-4189-9AE2-DB64E771D86B}" srcId="{E7A58B49-7946-4E8F-9505-090991A3EDD0}" destId="{B1034A40-5891-4591-9D06-A9C7C077B72E}" srcOrd="1" destOrd="0" parTransId="{EE322611-1CC2-483F-818E-A710E995109B}" sibTransId="{8B75861A-1295-46AE-B9F9-38DF82155FD0}"/>
    <dgm:cxn modelId="{018B71BD-36D4-4F5A-BDC0-403225C10307}" type="presOf" srcId="{CB427029-123C-4E07-88FC-40154B282289}" destId="{0412EAC9-D3BC-422B-B377-E455F37657B4}" srcOrd="0" destOrd="0" presId="urn:microsoft.com/office/officeart/2008/layout/LinedList"/>
    <dgm:cxn modelId="{0B1EE1AD-CDCC-48DC-AB17-0197A2C0F0B7}" type="presOf" srcId="{E7A58B49-7946-4E8F-9505-090991A3EDD0}" destId="{0D074179-4D5B-44BD-A161-E2C246DDB843}" srcOrd="0" destOrd="0" presId="urn:microsoft.com/office/officeart/2008/layout/LinedList"/>
    <dgm:cxn modelId="{085C56B0-FF08-4229-B673-753D55B6A2E5}" type="presOf" srcId="{B1034A40-5891-4591-9D06-A9C7C077B72E}" destId="{3B1426BB-9BDB-4161-83AD-82E8380A4958}" srcOrd="0" destOrd="0" presId="urn:microsoft.com/office/officeart/2008/layout/LinedList"/>
    <dgm:cxn modelId="{1D50AF7E-E8F7-4673-B165-532D083C7649}" type="presParOf" srcId="{B65229F5-6EDA-4063-A954-451308F27DEC}" destId="{9626D305-1990-49E5-B01F-24185770DED6}" srcOrd="0" destOrd="0" presId="urn:microsoft.com/office/officeart/2008/layout/LinedList"/>
    <dgm:cxn modelId="{E55F718B-FB5D-45AF-9DF7-FF4A49E5369E}" type="presParOf" srcId="{B65229F5-6EDA-4063-A954-451308F27DEC}" destId="{66AED959-7D54-45AA-8680-A4D712196276}" srcOrd="1" destOrd="0" presId="urn:microsoft.com/office/officeart/2008/layout/LinedList"/>
    <dgm:cxn modelId="{960510C5-99BF-4925-911E-707FF3DD9EA8}" type="presParOf" srcId="{66AED959-7D54-45AA-8680-A4D712196276}" destId="{0D074179-4D5B-44BD-A161-E2C246DDB843}" srcOrd="0" destOrd="0" presId="urn:microsoft.com/office/officeart/2008/layout/LinedList"/>
    <dgm:cxn modelId="{684194C8-83D6-448E-BA0D-AA4743AEA1A4}" type="presParOf" srcId="{66AED959-7D54-45AA-8680-A4D712196276}" destId="{C39F0FC7-E317-4579-86F6-D69424363A52}" srcOrd="1" destOrd="0" presId="urn:microsoft.com/office/officeart/2008/layout/LinedList"/>
    <dgm:cxn modelId="{F7897080-1FA9-4EAF-AB41-D5286ECDD3AD}" type="presParOf" srcId="{C39F0FC7-E317-4579-86F6-D69424363A52}" destId="{C87E6501-85CE-432E-819E-52C3787D903B}" srcOrd="0" destOrd="0" presId="urn:microsoft.com/office/officeart/2008/layout/LinedList"/>
    <dgm:cxn modelId="{C57562CE-664C-4DA7-A05F-8A2A3F6F3588}" type="presParOf" srcId="{C39F0FC7-E317-4579-86F6-D69424363A52}" destId="{079448A1-9ACD-4681-9D1C-98C78AB4A502}" srcOrd="1" destOrd="0" presId="urn:microsoft.com/office/officeart/2008/layout/LinedList"/>
    <dgm:cxn modelId="{04A7EBE3-E3FA-4DE4-B399-745E87CD34E2}" type="presParOf" srcId="{079448A1-9ACD-4681-9D1C-98C78AB4A502}" destId="{154CF1DB-99BB-4364-8C4E-AC70080FD142}" srcOrd="0" destOrd="0" presId="urn:microsoft.com/office/officeart/2008/layout/LinedList"/>
    <dgm:cxn modelId="{57C0B63B-D65F-430D-91E7-49F8B6D56E1B}" type="presParOf" srcId="{079448A1-9ACD-4681-9D1C-98C78AB4A502}" destId="{9F287D30-67B2-4264-A225-CAF5B62FE594}" srcOrd="1" destOrd="0" presId="urn:microsoft.com/office/officeart/2008/layout/LinedList"/>
    <dgm:cxn modelId="{016EB1ED-20ED-41BB-B819-748876F357CB}" type="presParOf" srcId="{079448A1-9ACD-4681-9D1C-98C78AB4A502}" destId="{076D396B-8599-4C78-AAD7-31B31817467A}" srcOrd="2" destOrd="0" presId="urn:microsoft.com/office/officeart/2008/layout/LinedList"/>
    <dgm:cxn modelId="{39FAE971-C921-41C6-BACA-E116FA4F578A}" type="presParOf" srcId="{C39F0FC7-E317-4579-86F6-D69424363A52}" destId="{F63F00FA-B515-4A2F-AB3E-64DAF9C0E6AD}" srcOrd="2" destOrd="0" presId="urn:microsoft.com/office/officeart/2008/layout/LinedList"/>
    <dgm:cxn modelId="{43169831-1D7D-4E20-8ECD-D33FAD87C1E8}" type="presParOf" srcId="{C39F0FC7-E317-4579-86F6-D69424363A52}" destId="{853E1222-1D08-4F61-BBE8-5491FF91C5CB}" srcOrd="3" destOrd="0" presId="urn:microsoft.com/office/officeart/2008/layout/LinedList"/>
    <dgm:cxn modelId="{C141B219-1D30-4BEC-B3E0-20B68F437E35}" type="presParOf" srcId="{C39F0FC7-E317-4579-86F6-D69424363A52}" destId="{82F4836E-018E-46E2-AA97-92B1450A7184}" srcOrd="4" destOrd="0" presId="urn:microsoft.com/office/officeart/2008/layout/LinedList"/>
    <dgm:cxn modelId="{A4411BC5-2673-4786-8030-B4C7E94811EF}" type="presParOf" srcId="{82F4836E-018E-46E2-AA97-92B1450A7184}" destId="{55FCC517-A2A0-4761-B234-44A16854D2F9}" srcOrd="0" destOrd="0" presId="urn:microsoft.com/office/officeart/2008/layout/LinedList"/>
    <dgm:cxn modelId="{926B6097-F138-4464-B8CC-5FE1200765A1}" type="presParOf" srcId="{82F4836E-018E-46E2-AA97-92B1450A7184}" destId="{3B1426BB-9BDB-4161-83AD-82E8380A4958}" srcOrd="1" destOrd="0" presId="urn:microsoft.com/office/officeart/2008/layout/LinedList"/>
    <dgm:cxn modelId="{D115F464-2786-4B16-BE96-8BF517EEEF57}" type="presParOf" srcId="{82F4836E-018E-46E2-AA97-92B1450A7184}" destId="{C1FB78FD-0E8F-4810-9539-1F685925AEA6}" srcOrd="2" destOrd="0" presId="urn:microsoft.com/office/officeart/2008/layout/LinedList"/>
    <dgm:cxn modelId="{E8B765FD-15BC-4A78-9A04-1ADD70BDD403}" type="presParOf" srcId="{C39F0FC7-E317-4579-86F6-D69424363A52}" destId="{60F7FB52-4FB3-45C9-8BEB-54B551090F4E}" srcOrd="5" destOrd="0" presId="urn:microsoft.com/office/officeart/2008/layout/LinedList"/>
    <dgm:cxn modelId="{220CA355-52CA-468C-9E04-388954833A7C}" type="presParOf" srcId="{C39F0FC7-E317-4579-86F6-D69424363A52}" destId="{E698F119-17AD-40EA-B756-18CFA674B2A8}" srcOrd="6" destOrd="0" presId="urn:microsoft.com/office/officeart/2008/layout/LinedList"/>
    <dgm:cxn modelId="{63A40A55-27B9-4225-8B83-B19EFAE79025}" type="presParOf" srcId="{C39F0FC7-E317-4579-86F6-D69424363A52}" destId="{B9F05EA2-F939-493D-9936-050B169B7D68}" srcOrd="7" destOrd="0" presId="urn:microsoft.com/office/officeart/2008/layout/LinedList"/>
    <dgm:cxn modelId="{FB640A2C-3DFD-46D2-A6C3-EE603DC1CD3D}" type="presParOf" srcId="{B9F05EA2-F939-493D-9936-050B169B7D68}" destId="{6E95498B-B6DC-4491-BD55-B29E5F0EC87A}" srcOrd="0" destOrd="0" presId="urn:microsoft.com/office/officeart/2008/layout/LinedList"/>
    <dgm:cxn modelId="{9F57C5B6-3AA3-4430-B4C0-61BD8719C701}" type="presParOf" srcId="{B9F05EA2-F939-493D-9936-050B169B7D68}" destId="{41547FF2-CEA6-4F4C-B08B-9F7AEECBF784}" srcOrd="1" destOrd="0" presId="urn:microsoft.com/office/officeart/2008/layout/LinedList"/>
    <dgm:cxn modelId="{63E72CDD-2C69-485E-8284-0CD01308A047}" type="presParOf" srcId="{B9F05EA2-F939-493D-9936-050B169B7D68}" destId="{62DA8CCE-3A7C-45B0-81F0-8B4064348D2F}" srcOrd="2" destOrd="0" presId="urn:microsoft.com/office/officeart/2008/layout/LinedList"/>
    <dgm:cxn modelId="{82946F35-6166-4A95-8459-85245F1A45D7}" type="presParOf" srcId="{C39F0FC7-E317-4579-86F6-D69424363A52}" destId="{2E756D61-DCC8-4AAB-B86B-3CA7440F7042}" srcOrd="8" destOrd="0" presId="urn:microsoft.com/office/officeart/2008/layout/LinedList"/>
    <dgm:cxn modelId="{5C6E03B3-B5CF-49D0-8088-A3FDA3793E0E}" type="presParOf" srcId="{C39F0FC7-E317-4579-86F6-D69424363A52}" destId="{0B54F5B6-D299-4F1D-B02A-84556385EDEA}" srcOrd="9" destOrd="0" presId="urn:microsoft.com/office/officeart/2008/layout/LinedList"/>
    <dgm:cxn modelId="{A2DB1294-7222-4E41-800C-E9FF31A45199}" type="presParOf" srcId="{C39F0FC7-E317-4579-86F6-D69424363A52}" destId="{ED557FFE-E569-4D65-8E1E-C41ABCF03CA1}" srcOrd="10" destOrd="0" presId="urn:microsoft.com/office/officeart/2008/layout/LinedList"/>
    <dgm:cxn modelId="{DEAEE3AD-6D53-4228-9D6B-6A2E197B8316}" type="presParOf" srcId="{ED557FFE-E569-4D65-8E1E-C41ABCF03CA1}" destId="{86C76661-0A11-4167-9686-9ABE25FE5D00}" srcOrd="0" destOrd="0" presId="urn:microsoft.com/office/officeart/2008/layout/LinedList"/>
    <dgm:cxn modelId="{0104B6C7-42B7-4D9B-96C2-3A4C4CDCEBC7}" type="presParOf" srcId="{ED557FFE-E569-4D65-8E1E-C41ABCF03CA1}" destId="{0412EAC9-D3BC-422B-B377-E455F37657B4}" srcOrd="1" destOrd="0" presId="urn:microsoft.com/office/officeart/2008/layout/LinedList"/>
    <dgm:cxn modelId="{009C2209-1D12-47E2-8BD2-918903F610BF}" type="presParOf" srcId="{ED557FFE-E569-4D65-8E1E-C41ABCF03CA1}" destId="{09214D81-A7DF-48D1-A4AF-EF83FD0EB092}" srcOrd="2" destOrd="0" presId="urn:microsoft.com/office/officeart/2008/layout/LinedList"/>
    <dgm:cxn modelId="{A6C435EF-C3A9-497E-9BD9-43ABD0D35F10}" type="presParOf" srcId="{C39F0FC7-E317-4579-86F6-D69424363A52}" destId="{9132C230-0862-4F04-A42F-1B4A490DB022}" srcOrd="11" destOrd="0" presId="urn:microsoft.com/office/officeart/2008/layout/LinedList"/>
    <dgm:cxn modelId="{4C0EB931-D7B4-46A4-B749-EAE1C14A44E7}" type="presParOf" srcId="{C39F0FC7-E317-4579-86F6-D69424363A52}" destId="{F9B7C607-6B21-4DC8-93EC-C967D806B914}"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B8C566F-572F-47BB-9982-3E7203EAF7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56981D1-0530-4AE7-B97D-3AB18830CBF2}">
      <dgm:prSet custT="1"/>
      <dgm:spPr/>
      <dgm:t>
        <a:bodyPr/>
        <a:lstStyle/>
        <a:p>
          <a:pPr algn="ctr" rtl="0"/>
          <a:r>
            <a:rPr lang="en-US" sz="2800" dirty="0">
              <a:effectLst>
                <a:outerShdw blurRad="38100" dist="38100" dir="2700000" algn="tl">
                  <a:srgbClr val="000000">
                    <a:alpha val="43137"/>
                  </a:srgbClr>
                </a:outerShdw>
              </a:effectLst>
            </a:rPr>
            <a:t>Financial data on current debt obligations and description of the relationship between current debt levels and the legal debt limits (</a:t>
          </a:r>
          <a:r>
            <a:rPr lang="en-US" sz="2800" b="1" i="0" u="none" dirty="0">
              <a:effectLst>
                <a:outerShdw blurRad="38100" dist="38100" dir="2700000" algn="tl">
                  <a:srgbClr val="000000">
                    <a:alpha val="43137"/>
                  </a:srgbClr>
                </a:outerShdw>
              </a:effectLst>
            </a:rPr>
            <a:t>mandatory</a:t>
          </a:r>
          <a:r>
            <a:rPr lang="en-US" sz="2800" dirty="0">
              <a:effectLst>
                <a:outerShdw blurRad="38100" dist="38100" dir="2700000" algn="tl">
                  <a:srgbClr val="000000">
                    <a:alpha val="43137"/>
                  </a:srgbClr>
                </a:outerShdw>
              </a:effectLst>
            </a:rPr>
            <a:t>)</a:t>
          </a:r>
        </a:p>
      </dgm:t>
    </dgm:pt>
    <dgm:pt modelId="{376F5A89-AAA6-4BEE-8421-4A7116268100}" type="parTrans" cxnId="{192BD04F-1DC9-457B-BC82-4916CAC83625}">
      <dgm:prSet/>
      <dgm:spPr/>
      <dgm:t>
        <a:bodyPr/>
        <a:lstStyle/>
        <a:p>
          <a:endParaRPr lang="en-US"/>
        </a:p>
      </dgm:t>
    </dgm:pt>
    <dgm:pt modelId="{A221585C-B5E4-4870-A858-215147719233}" type="sibTrans" cxnId="{192BD04F-1DC9-457B-BC82-4916CAC83625}">
      <dgm:prSet/>
      <dgm:spPr/>
      <dgm:t>
        <a:bodyPr/>
        <a:lstStyle/>
        <a:p>
          <a:endParaRPr lang="en-US"/>
        </a:p>
      </dgm:t>
    </dgm:pt>
    <dgm:pt modelId="{64B05DE5-1442-4D79-8829-DE9450A9A60C}">
      <dgm:prSet custT="1"/>
      <dgm:spPr/>
      <dgm:t>
        <a:bodyPr/>
        <a:lstStyle/>
        <a:p>
          <a:pPr rtl="0"/>
          <a:r>
            <a:rPr lang="en-US" sz="2400" dirty="0"/>
            <a:t>Must indicate legal debt limit for the  jurisdiction</a:t>
          </a:r>
        </a:p>
      </dgm:t>
    </dgm:pt>
    <dgm:pt modelId="{FA012A61-3F68-4AA0-9C20-AA8220E0C633}" type="parTrans" cxnId="{6EF4C710-4EA9-4CB9-B907-E6CF249D885A}">
      <dgm:prSet/>
      <dgm:spPr/>
      <dgm:t>
        <a:bodyPr/>
        <a:lstStyle/>
        <a:p>
          <a:endParaRPr lang="en-US"/>
        </a:p>
      </dgm:t>
    </dgm:pt>
    <dgm:pt modelId="{AF9D726A-9D8C-4E6E-829A-95ACFAE1A242}" type="sibTrans" cxnId="{6EF4C710-4EA9-4CB9-B907-E6CF249D885A}">
      <dgm:prSet/>
      <dgm:spPr/>
      <dgm:t>
        <a:bodyPr/>
        <a:lstStyle/>
        <a:p>
          <a:endParaRPr lang="en-US"/>
        </a:p>
      </dgm:t>
    </dgm:pt>
    <dgm:pt modelId="{9C063C46-77E3-49BD-83DE-825975C158E6}">
      <dgm:prSet custT="1"/>
      <dgm:spPr/>
      <dgm:t>
        <a:bodyPr/>
        <a:lstStyle/>
        <a:p>
          <a:pPr rtl="0"/>
          <a:r>
            <a:rPr lang="en-US" sz="2400" dirty="0"/>
            <a:t>If there is no legal debt limitation, that should be clearly stated</a:t>
          </a:r>
        </a:p>
      </dgm:t>
    </dgm:pt>
    <dgm:pt modelId="{2424DFF7-C22C-4D39-BAC4-C1C6AAEC2A9B}" type="parTrans" cxnId="{D23CF9DC-D216-4DA2-9B83-B84D75327364}">
      <dgm:prSet/>
      <dgm:spPr/>
      <dgm:t>
        <a:bodyPr/>
        <a:lstStyle/>
        <a:p>
          <a:endParaRPr lang="en-US"/>
        </a:p>
      </dgm:t>
    </dgm:pt>
    <dgm:pt modelId="{7613138E-A7FF-4C94-9558-9AEE11180AB4}" type="sibTrans" cxnId="{D23CF9DC-D216-4DA2-9B83-B84D75327364}">
      <dgm:prSet/>
      <dgm:spPr/>
      <dgm:t>
        <a:bodyPr/>
        <a:lstStyle/>
        <a:p>
          <a:endParaRPr lang="en-US"/>
        </a:p>
      </dgm:t>
    </dgm:pt>
    <dgm:pt modelId="{871FC537-3272-4757-A413-A2E01160DCEA}" type="pres">
      <dgm:prSet presAssocID="{DB8C566F-572F-47BB-9982-3E7203EAF776}" presName="linear" presStyleCnt="0">
        <dgm:presLayoutVars>
          <dgm:dir/>
          <dgm:animLvl val="lvl"/>
          <dgm:resizeHandles val="exact"/>
        </dgm:presLayoutVars>
      </dgm:prSet>
      <dgm:spPr/>
      <dgm:t>
        <a:bodyPr/>
        <a:lstStyle/>
        <a:p>
          <a:endParaRPr lang="en-US"/>
        </a:p>
      </dgm:t>
    </dgm:pt>
    <dgm:pt modelId="{0555F800-FE48-41AF-9FC4-F4ECC42E9155}" type="pres">
      <dgm:prSet presAssocID="{F56981D1-0530-4AE7-B97D-3AB18830CBF2}" presName="parentLin" presStyleCnt="0"/>
      <dgm:spPr/>
    </dgm:pt>
    <dgm:pt modelId="{306CC2AB-E1A9-4182-AB1D-BF048F1808C6}" type="pres">
      <dgm:prSet presAssocID="{F56981D1-0530-4AE7-B97D-3AB18830CBF2}" presName="parentLeftMargin" presStyleLbl="node1" presStyleIdx="0" presStyleCnt="1"/>
      <dgm:spPr/>
      <dgm:t>
        <a:bodyPr/>
        <a:lstStyle/>
        <a:p>
          <a:endParaRPr lang="en-US"/>
        </a:p>
      </dgm:t>
    </dgm:pt>
    <dgm:pt modelId="{9059DA9A-4ECD-4DC2-A7D3-9C2A5E7DB773}" type="pres">
      <dgm:prSet presAssocID="{F56981D1-0530-4AE7-B97D-3AB18830CBF2}" presName="parentText" presStyleLbl="node1" presStyleIdx="0" presStyleCnt="1" custScaleX="113782" custScaleY="127504">
        <dgm:presLayoutVars>
          <dgm:chMax val="0"/>
          <dgm:bulletEnabled val="1"/>
        </dgm:presLayoutVars>
      </dgm:prSet>
      <dgm:spPr/>
      <dgm:t>
        <a:bodyPr/>
        <a:lstStyle/>
        <a:p>
          <a:endParaRPr lang="en-US"/>
        </a:p>
      </dgm:t>
    </dgm:pt>
    <dgm:pt modelId="{ECB5DB99-0862-4314-8ED0-5A926BF49EFD}" type="pres">
      <dgm:prSet presAssocID="{F56981D1-0530-4AE7-B97D-3AB18830CBF2}" presName="negativeSpace" presStyleCnt="0"/>
      <dgm:spPr/>
    </dgm:pt>
    <dgm:pt modelId="{96B23273-00CC-42F2-8EE9-52ADE39CFD77}" type="pres">
      <dgm:prSet presAssocID="{F56981D1-0530-4AE7-B97D-3AB18830CBF2}" presName="childText" presStyleLbl="conFgAcc1" presStyleIdx="0" presStyleCnt="1">
        <dgm:presLayoutVars>
          <dgm:bulletEnabled val="1"/>
        </dgm:presLayoutVars>
      </dgm:prSet>
      <dgm:spPr/>
      <dgm:t>
        <a:bodyPr/>
        <a:lstStyle/>
        <a:p>
          <a:endParaRPr lang="en-US"/>
        </a:p>
      </dgm:t>
    </dgm:pt>
  </dgm:ptLst>
  <dgm:cxnLst>
    <dgm:cxn modelId="{E9EE7DA9-9C63-43DC-8E2B-5EACCB45469B}" type="presOf" srcId="{F56981D1-0530-4AE7-B97D-3AB18830CBF2}" destId="{9059DA9A-4ECD-4DC2-A7D3-9C2A5E7DB773}" srcOrd="1" destOrd="0" presId="urn:microsoft.com/office/officeart/2005/8/layout/list1"/>
    <dgm:cxn modelId="{192BD04F-1DC9-457B-BC82-4916CAC83625}" srcId="{DB8C566F-572F-47BB-9982-3E7203EAF776}" destId="{F56981D1-0530-4AE7-B97D-3AB18830CBF2}" srcOrd="0" destOrd="0" parTransId="{376F5A89-AAA6-4BEE-8421-4A7116268100}" sibTransId="{A221585C-B5E4-4870-A858-215147719233}"/>
    <dgm:cxn modelId="{D23CF9DC-D216-4DA2-9B83-B84D75327364}" srcId="{F56981D1-0530-4AE7-B97D-3AB18830CBF2}" destId="{9C063C46-77E3-49BD-83DE-825975C158E6}" srcOrd="1" destOrd="0" parTransId="{2424DFF7-C22C-4D39-BAC4-C1C6AAEC2A9B}" sibTransId="{7613138E-A7FF-4C94-9558-9AEE11180AB4}"/>
    <dgm:cxn modelId="{A293D941-4935-4838-AAA2-1A5E781CB4A8}" type="presOf" srcId="{F56981D1-0530-4AE7-B97D-3AB18830CBF2}" destId="{306CC2AB-E1A9-4182-AB1D-BF048F1808C6}" srcOrd="0" destOrd="0" presId="urn:microsoft.com/office/officeart/2005/8/layout/list1"/>
    <dgm:cxn modelId="{C70EDD5A-E5B3-4AAE-A17A-61D302D389F0}" type="presOf" srcId="{64B05DE5-1442-4D79-8829-DE9450A9A60C}" destId="{96B23273-00CC-42F2-8EE9-52ADE39CFD77}" srcOrd="0" destOrd="0" presId="urn:microsoft.com/office/officeart/2005/8/layout/list1"/>
    <dgm:cxn modelId="{6EF4C710-4EA9-4CB9-B907-E6CF249D885A}" srcId="{F56981D1-0530-4AE7-B97D-3AB18830CBF2}" destId="{64B05DE5-1442-4D79-8829-DE9450A9A60C}" srcOrd="0" destOrd="0" parTransId="{FA012A61-3F68-4AA0-9C20-AA8220E0C633}" sibTransId="{AF9D726A-9D8C-4E6E-829A-95ACFAE1A242}"/>
    <dgm:cxn modelId="{2D953D82-E3D5-4F19-869F-6CF5E46810CA}" type="presOf" srcId="{DB8C566F-572F-47BB-9982-3E7203EAF776}" destId="{871FC537-3272-4757-A413-A2E01160DCEA}" srcOrd="0" destOrd="0" presId="urn:microsoft.com/office/officeart/2005/8/layout/list1"/>
    <dgm:cxn modelId="{ECB0B1A3-7E27-41B9-BC41-84602F8FDC29}" type="presOf" srcId="{9C063C46-77E3-49BD-83DE-825975C158E6}" destId="{96B23273-00CC-42F2-8EE9-52ADE39CFD77}" srcOrd="0" destOrd="1" presId="urn:microsoft.com/office/officeart/2005/8/layout/list1"/>
    <dgm:cxn modelId="{C16799FA-575A-475F-A3C3-99A1C5EE3DA9}" type="presParOf" srcId="{871FC537-3272-4757-A413-A2E01160DCEA}" destId="{0555F800-FE48-41AF-9FC4-F4ECC42E9155}" srcOrd="0" destOrd="0" presId="urn:microsoft.com/office/officeart/2005/8/layout/list1"/>
    <dgm:cxn modelId="{0F21C17D-C276-421E-89FB-73899C8A35A3}" type="presParOf" srcId="{0555F800-FE48-41AF-9FC4-F4ECC42E9155}" destId="{306CC2AB-E1A9-4182-AB1D-BF048F1808C6}" srcOrd="0" destOrd="0" presId="urn:microsoft.com/office/officeart/2005/8/layout/list1"/>
    <dgm:cxn modelId="{6E427156-C224-44B5-90B2-9E371D249827}" type="presParOf" srcId="{0555F800-FE48-41AF-9FC4-F4ECC42E9155}" destId="{9059DA9A-4ECD-4DC2-A7D3-9C2A5E7DB773}" srcOrd="1" destOrd="0" presId="urn:microsoft.com/office/officeart/2005/8/layout/list1"/>
    <dgm:cxn modelId="{772738DC-7BFC-4783-B8AF-C9B8459AD731}" type="presParOf" srcId="{871FC537-3272-4757-A413-A2E01160DCEA}" destId="{ECB5DB99-0862-4314-8ED0-5A926BF49EFD}" srcOrd="1" destOrd="0" presId="urn:microsoft.com/office/officeart/2005/8/layout/list1"/>
    <dgm:cxn modelId="{C41861FF-3128-41A4-AC21-FBE715DD0EE4}" type="presParOf" srcId="{871FC537-3272-4757-A413-A2E01160DCEA}" destId="{96B23273-00CC-42F2-8EE9-52ADE39CFD77}"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C3CA129-FA4F-4BB6-9986-C555FAD5A7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B6DC88C-4454-4DA2-BB9D-9A0A84F47E9B}">
      <dgm:prSet phldrT="[Text]" custT="1"/>
      <dgm:spPr/>
      <dgm:t>
        <a:bodyPr anchor="ctr"/>
        <a:lstStyle/>
        <a:p>
          <a:r>
            <a:rPr lang="en-US" sz="2800" b="1" dirty="0">
              <a:solidFill>
                <a:schemeClr val="tx2"/>
              </a:solidFill>
              <a:latin typeface="+mn-lt"/>
              <a:cs typeface="Gill Sans MT"/>
            </a:rPr>
            <a:t>Recall</a:t>
          </a:r>
          <a:r>
            <a:rPr lang="en-US" sz="2800" b="1" dirty="0">
              <a:solidFill>
                <a:prstClr val="black"/>
              </a:solidFill>
              <a:latin typeface="+mn-lt"/>
              <a:cs typeface="Gill Sans MT"/>
            </a:rPr>
            <a:t> </a:t>
          </a:r>
          <a:r>
            <a:rPr lang="en-US" sz="2800" dirty="0">
              <a:solidFill>
                <a:prstClr val="black"/>
              </a:solidFill>
              <a:latin typeface="+mn-lt"/>
              <a:cs typeface="Gill Sans MT"/>
            </a:rPr>
            <a:t>the definition of a budget</a:t>
          </a:r>
          <a:endParaRPr lang="en-US" sz="2800" dirty="0">
            <a:latin typeface="+mn-lt"/>
          </a:endParaRPr>
        </a:p>
      </dgm:t>
    </dgm:pt>
    <dgm:pt modelId="{1FC50240-856B-40D5-8652-A2B13BC6BA8E}" type="parTrans" cxnId="{AB778755-0EC5-41D5-9E39-83D4EC941A36}">
      <dgm:prSet/>
      <dgm:spPr/>
      <dgm:t>
        <a:bodyPr/>
        <a:lstStyle/>
        <a:p>
          <a:endParaRPr lang="en-US" sz="2800"/>
        </a:p>
      </dgm:t>
    </dgm:pt>
    <dgm:pt modelId="{070189BD-013B-452F-A655-E6853EBBF49D}" type="sibTrans" cxnId="{AB778755-0EC5-41D5-9E39-83D4EC941A36}">
      <dgm:prSet/>
      <dgm:spPr/>
      <dgm:t>
        <a:bodyPr/>
        <a:lstStyle/>
        <a:p>
          <a:endParaRPr lang="en-US" sz="2800"/>
        </a:p>
      </dgm:t>
    </dgm:pt>
    <dgm:pt modelId="{510682D7-22EB-43BE-9EAA-B93D791CF8CE}">
      <dgm:prSet custT="1"/>
      <dgm:spPr/>
      <dgm:t>
        <a:bodyPr anchor="ctr"/>
        <a:lstStyle/>
        <a:p>
          <a:r>
            <a:rPr lang="en-US" sz="2800" b="1" dirty="0">
              <a:solidFill>
                <a:schemeClr val="tx2"/>
              </a:solidFill>
              <a:latin typeface="+mn-lt"/>
              <a:cs typeface="Gill Sans MT"/>
            </a:rPr>
            <a:t>Summarize</a:t>
          </a:r>
          <a:r>
            <a:rPr lang="en-US" sz="2800" dirty="0">
              <a:solidFill>
                <a:prstClr val="black"/>
              </a:solidFill>
              <a:latin typeface="+mn-lt"/>
              <a:cs typeface="Gill Sans MT"/>
            </a:rPr>
            <a:t> an overview of the budget process</a:t>
          </a:r>
        </a:p>
      </dgm:t>
    </dgm:pt>
    <dgm:pt modelId="{F88D2B2D-EAF8-414C-A86F-43BF710F1CF4}" type="parTrans" cxnId="{0B1FC7C4-F31A-4A81-8FAE-17D50962CCD4}">
      <dgm:prSet/>
      <dgm:spPr/>
      <dgm:t>
        <a:bodyPr/>
        <a:lstStyle/>
        <a:p>
          <a:endParaRPr lang="en-US" sz="2800"/>
        </a:p>
      </dgm:t>
    </dgm:pt>
    <dgm:pt modelId="{DB70F681-3D78-4146-A036-5DD526BA197F}" type="sibTrans" cxnId="{0B1FC7C4-F31A-4A81-8FAE-17D50962CCD4}">
      <dgm:prSet/>
      <dgm:spPr/>
      <dgm:t>
        <a:bodyPr/>
        <a:lstStyle/>
        <a:p>
          <a:endParaRPr lang="en-US" sz="2800"/>
        </a:p>
      </dgm:t>
    </dgm:pt>
    <dgm:pt modelId="{EE410606-454D-4CD9-BBA8-BCA21E81C83B}">
      <dgm:prSet custT="1"/>
      <dgm:spPr/>
      <dgm:t>
        <a:bodyPr anchor="ctr"/>
        <a:lstStyle/>
        <a:p>
          <a:r>
            <a:rPr lang="en-US" sz="2800" b="1" dirty="0">
              <a:solidFill>
                <a:schemeClr val="tx2"/>
              </a:solidFill>
              <a:latin typeface="+mn-lt"/>
              <a:cs typeface="Gill Sans MT"/>
            </a:rPr>
            <a:t>Identify</a:t>
          </a:r>
          <a:r>
            <a:rPr lang="en-US" sz="2800" dirty="0">
              <a:solidFill>
                <a:prstClr val="black"/>
              </a:solidFill>
              <a:latin typeface="+mn-lt"/>
              <a:cs typeface="Gill Sans MT"/>
            </a:rPr>
            <a:t> the types of budgets used in governments</a:t>
          </a:r>
        </a:p>
      </dgm:t>
    </dgm:pt>
    <dgm:pt modelId="{7ADB6BA1-FB24-495F-A980-110C9E5F0145}" type="parTrans" cxnId="{FECBA86B-F368-4BCC-8F26-C1AF09E41CCA}">
      <dgm:prSet/>
      <dgm:spPr/>
      <dgm:t>
        <a:bodyPr/>
        <a:lstStyle/>
        <a:p>
          <a:endParaRPr lang="en-US" sz="2800"/>
        </a:p>
      </dgm:t>
    </dgm:pt>
    <dgm:pt modelId="{0AC7643E-9D8D-4F6F-B0DA-6A9E303F5723}" type="sibTrans" cxnId="{FECBA86B-F368-4BCC-8F26-C1AF09E41CCA}">
      <dgm:prSet/>
      <dgm:spPr/>
      <dgm:t>
        <a:bodyPr/>
        <a:lstStyle/>
        <a:p>
          <a:endParaRPr lang="en-US" sz="2800"/>
        </a:p>
      </dgm:t>
    </dgm:pt>
    <dgm:pt modelId="{4332EBBF-8870-4712-ACFD-B755BEAB0F45}">
      <dgm:prSet custT="1"/>
      <dgm:spPr/>
      <dgm:t>
        <a:bodyPr anchor="ctr"/>
        <a:lstStyle/>
        <a:p>
          <a:r>
            <a:rPr lang="en-US" sz="2800" b="1" dirty="0">
              <a:solidFill>
                <a:schemeClr val="tx2"/>
              </a:solidFill>
              <a:latin typeface="+mn-lt"/>
              <a:cs typeface="Gill Sans MT"/>
            </a:rPr>
            <a:t>Define</a:t>
          </a:r>
          <a:r>
            <a:rPr lang="en-US" sz="2800" dirty="0">
              <a:solidFill>
                <a:prstClr val="black"/>
              </a:solidFill>
              <a:latin typeface="+mn-lt"/>
              <a:cs typeface="Gill Sans MT"/>
            </a:rPr>
            <a:t> key components of each of the budget types</a:t>
          </a:r>
        </a:p>
      </dgm:t>
    </dgm:pt>
    <dgm:pt modelId="{DB7C2FEC-B4D9-46D4-ADC8-0F923EF7E1E7}" type="parTrans" cxnId="{A0B4D6C5-F6F2-44CF-8E46-6F78833E7F19}">
      <dgm:prSet/>
      <dgm:spPr/>
      <dgm:t>
        <a:bodyPr/>
        <a:lstStyle/>
        <a:p>
          <a:endParaRPr lang="en-US" sz="2800"/>
        </a:p>
      </dgm:t>
    </dgm:pt>
    <dgm:pt modelId="{0BE39CE8-F6BF-4577-822F-B58D9BDDCC17}" type="sibTrans" cxnId="{A0B4D6C5-F6F2-44CF-8E46-6F78833E7F19}">
      <dgm:prSet/>
      <dgm:spPr/>
      <dgm:t>
        <a:bodyPr/>
        <a:lstStyle/>
        <a:p>
          <a:endParaRPr lang="en-US" sz="2800"/>
        </a:p>
      </dgm:t>
    </dgm:pt>
    <dgm:pt modelId="{ECEE3842-54D7-4E30-A6B3-B9E685D7E25A}">
      <dgm:prSet custT="1"/>
      <dgm:spPr/>
      <dgm:t>
        <a:bodyPr anchor="ctr"/>
        <a:lstStyle/>
        <a:p>
          <a:r>
            <a:rPr lang="en-US" sz="2800" b="1" dirty="0">
              <a:solidFill>
                <a:schemeClr val="tx2"/>
              </a:solidFill>
              <a:latin typeface="+mn-lt"/>
              <a:cs typeface="Gill Sans MT"/>
            </a:rPr>
            <a:t>Recognize</a:t>
          </a:r>
          <a:r>
            <a:rPr lang="en-US" sz="2800" dirty="0">
              <a:solidFill>
                <a:prstClr val="black"/>
              </a:solidFill>
              <a:latin typeface="+mn-lt"/>
              <a:cs typeface="Gill Sans MT"/>
            </a:rPr>
            <a:t> Florida laws that govern the budget process</a:t>
          </a:r>
        </a:p>
      </dgm:t>
    </dgm:pt>
    <dgm:pt modelId="{3621F913-FCB8-40C8-AE01-BBA85F0E8963}" type="parTrans" cxnId="{4981B20A-B7AD-4C97-A4FD-1D447B9BD089}">
      <dgm:prSet/>
      <dgm:spPr/>
      <dgm:t>
        <a:bodyPr/>
        <a:lstStyle/>
        <a:p>
          <a:endParaRPr lang="en-US" sz="2800"/>
        </a:p>
      </dgm:t>
    </dgm:pt>
    <dgm:pt modelId="{50E45D98-431A-4DE0-A1F5-A84D54B88A13}" type="sibTrans" cxnId="{4981B20A-B7AD-4C97-A4FD-1D447B9BD089}">
      <dgm:prSet/>
      <dgm:spPr/>
      <dgm:t>
        <a:bodyPr/>
        <a:lstStyle/>
        <a:p>
          <a:endParaRPr lang="en-US" sz="2800"/>
        </a:p>
      </dgm:t>
    </dgm:pt>
    <dgm:pt modelId="{98E3D6DA-7D1E-4AA4-BD17-F03AB78BA20C}" type="pres">
      <dgm:prSet presAssocID="{EC3CA129-FA4F-4BB6-9986-C555FAD5A74D}" presName="vert0" presStyleCnt="0">
        <dgm:presLayoutVars>
          <dgm:dir/>
          <dgm:animOne val="branch"/>
          <dgm:animLvl val="lvl"/>
        </dgm:presLayoutVars>
      </dgm:prSet>
      <dgm:spPr/>
      <dgm:t>
        <a:bodyPr/>
        <a:lstStyle/>
        <a:p>
          <a:endParaRPr lang="en-US"/>
        </a:p>
      </dgm:t>
    </dgm:pt>
    <dgm:pt modelId="{3A98656A-FAD0-469E-8306-148EF740AA8C}" type="pres">
      <dgm:prSet presAssocID="{FB6DC88C-4454-4DA2-BB9D-9A0A84F47E9B}" presName="thickLine" presStyleLbl="alignNode1" presStyleIdx="0" presStyleCnt="5"/>
      <dgm:spPr/>
    </dgm:pt>
    <dgm:pt modelId="{93228659-5851-49BC-8D4F-20414257B521}" type="pres">
      <dgm:prSet presAssocID="{FB6DC88C-4454-4DA2-BB9D-9A0A84F47E9B}" presName="horz1" presStyleCnt="0"/>
      <dgm:spPr/>
    </dgm:pt>
    <dgm:pt modelId="{C3291560-DC6B-499B-BB4D-9BCE56855027}" type="pres">
      <dgm:prSet presAssocID="{FB6DC88C-4454-4DA2-BB9D-9A0A84F47E9B}" presName="tx1" presStyleLbl="revTx" presStyleIdx="0" presStyleCnt="5"/>
      <dgm:spPr/>
      <dgm:t>
        <a:bodyPr/>
        <a:lstStyle/>
        <a:p>
          <a:endParaRPr lang="en-US"/>
        </a:p>
      </dgm:t>
    </dgm:pt>
    <dgm:pt modelId="{AE1319B9-6B43-4725-96BC-81A48CA50B15}" type="pres">
      <dgm:prSet presAssocID="{FB6DC88C-4454-4DA2-BB9D-9A0A84F47E9B}" presName="vert1" presStyleCnt="0"/>
      <dgm:spPr/>
    </dgm:pt>
    <dgm:pt modelId="{7F1020E1-04E9-441E-BB5A-ABDE044B7CB0}" type="pres">
      <dgm:prSet presAssocID="{510682D7-22EB-43BE-9EAA-B93D791CF8CE}" presName="thickLine" presStyleLbl="alignNode1" presStyleIdx="1" presStyleCnt="5"/>
      <dgm:spPr/>
    </dgm:pt>
    <dgm:pt modelId="{08140175-E159-4FD6-A273-277610DFD5BC}" type="pres">
      <dgm:prSet presAssocID="{510682D7-22EB-43BE-9EAA-B93D791CF8CE}" presName="horz1" presStyleCnt="0"/>
      <dgm:spPr/>
    </dgm:pt>
    <dgm:pt modelId="{7312CCF0-44B3-435A-BC20-65B63E5A994B}" type="pres">
      <dgm:prSet presAssocID="{510682D7-22EB-43BE-9EAA-B93D791CF8CE}" presName="tx1" presStyleLbl="revTx" presStyleIdx="1" presStyleCnt="5"/>
      <dgm:spPr/>
      <dgm:t>
        <a:bodyPr/>
        <a:lstStyle/>
        <a:p>
          <a:endParaRPr lang="en-US"/>
        </a:p>
      </dgm:t>
    </dgm:pt>
    <dgm:pt modelId="{53677183-B69B-4AC3-A0F6-ECD3EDFAF9E1}" type="pres">
      <dgm:prSet presAssocID="{510682D7-22EB-43BE-9EAA-B93D791CF8CE}" presName="vert1" presStyleCnt="0"/>
      <dgm:spPr/>
    </dgm:pt>
    <dgm:pt modelId="{1069C0B2-586B-4913-B757-89BCFE86376E}" type="pres">
      <dgm:prSet presAssocID="{EE410606-454D-4CD9-BBA8-BCA21E81C83B}" presName="thickLine" presStyleLbl="alignNode1" presStyleIdx="2" presStyleCnt="5"/>
      <dgm:spPr/>
    </dgm:pt>
    <dgm:pt modelId="{3A39E7F5-F8AB-4F15-9A85-C18F284F0937}" type="pres">
      <dgm:prSet presAssocID="{EE410606-454D-4CD9-BBA8-BCA21E81C83B}" presName="horz1" presStyleCnt="0"/>
      <dgm:spPr/>
    </dgm:pt>
    <dgm:pt modelId="{A3D89D5D-2F3E-4D6B-A642-0D693FAB3C50}" type="pres">
      <dgm:prSet presAssocID="{EE410606-454D-4CD9-BBA8-BCA21E81C83B}" presName="tx1" presStyleLbl="revTx" presStyleIdx="2" presStyleCnt="5"/>
      <dgm:spPr/>
      <dgm:t>
        <a:bodyPr/>
        <a:lstStyle/>
        <a:p>
          <a:endParaRPr lang="en-US"/>
        </a:p>
      </dgm:t>
    </dgm:pt>
    <dgm:pt modelId="{64CE2061-B164-4562-A65D-8232E326079B}" type="pres">
      <dgm:prSet presAssocID="{EE410606-454D-4CD9-BBA8-BCA21E81C83B}" presName="vert1" presStyleCnt="0"/>
      <dgm:spPr/>
    </dgm:pt>
    <dgm:pt modelId="{B66C4528-E3DF-4B74-9199-5BF38DB2CAE4}" type="pres">
      <dgm:prSet presAssocID="{4332EBBF-8870-4712-ACFD-B755BEAB0F45}" presName="thickLine" presStyleLbl="alignNode1" presStyleIdx="3" presStyleCnt="5"/>
      <dgm:spPr/>
    </dgm:pt>
    <dgm:pt modelId="{FCD9FA9E-F116-4CB9-AD2E-DEFDD2697BB7}" type="pres">
      <dgm:prSet presAssocID="{4332EBBF-8870-4712-ACFD-B755BEAB0F45}" presName="horz1" presStyleCnt="0"/>
      <dgm:spPr/>
    </dgm:pt>
    <dgm:pt modelId="{445BCF00-28DF-4F07-B5E7-E3A74F846A69}" type="pres">
      <dgm:prSet presAssocID="{4332EBBF-8870-4712-ACFD-B755BEAB0F45}" presName="tx1" presStyleLbl="revTx" presStyleIdx="3" presStyleCnt="5"/>
      <dgm:spPr/>
      <dgm:t>
        <a:bodyPr/>
        <a:lstStyle/>
        <a:p>
          <a:endParaRPr lang="en-US"/>
        </a:p>
      </dgm:t>
    </dgm:pt>
    <dgm:pt modelId="{77C45133-EFB9-4F4F-9A51-6DA29199BB9E}" type="pres">
      <dgm:prSet presAssocID="{4332EBBF-8870-4712-ACFD-B755BEAB0F45}" presName="vert1" presStyleCnt="0"/>
      <dgm:spPr/>
    </dgm:pt>
    <dgm:pt modelId="{FCFDE49F-07AB-4790-9E33-44AA4B35ACB8}" type="pres">
      <dgm:prSet presAssocID="{ECEE3842-54D7-4E30-A6B3-B9E685D7E25A}" presName="thickLine" presStyleLbl="alignNode1" presStyleIdx="4" presStyleCnt="5"/>
      <dgm:spPr/>
    </dgm:pt>
    <dgm:pt modelId="{15D6ABAA-E47D-4986-A381-639CE873AC23}" type="pres">
      <dgm:prSet presAssocID="{ECEE3842-54D7-4E30-A6B3-B9E685D7E25A}" presName="horz1" presStyleCnt="0"/>
      <dgm:spPr/>
    </dgm:pt>
    <dgm:pt modelId="{9124F578-CC9F-4199-A3D6-8627591B8F1F}" type="pres">
      <dgm:prSet presAssocID="{ECEE3842-54D7-4E30-A6B3-B9E685D7E25A}" presName="tx1" presStyleLbl="revTx" presStyleIdx="4" presStyleCnt="5"/>
      <dgm:spPr/>
      <dgm:t>
        <a:bodyPr/>
        <a:lstStyle/>
        <a:p>
          <a:endParaRPr lang="en-US"/>
        </a:p>
      </dgm:t>
    </dgm:pt>
    <dgm:pt modelId="{33B81EC6-7525-4216-BF66-5662FBF6D974}" type="pres">
      <dgm:prSet presAssocID="{ECEE3842-54D7-4E30-A6B3-B9E685D7E25A}" presName="vert1" presStyleCnt="0"/>
      <dgm:spPr/>
    </dgm:pt>
  </dgm:ptLst>
  <dgm:cxnLst>
    <dgm:cxn modelId="{0B1FC7C4-F31A-4A81-8FAE-17D50962CCD4}" srcId="{EC3CA129-FA4F-4BB6-9986-C555FAD5A74D}" destId="{510682D7-22EB-43BE-9EAA-B93D791CF8CE}" srcOrd="1" destOrd="0" parTransId="{F88D2B2D-EAF8-414C-A86F-43BF710F1CF4}" sibTransId="{DB70F681-3D78-4146-A036-5DD526BA197F}"/>
    <dgm:cxn modelId="{199149F6-FE84-4311-BC47-C5FCEA497852}" type="presOf" srcId="{EE410606-454D-4CD9-BBA8-BCA21E81C83B}" destId="{A3D89D5D-2F3E-4D6B-A642-0D693FAB3C50}" srcOrd="0" destOrd="0" presId="urn:microsoft.com/office/officeart/2008/layout/LinedList"/>
    <dgm:cxn modelId="{A1ACCEA2-4A58-4865-9261-B4BD72D47939}" type="presOf" srcId="{4332EBBF-8870-4712-ACFD-B755BEAB0F45}" destId="{445BCF00-28DF-4F07-B5E7-E3A74F846A69}" srcOrd="0" destOrd="0" presId="urn:microsoft.com/office/officeart/2008/layout/LinedList"/>
    <dgm:cxn modelId="{FECBA86B-F368-4BCC-8F26-C1AF09E41CCA}" srcId="{EC3CA129-FA4F-4BB6-9986-C555FAD5A74D}" destId="{EE410606-454D-4CD9-BBA8-BCA21E81C83B}" srcOrd="2" destOrd="0" parTransId="{7ADB6BA1-FB24-495F-A980-110C9E5F0145}" sibTransId="{0AC7643E-9D8D-4F6F-B0DA-6A9E303F5723}"/>
    <dgm:cxn modelId="{4981B20A-B7AD-4C97-A4FD-1D447B9BD089}" srcId="{EC3CA129-FA4F-4BB6-9986-C555FAD5A74D}" destId="{ECEE3842-54D7-4E30-A6B3-B9E685D7E25A}" srcOrd="4" destOrd="0" parTransId="{3621F913-FCB8-40C8-AE01-BBA85F0E8963}" sibTransId="{50E45D98-431A-4DE0-A1F5-A84D54B88A13}"/>
    <dgm:cxn modelId="{35857D79-BA5A-452D-876B-3FA5EED2A023}" type="presOf" srcId="{510682D7-22EB-43BE-9EAA-B93D791CF8CE}" destId="{7312CCF0-44B3-435A-BC20-65B63E5A994B}" srcOrd="0" destOrd="0" presId="urn:microsoft.com/office/officeart/2008/layout/LinedList"/>
    <dgm:cxn modelId="{1B2D49A4-5304-40CC-8F90-A0C4CE69E348}" type="presOf" srcId="{EC3CA129-FA4F-4BB6-9986-C555FAD5A74D}" destId="{98E3D6DA-7D1E-4AA4-BD17-F03AB78BA20C}" srcOrd="0" destOrd="0" presId="urn:microsoft.com/office/officeart/2008/layout/LinedList"/>
    <dgm:cxn modelId="{A0B4D6C5-F6F2-44CF-8E46-6F78833E7F19}" srcId="{EC3CA129-FA4F-4BB6-9986-C555FAD5A74D}" destId="{4332EBBF-8870-4712-ACFD-B755BEAB0F45}" srcOrd="3" destOrd="0" parTransId="{DB7C2FEC-B4D9-46D4-ADC8-0F923EF7E1E7}" sibTransId="{0BE39CE8-F6BF-4577-822F-B58D9BDDCC17}"/>
    <dgm:cxn modelId="{476A4DC5-1D15-4735-8383-325C3EEC1C81}" type="presOf" srcId="{ECEE3842-54D7-4E30-A6B3-B9E685D7E25A}" destId="{9124F578-CC9F-4199-A3D6-8627591B8F1F}" srcOrd="0" destOrd="0" presId="urn:microsoft.com/office/officeart/2008/layout/LinedList"/>
    <dgm:cxn modelId="{A2E2BECF-CBDF-4EDA-A295-387120D6E68E}" type="presOf" srcId="{FB6DC88C-4454-4DA2-BB9D-9A0A84F47E9B}" destId="{C3291560-DC6B-499B-BB4D-9BCE56855027}" srcOrd="0" destOrd="0" presId="urn:microsoft.com/office/officeart/2008/layout/LinedList"/>
    <dgm:cxn modelId="{AB778755-0EC5-41D5-9E39-83D4EC941A36}" srcId="{EC3CA129-FA4F-4BB6-9986-C555FAD5A74D}" destId="{FB6DC88C-4454-4DA2-BB9D-9A0A84F47E9B}" srcOrd="0" destOrd="0" parTransId="{1FC50240-856B-40D5-8652-A2B13BC6BA8E}" sibTransId="{070189BD-013B-452F-A655-E6853EBBF49D}"/>
    <dgm:cxn modelId="{0494CEFD-43B1-4D71-9B41-720FA04EAF1C}" type="presParOf" srcId="{98E3D6DA-7D1E-4AA4-BD17-F03AB78BA20C}" destId="{3A98656A-FAD0-469E-8306-148EF740AA8C}" srcOrd="0" destOrd="0" presId="urn:microsoft.com/office/officeart/2008/layout/LinedList"/>
    <dgm:cxn modelId="{04C4C058-7D83-41D1-A28C-A9B015B50437}" type="presParOf" srcId="{98E3D6DA-7D1E-4AA4-BD17-F03AB78BA20C}" destId="{93228659-5851-49BC-8D4F-20414257B521}" srcOrd="1" destOrd="0" presId="urn:microsoft.com/office/officeart/2008/layout/LinedList"/>
    <dgm:cxn modelId="{D88E5843-A905-4E35-9E5B-DE0988E4649A}" type="presParOf" srcId="{93228659-5851-49BC-8D4F-20414257B521}" destId="{C3291560-DC6B-499B-BB4D-9BCE56855027}" srcOrd="0" destOrd="0" presId="urn:microsoft.com/office/officeart/2008/layout/LinedList"/>
    <dgm:cxn modelId="{B1AA6EA1-9E7A-4031-82DC-7C858433DBCE}" type="presParOf" srcId="{93228659-5851-49BC-8D4F-20414257B521}" destId="{AE1319B9-6B43-4725-96BC-81A48CA50B15}" srcOrd="1" destOrd="0" presId="urn:microsoft.com/office/officeart/2008/layout/LinedList"/>
    <dgm:cxn modelId="{64BF6D19-6ECC-403E-93EA-F80E1CAC8489}" type="presParOf" srcId="{98E3D6DA-7D1E-4AA4-BD17-F03AB78BA20C}" destId="{7F1020E1-04E9-441E-BB5A-ABDE044B7CB0}" srcOrd="2" destOrd="0" presId="urn:microsoft.com/office/officeart/2008/layout/LinedList"/>
    <dgm:cxn modelId="{DEEF4F03-5DFA-41A3-BF11-EA09C757A30A}" type="presParOf" srcId="{98E3D6DA-7D1E-4AA4-BD17-F03AB78BA20C}" destId="{08140175-E159-4FD6-A273-277610DFD5BC}" srcOrd="3" destOrd="0" presId="urn:microsoft.com/office/officeart/2008/layout/LinedList"/>
    <dgm:cxn modelId="{DB731343-9A98-47B7-AB7D-F56B9FB2503E}" type="presParOf" srcId="{08140175-E159-4FD6-A273-277610DFD5BC}" destId="{7312CCF0-44B3-435A-BC20-65B63E5A994B}" srcOrd="0" destOrd="0" presId="urn:microsoft.com/office/officeart/2008/layout/LinedList"/>
    <dgm:cxn modelId="{4DF371B7-4F08-4B56-8F40-73E44D36C027}" type="presParOf" srcId="{08140175-E159-4FD6-A273-277610DFD5BC}" destId="{53677183-B69B-4AC3-A0F6-ECD3EDFAF9E1}" srcOrd="1" destOrd="0" presId="urn:microsoft.com/office/officeart/2008/layout/LinedList"/>
    <dgm:cxn modelId="{B30BF6F8-2BA3-4523-9A79-50A79F5C583A}" type="presParOf" srcId="{98E3D6DA-7D1E-4AA4-BD17-F03AB78BA20C}" destId="{1069C0B2-586B-4913-B757-89BCFE86376E}" srcOrd="4" destOrd="0" presId="urn:microsoft.com/office/officeart/2008/layout/LinedList"/>
    <dgm:cxn modelId="{C12FF664-7E95-4D27-B43A-2A8AA53F9EF3}" type="presParOf" srcId="{98E3D6DA-7D1E-4AA4-BD17-F03AB78BA20C}" destId="{3A39E7F5-F8AB-4F15-9A85-C18F284F0937}" srcOrd="5" destOrd="0" presId="urn:microsoft.com/office/officeart/2008/layout/LinedList"/>
    <dgm:cxn modelId="{6AE8F7ED-2C6E-4637-A514-4F59DEDECC74}" type="presParOf" srcId="{3A39E7F5-F8AB-4F15-9A85-C18F284F0937}" destId="{A3D89D5D-2F3E-4D6B-A642-0D693FAB3C50}" srcOrd="0" destOrd="0" presId="urn:microsoft.com/office/officeart/2008/layout/LinedList"/>
    <dgm:cxn modelId="{E5D0339F-62AD-4F62-B32A-226399065D29}" type="presParOf" srcId="{3A39E7F5-F8AB-4F15-9A85-C18F284F0937}" destId="{64CE2061-B164-4562-A65D-8232E326079B}" srcOrd="1" destOrd="0" presId="urn:microsoft.com/office/officeart/2008/layout/LinedList"/>
    <dgm:cxn modelId="{A01B635D-D850-4AF7-9E72-66CF4F25EAEB}" type="presParOf" srcId="{98E3D6DA-7D1E-4AA4-BD17-F03AB78BA20C}" destId="{B66C4528-E3DF-4B74-9199-5BF38DB2CAE4}" srcOrd="6" destOrd="0" presId="urn:microsoft.com/office/officeart/2008/layout/LinedList"/>
    <dgm:cxn modelId="{D883C3DF-329A-40F6-BC6E-92F29EA1C131}" type="presParOf" srcId="{98E3D6DA-7D1E-4AA4-BD17-F03AB78BA20C}" destId="{FCD9FA9E-F116-4CB9-AD2E-DEFDD2697BB7}" srcOrd="7" destOrd="0" presId="urn:microsoft.com/office/officeart/2008/layout/LinedList"/>
    <dgm:cxn modelId="{1A45B53C-EF12-4C92-993F-9C22FB313F7B}" type="presParOf" srcId="{FCD9FA9E-F116-4CB9-AD2E-DEFDD2697BB7}" destId="{445BCF00-28DF-4F07-B5E7-E3A74F846A69}" srcOrd="0" destOrd="0" presId="urn:microsoft.com/office/officeart/2008/layout/LinedList"/>
    <dgm:cxn modelId="{D21E100C-86EE-4FC5-97E3-6DCE3BE551F2}" type="presParOf" srcId="{FCD9FA9E-F116-4CB9-AD2E-DEFDD2697BB7}" destId="{77C45133-EFB9-4F4F-9A51-6DA29199BB9E}" srcOrd="1" destOrd="0" presId="urn:microsoft.com/office/officeart/2008/layout/LinedList"/>
    <dgm:cxn modelId="{D440A86E-681C-4C8E-9048-5E9E1D2F1101}" type="presParOf" srcId="{98E3D6DA-7D1E-4AA4-BD17-F03AB78BA20C}" destId="{FCFDE49F-07AB-4790-9E33-44AA4B35ACB8}" srcOrd="8" destOrd="0" presId="urn:microsoft.com/office/officeart/2008/layout/LinedList"/>
    <dgm:cxn modelId="{B86B1936-30C5-45B8-94F7-FF9CAFF8C4A1}" type="presParOf" srcId="{98E3D6DA-7D1E-4AA4-BD17-F03AB78BA20C}" destId="{15D6ABAA-E47D-4986-A381-639CE873AC23}" srcOrd="9" destOrd="0" presId="urn:microsoft.com/office/officeart/2008/layout/LinedList"/>
    <dgm:cxn modelId="{680F674D-AD09-45C0-AE46-D68EFE6D8328}" type="presParOf" srcId="{15D6ABAA-E47D-4986-A381-639CE873AC23}" destId="{9124F578-CC9F-4199-A3D6-8627591B8F1F}" srcOrd="0" destOrd="0" presId="urn:microsoft.com/office/officeart/2008/layout/LinedList"/>
    <dgm:cxn modelId="{59227198-4CF9-4827-8983-827B1A72CB09}" type="presParOf" srcId="{15D6ABAA-E47D-4986-A381-639CE873AC23}" destId="{33B81EC6-7525-4216-BF66-5662FBF6D974}"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6CAA65-46D7-4F67-9366-54643349FF9F}"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US"/>
        </a:p>
      </dgm:t>
    </dgm:pt>
    <dgm:pt modelId="{50B375D4-2226-4718-83EC-3338250F9B0A}">
      <dgm:prSet phldrT="[Text]" custT="1"/>
      <dgm:spPr/>
      <dgm:t>
        <a:bodyPr/>
        <a:lstStyle/>
        <a:p>
          <a:r>
            <a:rPr lang="en-US" sz="2400" b="0" spc="-15" dirty="0">
              <a:effectLst/>
              <a:latin typeface="Calibri"/>
              <a:cs typeface="Calibri"/>
            </a:rPr>
            <a:t>1. Assess </a:t>
          </a:r>
          <a:r>
            <a:rPr lang="en-US" sz="2400" b="0" spc="-20" dirty="0">
              <a:effectLst/>
              <a:latin typeface="Calibri"/>
              <a:cs typeface="Calibri"/>
            </a:rPr>
            <a:t>community </a:t>
          </a:r>
          <a:r>
            <a:rPr lang="en-US" sz="2400" b="0" spc="-15" dirty="0">
              <a:effectLst/>
              <a:latin typeface="Calibri"/>
              <a:cs typeface="Calibri"/>
            </a:rPr>
            <a:t>needs, </a:t>
          </a:r>
          <a:r>
            <a:rPr lang="en-US" sz="2400" b="0" spc="-5" dirty="0">
              <a:effectLst/>
              <a:latin typeface="Calibri"/>
              <a:cs typeface="Calibri"/>
            </a:rPr>
            <a:t>priorities, challenges, </a:t>
          </a:r>
          <a:r>
            <a:rPr lang="en-US" sz="2400" b="0" dirty="0">
              <a:effectLst/>
              <a:latin typeface="Calibri"/>
              <a:cs typeface="Calibri"/>
            </a:rPr>
            <a:t>and</a:t>
          </a:r>
          <a:r>
            <a:rPr lang="en-US" sz="2400" b="0" spc="-70" dirty="0">
              <a:effectLst/>
              <a:latin typeface="Calibri"/>
              <a:cs typeface="Calibri"/>
            </a:rPr>
            <a:t> </a:t>
          </a:r>
          <a:r>
            <a:rPr lang="en-US" sz="2400" b="0" spc="-5" dirty="0">
              <a:effectLst/>
              <a:latin typeface="Calibri"/>
              <a:cs typeface="Calibri"/>
            </a:rPr>
            <a:t>opportunities</a:t>
          </a:r>
          <a:endParaRPr lang="en-US" sz="2400" b="0" dirty="0">
            <a:effectLst/>
          </a:endParaRPr>
        </a:p>
      </dgm:t>
    </dgm:pt>
    <dgm:pt modelId="{AD6429F2-ADDF-43F9-9D00-9A422867E656}" type="parTrans" cxnId="{B634C0B0-AF4B-4ABD-9D2C-53BDF25BA313}">
      <dgm:prSet/>
      <dgm:spPr/>
      <dgm:t>
        <a:bodyPr/>
        <a:lstStyle/>
        <a:p>
          <a:endParaRPr lang="en-US"/>
        </a:p>
      </dgm:t>
    </dgm:pt>
    <dgm:pt modelId="{DFEAAF4F-8DB5-436C-8111-575F79108BEA}" type="sibTrans" cxnId="{B634C0B0-AF4B-4ABD-9D2C-53BDF25BA313}">
      <dgm:prSet/>
      <dgm:spPr/>
      <dgm:t>
        <a:bodyPr/>
        <a:lstStyle/>
        <a:p>
          <a:endParaRPr lang="en-US"/>
        </a:p>
      </dgm:t>
    </dgm:pt>
    <dgm:pt modelId="{44F5C1A9-FBB0-428B-8051-325B96EB3B63}">
      <dgm:prSet custT="1"/>
      <dgm:spPr/>
      <dgm:t>
        <a:bodyPr/>
        <a:lstStyle/>
        <a:p>
          <a:r>
            <a:rPr lang="en-US" sz="2400" b="0" spc="-5" dirty="0">
              <a:effectLst/>
              <a:latin typeface="Calibri"/>
              <a:cs typeface="Calibri"/>
            </a:rPr>
            <a:t>2. Identify opportunities </a:t>
          </a:r>
          <a:r>
            <a:rPr lang="en-US" sz="2400" b="0" dirty="0">
              <a:effectLst/>
              <a:latin typeface="Calibri"/>
              <a:cs typeface="Calibri"/>
            </a:rPr>
            <a:t>and </a:t>
          </a:r>
          <a:r>
            <a:rPr lang="en-US" sz="2400" b="0" spc="-5" dirty="0">
              <a:effectLst/>
              <a:latin typeface="Calibri"/>
              <a:cs typeface="Calibri"/>
            </a:rPr>
            <a:t>challenges </a:t>
          </a:r>
          <a:r>
            <a:rPr lang="en-US" sz="2400" b="0" spc="-50" dirty="0">
              <a:effectLst/>
              <a:latin typeface="Calibri"/>
              <a:cs typeface="Calibri"/>
            </a:rPr>
            <a:t>for  </a:t>
          </a:r>
          <a:r>
            <a:rPr lang="en-US" sz="2400" b="0" spc="-30" dirty="0">
              <a:effectLst/>
              <a:latin typeface="Calibri"/>
              <a:cs typeface="Calibri"/>
            </a:rPr>
            <a:t>government </a:t>
          </a:r>
          <a:r>
            <a:rPr lang="en-US" sz="2400" b="0" spc="-5" dirty="0">
              <a:effectLst/>
              <a:latin typeface="Calibri"/>
              <a:cs typeface="Calibri"/>
            </a:rPr>
            <a:t>services, </a:t>
          </a:r>
          <a:r>
            <a:rPr lang="en-US" sz="2400" b="0" spc="-25" dirty="0">
              <a:effectLst/>
              <a:latin typeface="Calibri"/>
              <a:cs typeface="Calibri"/>
            </a:rPr>
            <a:t>capital </a:t>
          </a:r>
          <a:r>
            <a:rPr lang="en-US" sz="2400" b="0" spc="-20" dirty="0">
              <a:effectLst/>
              <a:latin typeface="Calibri"/>
              <a:cs typeface="Calibri"/>
            </a:rPr>
            <a:t>assets, </a:t>
          </a:r>
          <a:r>
            <a:rPr lang="en-US" sz="2400" b="0" dirty="0">
              <a:effectLst/>
              <a:latin typeface="Calibri"/>
              <a:cs typeface="Calibri"/>
            </a:rPr>
            <a:t>and  </a:t>
          </a:r>
          <a:r>
            <a:rPr lang="en-US" sz="2400" b="0" spc="-20" dirty="0">
              <a:effectLst/>
              <a:latin typeface="Calibri"/>
              <a:cs typeface="Calibri"/>
            </a:rPr>
            <a:t>management</a:t>
          </a:r>
          <a:endParaRPr lang="en-US" sz="2400" b="0" dirty="0">
            <a:effectLst/>
            <a:latin typeface="Calibri"/>
            <a:cs typeface="Calibri"/>
          </a:endParaRPr>
        </a:p>
      </dgm:t>
    </dgm:pt>
    <dgm:pt modelId="{7201DD33-142B-40AE-8AC2-637DD1CAFB9D}" type="parTrans" cxnId="{3405F699-EA5C-4E57-80DE-32C29A8F34E3}">
      <dgm:prSet/>
      <dgm:spPr/>
      <dgm:t>
        <a:bodyPr/>
        <a:lstStyle/>
        <a:p>
          <a:endParaRPr lang="en-US"/>
        </a:p>
      </dgm:t>
    </dgm:pt>
    <dgm:pt modelId="{1C3AEBAF-D90F-4767-9F9C-644AE1885479}" type="sibTrans" cxnId="{3405F699-EA5C-4E57-80DE-32C29A8F34E3}">
      <dgm:prSet/>
      <dgm:spPr/>
      <dgm:t>
        <a:bodyPr/>
        <a:lstStyle/>
        <a:p>
          <a:endParaRPr lang="en-US"/>
        </a:p>
      </dgm:t>
    </dgm:pt>
    <dgm:pt modelId="{1E80114B-259F-445F-A4F8-01286EA76F04}">
      <dgm:prSet/>
      <dgm:spPr/>
      <dgm:t>
        <a:bodyPr/>
        <a:lstStyle/>
        <a:p>
          <a:r>
            <a:rPr lang="en-US" b="0" spc="-20" dirty="0">
              <a:effectLst/>
              <a:latin typeface="Calibri"/>
              <a:cs typeface="Calibri"/>
            </a:rPr>
            <a:t>3. Develop </a:t>
          </a:r>
          <a:r>
            <a:rPr lang="en-US" b="0" dirty="0">
              <a:effectLst/>
              <a:latin typeface="Calibri"/>
              <a:cs typeface="Calibri"/>
            </a:rPr>
            <a:t>and </a:t>
          </a:r>
          <a:r>
            <a:rPr lang="en-US" b="0" spc="-20" dirty="0">
              <a:effectLst/>
              <a:latin typeface="Calibri"/>
              <a:cs typeface="Calibri"/>
            </a:rPr>
            <a:t>disseminate </a:t>
          </a:r>
          <a:r>
            <a:rPr lang="en-US" b="0" spc="-30" dirty="0">
              <a:effectLst/>
              <a:latin typeface="Calibri"/>
              <a:cs typeface="Calibri"/>
            </a:rPr>
            <a:t>broad</a:t>
          </a:r>
          <a:r>
            <a:rPr lang="en-US" b="0" spc="50" dirty="0">
              <a:effectLst/>
              <a:latin typeface="Calibri"/>
              <a:cs typeface="Calibri"/>
            </a:rPr>
            <a:t> </a:t>
          </a:r>
          <a:r>
            <a:rPr lang="en-US" b="0" spc="-5" dirty="0">
              <a:effectLst/>
              <a:latin typeface="Calibri"/>
              <a:cs typeface="Calibri"/>
            </a:rPr>
            <a:t>goals</a:t>
          </a:r>
          <a:endParaRPr lang="en-US" b="0" dirty="0">
            <a:effectLst/>
            <a:latin typeface="Calibri"/>
            <a:cs typeface="Calibri"/>
          </a:endParaRPr>
        </a:p>
      </dgm:t>
    </dgm:pt>
    <dgm:pt modelId="{C746B6EA-3B4B-4E6D-8131-1E6ECF03C046}" type="parTrans" cxnId="{D639E5B3-7383-4E64-A52A-0BA32E9C5EBC}">
      <dgm:prSet/>
      <dgm:spPr/>
      <dgm:t>
        <a:bodyPr/>
        <a:lstStyle/>
        <a:p>
          <a:endParaRPr lang="en-US"/>
        </a:p>
      </dgm:t>
    </dgm:pt>
    <dgm:pt modelId="{750A9E45-7A7C-4B2A-B607-09B669F02D8F}" type="sibTrans" cxnId="{D639E5B3-7383-4E64-A52A-0BA32E9C5EBC}">
      <dgm:prSet/>
      <dgm:spPr/>
      <dgm:t>
        <a:bodyPr/>
        <a:lstStyle/>
        <a:p>
          <a:endParaRPr lang="en-US"/>
        </a:p>
      </dgm:t>
    </dgm:pt>
    <dgm:pt modelId="{BE493025-7396-4CF9-9340-7D04143FCAC5}" type="pres">
      <dgm:prSet presAssocID="{226CAA65-46D7-4F67-9366-54643349FF9F}" presName="CompostProcess" presStyleCnt="0">
        <dgm:presLayoutVars>
          <dgm:dir/>
          <dgm:resizeHandles val="exact"/>
        </dgm:presLayoutVars>
      </dgm:prSet>
      <dgm:spPr/>
      <dgm:t>
        <a:bodyPr/>
        <a:lstStyle/>
        <a:p>
          <a:endParaRPr lang="en-US"/>
        </a:p>
      </dgm:t>
    </dgm:pt>
    <dgm:pt modelId="{31ADD8AE-9963-4628-845D-4E80325F8541}" type="pres">
      <dgm:prSet presAssocID="{226CAA65-46D7-4F67-9366-54643349FF9F}" presName="arrow" presStyleLbl="bgShp" presStyleIdx="0" presStyleCnt="1"/>
      <dgm:spPr/>
    </dgm:pt>
    <dgm:pt modelId="{A000A8A9-2451-42C1-A02F-8C79E9034CC4}" type="pres">
      <dgm:prSet presAssocID="{226CAA65-46D7-4F67-9366-54643349FF9F}" presName="linearProcess" presStyleCnt="0"/>
      <dgm:spPr/>
    </dgm:pt>
    <dgm:pt modelId="{87763688-94DB-4F97-A407-4542023ED085}" type="pres">
      <dgm:prSet presAssocID="{50B375D4-2226-4718-83EC-3338250F9B0A}" presName="textNode" presStyleLbl="node1" presStyleIdx="0" presStyleCnt="3" custScaleX="151290">
        <dgm:presLayoutVars>
          <dgm:bulletEnabled val="1"/>
        </dgm:presLayoutVars>
      </dgm:prSet>
      <dgm:spPr/>
      <dgm:t>
        <a:bodyPr/>
        <a:lstStyle/>
        <a:p>
          <a:endParaRPr lang="en-US"/>
        </a:p>
      </dgm:t>
    </dgm:pt>
    <dgm:pt modelId="{AA36677B-6FD5-4851-8F1B-DE5430DF6A25}" type="pres">
      <dgm:prSet presAssocID="{DFEAAF4F-8DB5-436C-8111-575F79108BEA}" presName="sibTrans" presStyleCnt="0"/>
      <dgm:spPr/>
    </dgm:pt>
    <dgm:pt modelId="{EF866275-3FB3-41C5-B43F-4985B86A72AC}" type="pres">
      <dgm:prSet presAssocID="{44F5C1A9-FBB0-428B-8051-325B96EB3B63}" presName="textNode" presStyleLbl="node1" presStyleIdx="1" presStyleCnt="3" custScaleX="172478">
        <dgm:presLayoutVars>
          <dgm:bulletEnabled val="1"/>
        </dgm:presLayoutVars>
      </dgm:prSet>
      <dgm:spPr/>
      <dgm:t>
        <a:bodyPr/>
        <a:lstStyle/>
        <a:p>
          <a:endParaRPr lang="en-US"/>
        </a:p>
      </dgm:t>
    </dgm:pt>
    <dgm:pt modelId="{987D302D-3C9D-4CFC-B136-0D49486507B9}" type="pres">
      <dgm:prSet presAssocID="{1C3AEBAF-D90F-4767-9F9C-644AE1885479}" presName="sibTrans" presStyleCnt="0"/>
      <dgm:spPr/>
    </dgm:pt>
    <dgm:pt modelId="{3BDD261E-05FD-40E0-80AB-62A70FE83922}" type="pres">
      <dgm:prSet presAssocID="{1E80114B-259F-445F-A4F8-01286EA76F04}" presName="textNode" presStyleLbl="node1" presStyleIdx="2" presStyleCnt="3">
        <dgm:presLayoutVars>
          <dgm:bulletEnabled val="1"/>
        </dgm:presLayoutVars>
      </dgm:prSet>
      <dgm:spPr/>
      <dgm:t>
        <a:bodyPr/>
        <a:lstStyle/>
        <a:p>
          <a:endParaRPr lang="en-US"/>
        </a:p>
      </dgm:t>
    </dgm:pt>
  </dgm:ptLst>
  <dgm:cxnLst>
    <dgm:cxn modelId="{3405F699-EA5C-4E57-80DE-32C29A8F34E3}" srcId="{226CAA65-46D7-4F67-9366-54643349FF9F}" destId="{44F5C1A9-FBB0-428B-8051-325B96EB3B63}" srcOrd="1" destOrd="0" parTransId="{7201DD33-142B-40AE-8AC2-637DD1CAFB9D}" sibTransId="{1C3AEBAF-D90F-4767-9F9C-644AE1885479}"/>
    <dgm:cxn modelId="{D95D0ACA-22F4-4204-9761-F6D728528776}" type="presOf" srcId="{44F5C1A9-FBB0-428B-8051-325B96EB3B63}" destId="{EF866275-3FB3-41C5-B43F-4985B86A72AC}" srcOrd="0" destOrd="0" presId="urn:microsoft.com/office/officeart/2005/8/layout/hProcess9"/>
    <dgm:cxn modelId="{AE9E8BE3-EBD5-45C2-B02D-5096D81B8D45}" type="presOf" srcId="{50B375D4-2226-4718-83EC-3338250F9B0A}" destId="{87763688-94DB-4F97-A407-4542023ED085}" srcOrd="0" destOrd="0" presId="urn:microsoft.com/office/officeart/2005/8/layout/hProcess9"/>
    <dgm:cxn modelId="{B634C0B0-AF4B-4ABD-9D2C-53BDF25BA313}" srcId="{226CAA65-46D7-4F67-9366-54643349FF9F}" destId="{50B375D4-2226-4718-83EC-3338250F9B0A}" srcOrd="0" destOrd="0" parTransId="{AD6429F2-ADDF-43F9-9D00-9A422867E656}" sibTransId="{DFEAAF4F-8DB5-436C-8111-575F79108BEA}"/>
    <dgm:cxn modelId="{D639E5B3-7383-4E64-A52A-0BA32E9C5EBC}" srcId="{226CAA65-46D7-4F67-9366-54643349FF9F}" destId="{1E80114B-259F-445F-A4F8-01286EA76F04}" srcOrd="2" destOrd="0" parTransId="{C746B6EA-3B4B-4E6D-8131-1E6ECF03C046}" sibTransId="{750A9E45-7A7C-4B2A-B607-09B669F02D8F}"/>
    <dgm:cxn modelId="{4E42F287-0D5B-4CD0-AFA1-2CDE6B96C61F}" type="presOf" srcId="{1E80114B-259F-445F-A4F8-01286EA76F04}" destId="{3BDD261E-05FD-40E0-80AB-62A70FE83922}" srcOrd="0" destOrd="0" presId="urn:microsoft.com/office/officeart/2005/8/layout/hProcess9"/>
    <dgm:cxn modelId="{2ABA96B5-B33C-4F04-9B87-912329774E43}" type="presOf" srcId="{226CAA65-46D7-4F67-9366-54643349FF9F}" destId="{BE493025-7396-4CF9-9340-7D04143FCAC5}" srcOrd="0" destOrd="0" presId="urn:microsoft.com/office/officeart/2005/8/layout/hProcess9"/>
    <dgm:cxn modelId="{E1687E28-B0CA-4D75-9767-75B063F2D79C}" type="presParOf" srcId="{BE493025-7396-4CF9-9340-7D04143FCAC5}" destId="{31ADD8AE-9963-4628-845D-4E80325F8541}" srcOrd="0" destOrd="0" presId="urn:microsoft.com/office/officeart/2005/8/layout/hProcess9"/>
    <dgm:cxn modelId="{F5EDEFC9-4191-4DA0-AE50-38363AEFBEAE}" type="presParOf" srcId="{BE493025-7396-4CF9-9340-7D04143FCAC5}" destId="{A000A8A9-2451-42C1-A02F-8C79E9034CC4}" srcOrd="1" destOrd="0" presId="urn:microsoft.com/office/officeart/2005/8/layout/hProcess9"/>
    <dgm:cxn modelId="{1C3C0ABC-5C4A-4402-81FF-710C456441A3}" type="presParOf" srcId="{A000A8A9-2451-42C1-A02F-8C79E9034CC4}" destId="{87763688-94DB-4F97-A407-4542023ED085}" srcOrd="0" destOrd="0" presId="urn:microsoft.com/office/officeart/2005/8/layout/hProcess9"/>
    <dgm:cxn modelId="{96C81C05-5157-496F-A20F-EC3A529FC913}" type="presParOf" srcId="{A000A8A9-2451-42C1-A02F-8C79E9034CC4}" destId="{AA36677B-6FD5-4851-8F1B-DE5430DF6A25}" srcOrd="1" destOrd="0" presId="urn:microsoft.com/office/officeart/2005/8/layout/hProcess9"/>
    <dgm:cxn modelId="{5BD761AA-66DD-49F9-9261-FEB52245CCF3}" type="presParOf" srcId="{A000A8A9-2451-42C1-A02F-8C79E9034CC4}" destId="{EF866275-3FB3-41C5-B43F-4985B86A72AC}" srcOrd="2" destOrd="0" presId="urn:microsoft.com/office/officeart/2005/8/layout/hProcess9"/>
    <dgm:cxn modelId="{5A49B2B3-1A31-4E2E-939E-158100401575}" type="presParOf" srcId="{A000A8A9-2451-42C1-A02F-8C79E9034CC4}" destId="{987D302D-3C9D-4CFC-B136-0D49486507B9}" srcOrd="3" destOrd="0" presId="urn:microsoft.com/office/officeart/2005/8/layout/hProcess9"/>
    <dgm:cxn modelId="{F73E4021-FDFF-4819-A50C-D80AEB7151C1}" type="presParOf" srcId="{A000A8A9-2451-42C1-A02F-8C79E9034CC4}" destId="{3BDD261E-05FD-40E0-80AB-62A70FE8392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E27F68E-D512-4CCD-BA38-F5AB13315F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BFE7B9-E975-4F30-A151-FADCE59261B8}">
      <dgm:prSet phldrT="[Text]" custT="1"/>
      <dgm:spPr/>
      <dgm:t>
        <a:bodyPr/>
        <a:lstStyle/>
        <a:p>
          <a:pPr algn="ctr"/>
          <a:r>
            <a:rPr lang="en-US" sz="2800" b="1" spc="10" dirty="0">
              <a:effectLst>
                <a:outerShdw blurRad="38100" dist="38100" dir="2700000" algn="tl">
                  <a:srgbClr val="000000">
                    <a:alpha val="43137"/>
                  </a:srgbClr>
                </a:outerShdw>
              </a:effectLst>
              <a:latin typeface="+mn-lt"/>
              <a:cs typeface="Calibri"/>
            </a:rPr>
            <a:t>Governments </a:t>
          </a:r>
          <a:r>
            <a:rPr lang="en-US" sz="2800" b="1" spc="-25" dirty="0">
              <a:effectLst>
                <a:outerShdw blurRad="38100" dist="38100" dir="2700000" algn="tl">
                  <a:srgbClr val="000000">
                    <a:alpha val="43137"/>
                  </a:srgbClr>
                </a:outerShdw>
              </a:effectLst>
              <a:latin typeface="+mn-lt"/>
              <a:cs typeface="Calibri"/>
            </a:rPr>
            <a:t>allocate </a:t>
          </a:r>
          <a:r>
            <a:rPr lang="en-US" sz="2800" b="1" spc="-5" dirty="0">
              <a:effectLst>
                <a:outerShdw blurRad="38100" dist="38100" dir="2700000" algn="tl">
                  <a:srgbClr val="000000">
                    <a:alpha val="43137"/>
                  </a:srgbClr>
                </a:outerShdw>
              </a:effectLst>
              <a:latin typeface="+mn-lt"/>
              <a:cs typeface="Calibri"/>
            </a:rPr>
            <a:t>funds </a:t>
          </a:r>
          <a:r>
            <a:rPr lang="en-US" sz="2800" b="1" spc="-20" dirty="0">
              <a:effectLst>
                <a:outerShdw blurRad="38100" dist="38100" dir="2700000" algn="tl">
                  <a:srgbClr val="000000">
                    <a:alpha val="43137"/>
                  </a:srgbClr>
                </a:outerShdw>
              </a:effectLst>
              <a:latin typeface="+mn-lt"/>
              <a:cs typeface="Calibri"/>
            </a:rPr>
            <a:t>to </a:t>
          </a:r>
          <a:r>
            <a:rPr lang="en-US" sz="2800" b="1" spc="-25" dirty="0">
              <a:effectLst>
                <a:outerShdw blurRad="38100" dist="38100" dir="2700000" algn="tl">
                  <a:srgbClr val="000000">
                    <a:alpha val="43137"/>
                  </a:srgbClr>
                </a:outerShdw>
              </a:effectLst>
              <a:latin typeface="+mn-lt"/>
              <a:cs typeface="Calibri"/>
            </a:rPr>
            <a:t>programs</a:t>
          </a:r>
          <a:r>
            <a:rPr lang="en-US" sz="2800" b="1" spc="-235" dirty="0">
              <a:effectLst>
                <a:outerShdw blurRad="38100" dist="38100" dir="2700000" algn="tl">
                  <a:srgbClr val="000000">
                    <a:alpha val="43137"/>
                  </a:srgbClr>
                </a:outerShdw>
              </a:effectLst>
              <a:latin typeface="+mn-lt"/>
              <a:cs typeface="Calibri"/>
            </a:rPr>
            <a:t> </a:t>
          </a:r>
          <a:r>
            <a:rPr lang="en-US" sz="2800" b="1" spc="-5" dirty="0">
              <a:effectLst>
                <a:outerShdw blurRad="38100" dist="38100" dir="2700000" algn="tl">
                  <a:srgbClr val="000000">
                    <a:alpha val="43137"/>
                  </a:srgbClr>
                </a:outerShdw>
              </a:effectLst>
              <a:latin typeface="+mn-lt"/>
              <a:cs typeface="Calibri"/>
            </a:rPr>
            <a:t>and </a:t>
          </a:r>
          <a:r>
            <a:rPr lang="en-US" sz="2800" b="1" dirty="0">
              <a:effectLst>
                <a:outerShdw blurRad="38100" dist="38100" dir="2700000" algn="tl">
                  <a:srgbClr val="000000">
                    <a:alpha val="43137"/>
                  </a:srgbClr>
                </a:outerShdw>
              </a:effectLst>
              <a:latin typeface="+mn-lt"/>
              <a:cs typeface="Calibri"/>
            </a:rPr>
            <a:t>services </a:t>
          </a:r>
          <a:r>
            <a:rPr lang="en-US" sz="2800" b="1" spc="-10" dirty="0">
              <a:effectLst>
                <a:outerShdw blurRad="38100" dist="38100" dir="2700000" algn="tl">
                  <a:srgbClr val="000000">
                    <a:alpha val="43137"/>
                  </a:srgbClr>
                </a:outerShdw>
              </a:effectLst>
              <a:latin typeface="+mn-lt"/>
              <a:cs typeface="Calibri"/>
            </a:rPr>
            <a:t>through </a:t>
          </a:r>
          <a:r>
            <a:rPr lang="en-US" sz="2800" b="1" dirty="0">
              <a:effectLst>
                <a:outerShdw blurRad="38100" dist="38100" dir="2700000" algn="tl">
                  <a:srgbClr val="000000">
                    <a:alpha val="43137"/>
                  </a:srgbClr>
                </a:outerShdw>
              </a:effectLst>
              <a:latin typeface="+mn-lt"/>
              <a:cs typeface="Calibri"/>
            </a:rPr>
            <a:t>the </a:t>
          </a:r>
          <a:r>
            <a:rPr lang="en-US" sz="2800" b="1" spc="-20" dirty="0">
              <a:effectLst>
                <a:outerShdw blurRad="38100" dist="38100" dir="2700000" algn="tl">
                  <a:srgbClr val="000000">
                    <a:alpha val="43137"/>
                  </a:srgbClr>
                </a:outerShdw>
              </a:effectLst>
              <a:latin typeface="+mn-lt"/>
              <a:cs typeface="Calibri"/>
            </a:rPr>
            <a:t>budget</a:t>
          </a:r>
          <a:r>
            <a:rPr lang="en-US" sz="2800" b="1" spc="-265" dirty="0">
              <a:effectLst>
                <a:outerShdw blurRad="38100" dist="38100" dir="2700000" algn="tl">
                  <a:srgbClr val="000000">
                    <a:alpha val="43137"/>
                  </a:srgbClr>
                </a:outerShdw>
              </a:effectLst>
              <a:latin typeface="+mn-lt"/>
              <a:cs typeface="Calibri"/>
            </a:rPr>
            <a:t> </a:t>
          </a:r>
          <a:r>
            <a:rPr lang="en-US" sz="2800" b="1" spc="-20" dirty="0">
              <a:effectLst>
                <a:outerShdw blurRad="38100" dist="38100" dir="2700000" algn="tl">
                  <a:srgbClr val="000000">
                    <a:alpha val="43137"/>
                  </a:srgbClr>
                </a:outerShdw>
              </a:effectLst>
              <a:latin typeface="+mn-lt"/>
              <a:cs typeface="Calibri"/>
            </a:rPr>
            <a:t>process</a:t>
          </a:r>
          <a:endParaRPr lang="en-US" sz="2800" b="1" dirty="0">
            <a:effectLst>
              <a:outerShdw blurRad="38100" dist="38100" dir="2700000" algn="tl">
                <a:srgbClr val="000000">
                  <a:alpha val="43137"/>
                </a:srgbClr>
              </a:outerShdw>
            </a:effectLst>
            <a:latin typeface="+mn-lt"/>
          </a:endParaRPr>
        </a:p>
      </dgm:t>
    </dgm:pt>
    <dgm:pt modelId="{19F1DF96-4428-4310-91EF-BBA98CCE1222}" type="parTrans" cxnId="{A6CE7138-E86A-431C-978B-13A29E7627D0}">
      <dgm:prSet/>
      <dgm:spPr/>
      <dgm:t>
        <a:bodyPr/>
        <a:lstStyle/>
        <a:p>
          <a:endParaRPr lang="en-US" sz="1600"/>
        </a:p>
      </dgm:t>
    </dgm:pt>
    <dgm:pt modelId="{4BE34FF2-7E39-42F1-AB33-92C0D7B70009}" type="sibTrans" cxnId="{A6CE7138-E86A-431C-978B-13A29E7627D0}">
      <dgm:prSet/>
      <dgm:spPr/>
      <dgm:t>
        <a:bodyPr/>
        <a:lstStyle/>
        <a:p>
          <a:endParaRPr lang="en-US" sz="1600"/>
        </a:p>
      </dgm:t>
    </dgm:pt>
    <dgm:pt modelId="{D44128F2-BFA4-48B7-8DC7-44172A08438C}">
      <dgm:prSet custT="1"/>
      <dgm:spPr/>
      <dgm:t>
        <a:bodyPr/>
        <a:lstStyle/>
        <a:p>
          <a:pPr algn="ctr"/>
          <a:r>
            <a:rPr lang="en-US" sz="2800" b="1" spc="60" dirty="0">
              <a:effectLst>
                <a:outerShdw blurRad="38100" dist="38100" dir="2700000" algn="tl">
                  <a:srgbClr val="000000">
                    <a:alpha val="43137"/>
                  </a:srgbClr>
                </a:outerShdw>
              </a:effectLst>
              <a:latin typeface="+mn-lt"/>
              <a:cs typeface="Calibri"/>
            </a:rPr>
            <a:t>The </a:t>
          </a:r>
          <a:r>
            <a:rPr lang="en-US" sz="2800" b="1" spc="-20" dirty="0">
              <a:effectLst>
                <a:outerShdw blurRad="38100" dist="38100" dir="2700000" algn="tl">
                  <a:srgbClr val="000000">
                    <a:alpha val="43137"/>
                  </a:srgbClr>
                </a:outerShdw>
              </a:effectLst>
              <a:latin typeface="+mn-lt"/>
              <a:cs typeface="Calibri"/>
            </a:rPr>
            <a:t>Budget </a:t>
          </a:r>
          <a:r>
            <a:rPr lang="en-US" sz="2800" b="1" spc="-25" dirty="0">
              <a:effectLst>
                <a:outerShdw blurRad="38100" dist="38100" dir="2700000" algn="tl">
                  <a:srgbClr val="000000">
                    <a:alpha val="43137"/>
                  </a:srgbClr>
                </a:outerShdw>
              </a:effectLst>
              <a:latin typeface="+mn-lt"/>
              <a:cs typeface="Calibri"/>
            </a:rPr>
            <a:t>provides </a:t>
          </a:r>
          <a:r>
            <a:rPr lang="en-US" sz="2800" b="1" dirty="0">
              <a:effectLst>
                <a:outerShdw blurRad="38100" dist="38100" dir="2700000" algn="tl">
                  <a:srgbClr val="000000">
                    <a:alpha val="43137"/>
                  </a:srgbClr>
                </a:outerShdw>
              </a:effectLst>
              <a:latin typeface="+mn-lt"/>
              <a:cs typeface="Calibri"/>
            </a:rPr>
            <a:t>the </a:t>
          </a:r>
          <a:r>
            <a:rPr lang="en-US" sz="2800" b="1" spc="-25" dirty="0">
              <a:effectLst>
                <a:outerShdw blurRad="38100" dist="38100" dir="2700000" algn="tl">
                  <a:srgbClr val="000000">
                    <a:alpha val="43137"/>
                  </a:srgbClr>
                </a:outerShdw>
              </a:effectLst>
              <a:latin typeface="+mn-lt"/>
              <a:cs typeface="Calibri"/>
            </a:rPr>
            <a:t>legal </a:t>
          </a:r>
          <a:r>
            <a:rPr lang="en-US" sz="2800" b="1" spc="-5" dirty="0">
              <a:effectLst>
                <a:outerShdw blurRad="38100" dist="38100" dir="2700000" algn="tl">
                  <a:srgbClr val="000000">
                    <a:alpha val="43137"/>
                  </a:srgbClr>
                </a:outerShdw>
              </a:effectLst>
              <a:latin typeface="+mn-lt"/>
              <a:cs typeface="Calibri"/>
            </a:rPr>
            <a:t>authority</a:t>
          </a:r>
          <a:r>
            <a:rPr lang="en-US" sz="2800" b="1" spc="-125" dirty="0">
              <a:effectLst>
                <a:outerShdw blurRad="38100" dist="38100" dir="2700000" algn="tl">
                  <a:srgbClr val="000000">
                    <a:alpha val="43137"/>
                  </a:srgbClr>
                </a:outerShdw>
              </a:effectLst>
              <a:latin typeface="+mn-lt"/>
              <a:cs typeface="Calibri"/>
            </a:rPr>
            <a:t> </a:t>
          </a:r>
          <a:r>
            <a:rPr lang="en-US" sz="2800" b="1" spc="-20" dirty="0">
              <a:effectLst>
                <a:outerShdw blurRad="38100" dist="38100" dir="2700000" algn="tl">
                  <a:srgbClr val="000000">
                    <a:alpha val="43137"/>
                  </a:srgbClr>
                </a:outerShdw>
              </a:effectLst>
              <a:latin typeface="+mn-lt"/>
              <a:cs typeface="Calibri"/>
            </a:rPr>
            <a:t>to </a:t>
          </a:r>
          <a:r>
            <a:rPr lang="en-US" sz="2800" b="1" spc="-25" dirty="0">
              <a:effectLst>
                <a:outerShdw blurRad="38100" dist="38100" dir="2700000" algn="tl">
                  <a:srgbClr val="000000">
                    <a:alpha val="43137"/>
                  </a:srgbClr>
                </a:outerShdw>
              </a:effectLst>
              <a:latin typeface="+mn-lt"/>
              <a:cs typeface="Calibri"/>
            </a:rPr>
            <a:t>expend</a:t>
          </a:r>
          <a:r>
            <a:rPr lang="en-US" sz="2800" b="1" spc="-180" dirty="0">
              <a:effectLst>
                <a:outerShdw blurRad="38100" dist="38100" dir="2700000" algn="tl">
                  <a:srgbClr val="000000">
                    <a:alpha val="43137"/>
                  </a:srgbClr>
                </a:outerShdw>
              </a:effectLst>
              <a:latin typeface="+mn-lt"/>
              <a:cs typeface="Calibri"/>
            </a:rPr>
            <a:t> </a:t>
          </a:r>
          <a:r>
            <a:rPr lang="en-US" sz="2800" b="1" spc="-5" dirty="0">
              <a:effectLst>
                <a:outerShdw blurRad="38100" dist="38100" dir="2700000" algn="tl">
                  <a:srgbClr val="000000">
                    <a:alpha val="43137"/>
                  </a:srgbClr>
                </a:outerShdw>
              </a:effectLst>
              <a:latin typeface="+mn-lt"/>
              <a:cs typeface="Calibri"/>
            </a:rPr>
            <a:t>funds</a:t>
          </a:r>
          <a:endParaRPr lang="en-US" sz="2800" b="1" dirty="0">
            <a:effectLst>
              <a:outerShdw blurRad="38100" dist="38100" dir="2700000" algn="tl">
                <a:srgbClr val="000000">
                  <a:alpha val="43137"/>
                </a:srgbClr>
              </a:outerShdw>
            </a:effectLst>
            <a:latin typeface="+mn-lt"/>
            <a:cs typeface="Calibri"/>
          </a:endParaRPr>
        </a:p>
      </dgm:t>
    </dgm:pt>
    <dgm:pt modelId="{C47E5A03-AB82-41F9-8EFC-F9A1CCFCE6A1}" type="parTrans" cxnId="{62D193CA-9F9A-443C-86BF-01F69469BD05}">
      <dgm:prSet/>
      <dgm:spPr/>
      <dgm:t>
        <a:bodyPr/>
        <a:lstStyle/>
        <a:p>
          <a:endParaRPr lang="en-US" sz="1600"/>
        </a:p>
      </dgm:t>
    </dgm:pt>
    <dgm:pt modelId="{D9EC08DA-BAAF-47C6-A394-EA922B312FCA}" type="sibTrans" cxnId="{62D193CA-9F9A-443C-86BF-01F69469BD05}">
      <dgm:prSet/>
      <dgm:spPr/>
      <dgm:t>
        <a:bodyPr/>
        <a:lstStyle/>
        <a:p>
          <a:endParaRPr lang="en-US" sz="1600"/>
        </a:p>
      </dgm:t>
    </dgm:pt>
    <dgm:pt modelId="{D6036570-B095-461B-804C-C461C3CE9AE5}">
      <dgm:prSet custT="1"/>
      <dgm:spPr/>
      <dgm:t>
        <a:bodyPr/>
        <a:lstStyle/>
        <a:p>
          <a:pPr algn="ctr"/>
          <a:r>
            <a:rPr lang="en-US" sz="2800" b="1" spc="15" dirty="0">
              <a:effectLst>
                <a:outerShdw blurRad="38100" dist="38100" dir="2700000" algn="tl">
                  <a:srgbClr val="000000">
                    <a:alpha val="43137"/>
                  </a:srgbClr>
                </a:outerShdw>
              </a:effectLst>
              <a:latin typeface="+mn-lt"/>
              <a:cs typeface="Calibri"/>
            </a:rPr>
            <a:t>Allocations of</a:t>
          </a:r>
          <a:r>
            <a:rPr lang="en-US" sz="2800" b="1" spc="-5" dirty="0">
              <a:effectLst>
                <a:outerShdw blurRad="38100" dist="38100" dir="2700000" algn="tl">
                  <a:srgbClr val="000000">
                    <a:alpha val="43137"/>
                  </a:srgbClr>
                </a:outerShdw>
              </a:effectLst>
              <a:latin typeface="+mn-lt"/>
              <a:cs typeface="Calibri"/>
            </a:rPr>
            <a:t> </a:t>
          </a:r>
          <a:r>
            <a:rPr lang="en-US" sz="2800" b="1" spc="-25" dirty="0">
              <a:effectLst>
                <a:outerShdw blurRad="38100" dist="38100" dir="2700000" algn="tl">
                  <a:srgbClr val="000000">
                    <a:alpha val="43137"/>
                  </a:srgbClr>
                </a:outerShdw>
              </a:effectLst>
              <a:latin typeface="+mn-lt"/>
              <a:cs typeface="Calibri"/>
            </a:rPr>
            <a:t>scarce resources </a:t>
          </a:r>
          <a:r>
            <a:rPr lang="en-US" sz="2800" b="1" spc="-5" dirty="0">
              <a:effectLst>
                <a:outerShdw blurRad="38100" dist="38100" dir="2700000" algn="tl">
                  <a:srgbClr val="000000">
                    <a:alpha val="43137"/>
                  </a:srgbClr>
                </a:outerShdw>
              </a:effectLst>
              <a:latin typeface="+mn-lt"/>
              <a:cs typeface="Calibri"/>
            </a:rPr>
            <a:t>among </a:t>
          </a:r>
          <a:r>
            <a:rPr lang="en-US" sz="2800" b="1" spc="-10" dirty="0">
              <a:effectLst>
                <a:outerShdw blurRad="38100" dist="38100" dir="2700000" algn="tl">
                  <a:srgbClr val="000000">
                    <a:alpha val="43137"/>
                  </a:srgbClr>
                </a:outerShdw>
              </a:effectLst>
              <a:latin typeface="+mn-lt"/>
              <a:cs typeface="Calibri"/>
            </a:rPr>
            <a:t>competing priorities </a:t>
          </a:r>
          <a:endParaRPr lang="en-US" sz="2800" b="1" dirty="0">
            <a:effectLst>
              <a:outerShdw blurRad="38100" dist="38100" dir="2700000" algn="tl">
                <a:srgbClr val="000000">
                  <a:alpha val="43137"/>
                </a:srgbClr>
              </a:outerShdw>
            </a:effectLst>
            <a:latin typeface="+mn-lt"/>
            <a:cs typeface="Calibri"/>
          </a:endParaRPr>
        </a:p>
      </dgm:t>
    </dgm:pt>
    <dgm:pt modelId="{FD77B543-AFE3-4646-9DF7-F82DB26CA8BB}" type="parTrans" cxnId="{2B5853E0-490E-4471-BB32-E072C5780920}">
      <dgm:prSet/>
      <dgm:spPr/>
      <dgm:t>
        <a:bodyPr/>
        <a:lstStyle/>
        <a:p>
          <a:endParaRPr lang="en-US" sz="1600"/>
        </a:p>
      </dgm:t>
    </dgm:pt>
    <dgm:pt modelId="{C995ABB4-2BA8-439C-BB5F-887892181886}" type="sibTrans" cxnId="{2B5853E0-490E-4471-BB32-E072C5780920}">
      <dgm:prSet/>
      <dgm:spPr/>
      <dgm:t>
        <a:bodyPr/>
        <a:lstStyle/>
        <a:p>
          <a:endParaRPr lang="en-US" sz="1600"/>
        </a:p>
      </dgm:t>
    </dgm:pt>
    <dgm:pt modelId="{039D5BB7-F599-410D-BAC0-49BA092B6106}">
      <dgm:prSet custT="1"/>
      <dgm:spPr/>
      <dgm:t>
        <a:bodyPr/>
        <a:lstStyle/>
        <a:p>
          <a:r>
            <a:rPr lang="en-US" sz="2800" spc="-20" dirty="0">
              <a:latin typeface="+mn-lt"/>
              <a:cs typeface="Calibri"/>
            </a:rPr>
            <a:t>Indicate </a:t>
          </a:r>
          <a:r>
            <a:rPr lang="en-US" sz="2800" spc="-15" dirty="0">
              <a:latin typeface="+mn-lt"/>
              <a:cs typeface="Calibri"/>
            </a:rPr>
            <a:t>goals </a:t>
          </a:r>
          <a:r>
            <a:rPr lang="en-US" sz="2800" dirty="0">
              <a:latin typeface="+mn-lt"/>
              <a:cs typeface="Calibri"/>
            </a:rPr>
            <a:t>and </a:t>
          </a:r>
          <a:r>
            <a:rPr lang="en-US" sz="2800" spc="-5" dirty="0">
              <a:latin typeface="+mn-lt"/>
              <a:cs typeface="Calibri"/>
            </a:rPr>
            <a:t>priorities </a:t>
          </a:r>
          <a:r>
            <a:rPr lang="en-US" sz="2800" spc="-40" dirty="0">
              <a:latin typeface="+mn-lt"/>
              <a:cs typeface="Calibri"/>
            </a:rPr>
            <a:t>for </a:t>
          </a:r>
          <a:r>
            <a:rPr lang="en-US" sz="2800" dirty="0">
              <a:latin typeface="+mn-lt"/>
              <a:cs typeface="Calibri"/>
            </a:rPr>
            <a:t>the </a:t>
          </a:r>
          <a:r>
            <a:rPr lang="en-US" sz="2800" spc="-15" dirty="0">
              <a:latin typeface="+mn-lt"/>
              <a:cs typeface="Calibri"/>
            </a:rPr>
            <a:t>upcoming</a:t>
          </a:r>
          <a:r>
            <a:rPr lang="en-US" sz="2800" spc="-80" dirty="0">
              <a:latin typeface="+mn-lt"/>
              <a:cs typeface="Calibri"/>
            </a:rPr>
            <a:t> </a:t>
          </a:r>
          <a:r>
            <a:rPr lang="en-US" sz="2800" spc="-20" dirty="0">
              <a:latin typeface="+mn-lt"/>
              <a:cs typeface="Calibri"/>
            </a:rPr>
            <a:t>year</a:t>
          </a:r>
          <a:endParaRPr lang="en-US" sz="2800" dirty="0">
            <a:latin typeface="+mn-lt"/>
            <a:cs typeface="Calibri"/>
          </a:endParaRPr>
        </a:p>
      </dgm:t>
    </dgm:pt>
    <dgm:pt modelId="{F4BB6093-F8D7-4CE6-8694-86B830CBDE61}" type="parTrans" cxnId="{5ADD66C2-CD03-4A8F-AF7C-4DFA97143AE7}">
      <dgm:prSet/>
      <dgm:spPr/>
      <dgm:t>
        <a:bodyPr/>
        <a:lstStyle/>
        <a:p>
          <a:endParaRPr lang="en-US" sz="1600"/>
        </a:p>
      </dgm:t>
    </dgm:pt>
    <dgm:pt modelId="{B11D7F85-7CD0-4777-AE0F-982087B34DBB}" type="sibTrans" cxnId="{5ADD66C2-CD03-4A8F-AF7C-4DFA97143AE7}">
      <dgm:prSet/>
      <dgm:spPr/>
      <dgm:t>
        <a:bodyPr/>
        <a:lstStyle/>
        <a:p>
          <a:endParaRPr lang="en-US" sz="1600"/>
        </a:p>
      </dgm:t>
    </dgm:pt>
    <dgm:pt modelId="{D491178C-697D-4508-BC5F-6E1FB27CDD7C}">
      <dgm:prSet custT="1"/>
      <dgm:spPr/>
      <dgm:t>
        <a:bodyPr/>
        <a:lstStyle/>
        <a:p>
          <a:r>
            <a:rPr lang="en-US" sz="2800" spc="-25" dirty="0">
              <a:latin typeface="+mn-lt"/>
              <a:cs typeface="Calibri"/>
            </a:rPr>
            <a:t>Reflects </a:t>
          </a:r>
          <a:r>
            <a:rPr lang="en-US" sz="2800" dirty="0">
              <a:latin typeface="+mn-lt"/>
              <a:cs typeface="Calibri"/>
            </a:rPr>
            <a:t>the choices made </a:t>
          </a:r>
          <a:r>
            <a:rPr lang="en-US" sz="2800" spc="-15" dirty="0">
              <a:latin typeface="+mn-lt"/>
              <a:cs typeface="Calibri"/>
            </a:rPr>
            <a:t>by </a:t>
          </a:r>
          <a:r>
            <a:rPr lang="en-US" sz="2800" dirty="0">
              <a:latin typeface="+mn-lt"/>
              <a:cs typeface="Calibri"/>
            </a:rPr>
            <a:t>the </a:t>
          </a:r>
          <a:r>
            <a:rPr lang="en-US" sz="2800" spc="-20" dirty="0">
              <a:latin typeface="+mn-lt"/>
              <a:cs typeface="Calibri"/>
            </a:rPr>
            <a:t>governing</a:t>
          </a:r>
          <a:r>
            <a:rPr lang="en-US" sz="2800" spc="-204" dirty="0">
              <a:latin typeface="+mn-lt"/>
              <a:cs typeface="Calibri"/>
            </a:rPr>
            <a:t> </a:t>
          </a:r>
          <a:r>
            <a:rPr lang="en-US" sz="2800" dirty="0">
              <a:latin typeface="+mn-lt"/>
              <a:cs typeface="Calibri"/>
            </a:rPr>
            <a:t>body</a:t>
          </a:r>
        </a:p>
      </dgm:t>
    </dgm:pt>
    <dgm:pt modelId="{752FD890-5745-44B2-BDF8-F61E61B4BC5B}" type="parTrans" cxnId="{78395473-FC3E-4B46-8C13-643B42A36435}">
      <dgm:prSet/>
      <dgm:spPr/>
      <dgm:t>
        <a:bodyPr/>
        <a:lstStyle/>
        <a:p>
          <a:endParaRPr lang="en-US" sz="1600"/>
        </a:p>
      </dgm:t>
    </dgm:pt>
    <dgm:pt modelId="{B31D077D-00AB-489E-89EE-1EFB488071E1}" type="sibTrans" cxnId="{78395473-FC3E-4B46-8C13-643B42A36435}">
      <dgm:prSet/>
      <dgm:spPr/>
      <dgm:t>
        <a:bodyPr/>
        <a:lstStyle/>
        <a:p>
          <a:endParaRPr lang="en-US" sz="1600"/>
        </a:p>
      </dgm:t>
    </dgm:pt>
    <dgm:pt modelId="{4F066512-CD0D-4AFE-A25A-87D109530E60}">
      <dgm:prSet custT="1"/>
      <dgm:spPr/>
      <dgm:t>
        <a:bodyPr/>
        <a:lstStyle/>
        <a:p>
          <a:endParaRPr lang="en-US" sz="2000" dirty="0">
            <a:latin typeface="+mn-lt"/>
            <a:cs typeface="Calibri"/>
          </a:endParaRPr>
        </a:p>
      </dgm:t>
    </dgm:pt>
    <dgm:pt modelId="{ABEE28DB-B99E-4917-A235-A1A0D5669CAE}" type="parTrans" cxnId="{7CA66F7E-5E0C-4697-B269-0A259F27850A}">
      <dgm:prSet/>
      <dgm:spPr/>
      <dgm:t>
        <a:bodyPr/>
        <a:lstStyle/>
        <a:p>
          <a:endParaRPr lang="en-US" sz="1600"/>
        </a:p>
      </dgm:t>
    </dgm:pt>
    <dgm:pt modelId="{125B55CB-04E8-4610-B705-D496E0B98DEE}" type="sibTrans" cxnId="{7CA66F7E-5E0C-4697-B269-0A259F27850A}">
      <dgm:prSet/>
      <dgm:spPr/>
      <dgm:t>
        <a:bodyPr/>
        <a:lstStyle/>
        <a:p>
          <a:endParaRPr lang="en-US" sz="1600"/>
        </a:p>
      </dgm:t>
    </dgm:pt>
    <dgm:pt modelId="{5A2CD67E-A436-4ED0-9C38-41445717FA93}" type="pres">
      <dgm:prSet presAssocID="{2E27F68E-D512-4CCD-BA38-F5AB13315FF0}" presName="linear" presStyleCnt="0">
        <dgm:presLayoutVars>
          <dgm:animLvl val="lvl"/>
          <dgm:resizeHandles val="exact"/>
        </dgm:presLayoutVars>
      </dgm:prSet>
      <dgm:spPr/>
      <dgm:t>
        <a:bodyPr/>
        <a:lstStyle/>
        <a:p>
          <a:endParaRPr lang="en-US"/>
        </a:p>
      </dgm:t>
    </dgm:pt>
    <dgm:pt modelId="{A2B8C95E-E1F7-435F-A696-9556F17C246A}" type="pres">
      <dgm:prSet presAssocID="{98BFE7B9-E975-4F30-A151-FADCE59261B8}" presName="parentText" presStyleLbl="node1" presStyleIdx="0" presStyleCnt="3">
        <dgm:presLayoutVars>
          <dgm:chMax val="0"/>
          <dgm:bulletEnabled val="1"/>
        </dgm:presLayoutVars>
      </dgm:prSet>
      <dgm:spPr/>
      <dgm:t>
        <a:bodyPr/>
        <a:lstStyle/>
        <a:p>
          <a:endParaRPr lang="en-US"/>
        </a:p>
      </dgm:t>
    </dgm:pt>
    <dgm:pt modelId="{FDC6CB75-6482-47C9-AADC-36E374627E43}" type="pres">
      <dgm:prSet presAssocID="{4BE34FF2-7E39-42F1-AB33-92C0D7B70009}" presName="spacer" presStyleCnt="0"/>
      <dgm:spPr/>
    </dgm:pt>
    <dgm:pt modelId="{D298B0E4-D6C0-49E2-A34B-68739AF121F9}" type="pres">
      <dgm:prSet presAssocID="{D44128F2-BFA4-48B7-8DC7-44172A08438C}" presName="parentText" presStyleLbl="node1" presStyleIdx="1" presStyleCnt="3">
        <dgm:presLayoutVars>
          <dgm:chMax val="0"/>
          <dgm:bulletEnabled val="1"/>
        </dgm:presLayoutVars>
      </dgm:prSet>
      <dgm:spPr/>
      <dgm:t>
        <a:bodyPr/>
        <a:lstStyle/>
        <a:p>
          <a:endParaRPr lang="en-US"/>
        </a:p>
      </dgm:t>
    </dgm:pt>
    <dgm:pt modelId="{A3653B89-6DF1-442C-A2A7-8EBB90632D41}" type="pres">
      <dgm:prSet presAssocID="{D9EC08DA-BAAF-47C6-A394-EA922B312FCA}" presName="spacer" presStyleCnt="0"/>
      <dgm:spPr/>
    </dgm:pt>
    <dgm:pt modelId="{88E5229B-867C-453F-8594-313EE02B174F}" type="pres">
      <dgm:prSet presAssocID="{D6036570-B095-461B-804C-C461C3CE9AE5}" presName="parentText" presStyleLbl="node1" presStyleIdx="2" presStyleCnt="3">
        <dgm:presLayoutVars>
          <dgm:chMax val="0"/>
          <dgm:bulletEnabled val="1"/>
        </dgm:presLayoutVars>
      </dgm:prSet>
      <dgm:spPr/>
      <dgm:t>
        <a:bodyPr/>
        <a:lstStyle/>
        <a:p>
          <a:endParaRPr lang="en-US"/>
        </a:p>
      </dgm:t>
    </dgm:pt>
    <dgm:pt modelId="{9A8222A4-1820-4815-98D2-A8646281F2EE}" type="pres">
      <dgm:prSet presAssocID="{D6036570-B095-461B-804C-C461C3CE9AE5}" presName="childText" presStyleLbl="revTx" presStyleIdx="0" presStyleCnt="1">
        <dgm:presLayoutVars>
          <dgm:bulletEnabled val="1"/>
        </dgm:presLayoutVars>
      </dgm:prSet>
      <dgm:spPr/>
      <dgm:t>
        <a:bodyPr/>
        <a:lstStyle/>
        <a:p>
          <a:endParaRPr lang="en-US"/>
        </a:p>
      </dgm:t>
    </dgm:pt>
  </dgm:ptLst>
  <dgm:cxnLst>
    <dgm:cxn modelId="{340447ED-03AA-4650-964E-8020E124B4D7}" type="presOf" srcId="{2E27F68E-D512-4CCD-BA38-F5AB13315FF0}" destId="{5A2CD67E-A436-4ED0-9C38-41445717FA93}" srcOrd="0" destOrd="0" presId="urn:microsoft.com/office/officeart/2005/8/layout/vList2"/>
    <dgm:cxn modelId="{A0B9EEF6-3233-4701-9D8F-E41CE8DCBD0B}" type="presOf" srcId="{D491178C-697D-4508-BC5F-6E1FB27CDD7C}" destId="{9A8222A4-1820-4815-98D2-A8646281F2EE}" srcOrd="0" destOrd="2" presId="urn:microsoft.com/office/officeart/2005/8/layout/vList2"/>
    <dgm:cxn modelId="{73B264C5-6C0A-4B8A-9A46-3C634869C11A}" type="presOf" srcId="{D44128F2-BFA4-48B7-8DC7-44172A08438C}" destId="{D298B0E4-D6C0-49E2-A34B-68739AF121F9}" srcOrd="0" destOrd="0" presId="urn:microsoft.com/office/officeart/2005/8/layout/vList2"/>
    <dgm:cxn modelId="{8A45C71E-B591-4182-805C-1176BF97B13E}" type="presOf" srcId="{4F066512-CD0D-4AFE-A25A-87D109530E60}" destId="{9A8222A4-1820-4815-98D2-A8646281F2EE}" srcOrd="0" destOrd="0" presId="urn:microsoft.com/office/officeart/2005/8/layout/vList2"/>
    <dgm:cxn modelId="{78395473-FC3E-4B46-8C13-643B42A36435}" srcId="{D6036570-B095-461B-804C-C461C3CE9AE5}" destId="{D491178C-697D-4508-BC5F-6E1FB27CDD7C}" srcOrd="2" destOrd="0" parTransId="{752FD890-5745-44B2-BDF8-F61E61B4BC5B}" sibTransId="{B31D077D-00AB-489E-89EE-1EFB488071E1}"/>
    <dgm:cxn modelId="{62D193CA-9F9A-443C-86BF-01F69469BD05}" srcId="{2E27F68E-D512-4CCD-BA38-F5AB13315FF0}" destId="{D44128F2-BFA4-48B7-8DC7-44172A08438C}" srcOrd="1" destOrd="0" parTransId="{C47E5A03-AB82-41F9-8EFC-F9A1CCFCE6A1}" sibTransId="{D9EC08DA-BAAF-47C6-A394-EA922B312FCA}"/>
    <dgm:cxn modelId="{A6CE7138-E86A-431C-978B-13A29E7627D0}" srcId="{2E27F68E-D512-4CCD-BA38-F5AB13315FF0}" destId="{98BFE7B9-E975-4F30-A151-FADCE59261B8}" srcOrd="0" destOrd="0" parTransId="{19F1DF96-4428-4310-91EF-BBA98CCE1222}" sibTransId="{4BE34FF2-7E39-42F1-AB33-92C0D7B70009}"/>
    <dgm:cxn modelId="{5ADD66C2-CD03-4A8F-AF7C-4DFA97143AE7}" srcId="{D6036570-B095-461B-804C-C461C3CE9AE5}" destId="{039D5BB7-F599-410D-BAC0-49BA092B6106}" srcOrd="1" destOrd="0" parTransId="{F4BB6093-F8D7-4CE6-8694-86B830CBDE61}" sibTransId="{B11D7F85-7CD0-4777-AE0F-982087B34DBB}"/>
    <dgm:cxn modelId="{A562DB5D-9C4B-477F-A2D7-BAC2C5892DE8}" type="presOf" srcId="{039D5BB7-F599-410D-BAC0-49BA092B6106}" destId="{9A8222A4-1820-4815-98D2-A8646281F2EE}" srcOrd="0" destOrd="1" presId="urn:microsoft.com/office/officeart/2005/8/layout/vList2"/>
    <dgm:cxn modelId="{A82A9A43-FCFE-4467-A6B3-1535215A6E77}" type="presOf" srcId="{D6036570-B095-461B-804C-C461C3CE9AE5}" destId="{88E5229B-867C-453F-8594-313EE02B174F}" srcOrd="0" destOrd="0" presId="urn:microsoft.com/office/officeart/2005/8/layout/vList2"/>
    <dgm:cxn modelId="{7CA66F7E-5E0C-4697-B269-0A259F27850A}" srcId="{D6036570-B095-461B-804C-C461C3CE9AE5}" destId="{4F066512-CD0D-4AFE-A25A-87D109530E60}" srcOrd="0" destOrd="0" parTransId="{ABEE28DB-B99E-4917-A235-A1A0D5669CAE}" sibTransId="{125B55CB-04E8-4610-B705-D496E0B98DEE}"/>
    <dgm:cxn modelId="{E9365A96-A2AD-4B36-AD3F-8C8029D7C0D8}" type="presOf" srcId="{98BFE7B9-E975-4F30-A151-FADCE59261B8}" destId="{A2B8C95E-E1F7-435F-A696-9556F17C246A}" srcOrd="0" destOrd="0" presId="urn:microsoft.com/office/officeart/2005/8/layout/vList2"/>
    <dgm:cxn modelId="{2B5853E0-490E-4471-BB32-E072C5780920}" srcId="{2E27F68E-D512-4CCD-BA38-F5AB13315FF0}" destId="{D6036570-B095-461B-804C-C461C3CE9AE5}" srcOrd="2" destOrd="0" parTransId="{FD77B543-AFE3-4646-9DF7-F82DB26CA8BB}" sibTransId="{C995ABB4-2BA8-439C-BB5F-887892181886}"/>
    <dgm:cxn modelId="{C7134A1D-1795-410F-825F-436BBC7F9BE7}" type="presParOf" srcId="{5A2CD67E-A436-4ED0-9C38-41445717FA93}" destId="{A2B8C95E-E1F7-435F-A696-9556F17C246A}" srcOrd="0" destOrd="0" presId="urn:microsoft.com/office/officeart/2005/8/layout/vList2"/>
    <dgm:cxn modelId="{E4AFA0A7-7309-462F-B44F-123B9B959CB7}" type="presParOf" srcId="{5A2CD67E-A436-4ED0-9C38-41445717FA93}" destId="{FDC6CB75-6482-47C9-AADC-36E374627E43}" srcOrd="1" destOrd="0" presId="urn:microsoft.com/office/officeart/2005/8/layout/vList2"/>
    <dgm:cxn modelId="{627B5042-498F-474B-A6F0-22540F8815A3}" type="presParOf" srcId="{5A2CD67E-A436-4ED0-9C38-41445717FA93}" destId="{D298B0E4-D6C0-49E2-A34B-68739AF121F9}" srcOrd="2" destOrd="0" presId="urn:microsoft.com/office/officeart/2005/8/layout/vList2"/>
    <dgm:cxn modelId="{6238489F-72ED-4438-9E77-71C1791A6299}" type="presParOf" srcId="{5A2CD67E-A436-4ED0-9C38-41445717FA93}" destId="{A3653B89-6DF1-442C-A2A7-8EBB90632D41}" srcOrd="3" destOrd="0" presId="urn:microsoft.com/office/officeart/2005/8/layout/vList2"/>
    <dgm:cxn modelId="{C21C41AF-6827-45D0-93A3-2B9BBEB398A6}" type="presParOf" srcId="{5A2CD67E-A436-4ED0-9C38-41445717FA93}" destId="{88E5229B-867C-453F-8594-313EE02B174F}" srcOrd="4" destOrd="0" presId="urn:microsoft.com/office/officeart/2005/8/layout/vList2"/>
    <dgm:cxn modelId="{09D0F72F-713F-4535-B327-D98B8FC3F4A5}" type="presParOf" srcId="{5A2CD67E-A436-4ED0-9C38-41445717FA93}" destId="{9A8222A4-1820-4815-98D2-A8646281F2EE}"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1AECD3B-A639-4E05-80D2-5ED7CA6B08B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11EFB28-1890-40F9-B655-76B3BD758126}">
      <dgm:prSet phldrT="[Text]" custT="1"/>
      <dgm:spPr/>
      <dgm:t>
        <a:bodyPr/>
        <a:lstStyle/>
        <a:p>
          <a:pPr algn="ctr"/>
          <a:r>
            <a:rPr lang="en-US" sz="2800" b="1" spc="25" dirty="0">
              <a:latin typeface="Calibri"/>
              <a:cs typeface="Calibri"/>
            </a:rPr>
            <a:t>The </a:t>
          </a:r>
          <a:r>
            <a:rPr lang="en-US" sz="2800" b="1" spc="-20" dirty="0">
              <a:latin typeface="Calibri"/>
              <a:cs typeface="Calibri"/>
            </a:rPr>
            <a:t>budget </a:t>
          </a:r>
          <a:r>
            <a:rPr lang="en-US" sz="2800" b="1" spc="-30" dirty="0">
              <a:latin typeface="Calibri"/>
              <a:cs typeface="Calibri"/>
            </a:rPr>
            <a:t>process</a:t>
          </a:r>
          <a:r>
            <a:rPr lang="en-US" sz="2800" b="1" spc="15" dirty="0">
              <a:latin typeface="Calibri"/>
              <a:cs typeface="Calibri"/>
            </a:rPr>
            <a:t> </a:t>
          </a:r>
          <a:r>
            <a:rPr lang="en-US" sz="2800" b="1" spc="-5" dirty="0">
              <a:latin typeface="Calibri"/>
              <a:cs typeface="Calibri"/>
            </a:rPr>
            <a:t>should:</a:t>
          </a:r>
          <a:endParaRPr lang="en-US" sz="2800" b="1" dirty="0"/>
        </a:p>
      </dgm:t>
    </dgm:pt>
    <dgm:pt modelId="{8B8CDFCD-B693-4BBE-824A-D9A1A736AF3B}" type="parTrans" cxnId="{DDFE46C5-1230-4FF0-98AD-A632045AEA65}">
      <dgm:prSet/>
      <dgm:spPr/>
      <dgm:t>
        <a:bodyPr/>
        <a:lstStyle/>
        <a:p>
          <a:endParaRPr lang="en-US"/>
        </a:p>
      </dgm:t>
    </dgm:pt>
    <dgm:pt modelId="{8ACEEE6D-A3EA-42D6-A942-8C6F583A62EF}" type="sibTrans" cxnId="{DDFE46C5-1230-4FF0-98AD-A632045AEA65}">
      <dgm:prSet/>
      <dgm:spPr/>
      <dgm:t>
        <a:bodyPr/>
        <a:lstStyle/>
        <a:p>
          <a:endParaRPr lang="en-US"/>
        </a:p>
      </dgm:t>
    </dgm:pt>
    <dgm:pt modelId="{AC70A74F-2E94-4322-8333-9E3D7576D2C5}">
      <dgm:prSet custT="1"/>
      <dgm:spPr/>
      <dgm:t>
        <a:bodyPr anchor="ctr"/>
        <a:lstStyle/>
        <a:p>
          <a:r>
            <a:rPr lang="en-US" sz="2800" spc="-30" dirty="0">
              <a:latin typeface="Calibri"/>
              <a:cs typeface="Calibri"/>
            </a:rPr>
            <a:t>Incorporate </a:t>
          </a:r>
          <a:r>
            <a:rPr lang="en-US" sz="2800" spc="-5" dirty="0">
              <a:latin typeface="Calibri"/>
              <a:cs typeface="Calibri"/>
            </a:rPr>
            <a:t>a </a:t>
          </a:r>
          <a:r>
            <a:rPr lang="en-US" sz="2800" spc="-10" dirty="0">
              <a:latin typeface="Calibri"/>
              <a:cs typeface="Calibri"/>
            </a:rPr>
            <a:t>long-term</a:t>
          </a:r>
          <a:r>
            <a:rPr lang="en-US" sz="2800" spc="-110" dirty="0">
              <a:latin typeface="Calibri"/>
              <a:cs typeface="Calibri"/>
            </a:rPr>
            <a:t> </a:t>
          </a:r>
          <a:r>
            <a:rPr lang="en-US" sz="2800" spc="-25" dirty="0">
              <a:latin typeface="Calibri"/>
              <a:cs typeface="Calibri"/>
            </a:rPr>
            <a:t>perspective</a:t>
          </a:r>
          <a:endParaRPr lang="en-US" sz="2800" dirty="0">
            <a:latin typeface="Calibri"/>
            <a:cs typeface="Calibri"/>
          </a:endParaRPr>
        </a:p>
      </dgm:t>
    </dgm:pt>
    <dgm:pt modelId="{F0D638DA-50CD-4599-8BB3-AA3E19D3F28A}" type="parTrans" cxnId="{1E1F9EB1-549D-47EC-B9B1-302BEB114738}">
      <dgm:prSet/>
      <dgm:spPr/>
      <dgm:t>
        <a:bodyPr/>
        <a:lstStyle/>
        <a:p>
          <a:endParaRPr lang="en-US"/>
        </a:p>
      </dgm:t>
    </dgm:pt>
    <dgm:pt modelId="{F849DFAB-2F14-450C-910F-291BF3259E25}" type="sibTrans" cxnId="{1E1F9EB1-549D-47EC-B9B1-302BEB114738}">
      <dgm:prSet/>
      <dgm:spPr/>
      <dgm:t>
        <a:bodyPr/>
        <a:lstStyle/>
        <a:p>
          <a:endParaRPr lang="en-US"/>
        </a:p>
      </dgm:t>
    </dgm:pt>
    <dgm:pt modelId="{E82416BB-C2AA-4884-AB38-909274CD1516}">
      <dgm:prSet custT="1"/>
      <dgm:spPr/>
      <dgm:t>
        <a:bodyPr anchor="ctr"/>
        <a:lstStyle/>
        <a:p>
          <a:r>
            <a:rPr lang="en-US" sz="2800" spc="-15" dirty="0">
              <a:latin typeface="Calibri"/>
              <a:cs typeface="Calibri"/>
            </a:rPr>
            <a:t>Establish </a:t>
          </a:r>
          <a:r>
            <a:rPr lang="en-US" sz="2800" spc="-30" dirty="0">
              <a:latin typeface="Calibri"/>
              <a:cs typeface="Calibri"/>
            </a:rPr>
            <a:t>linkage </a:t>
          </a:r>
          <a:r>
            <a:rPr lang="en-US" sz="2800" spc="-25" dirty="0">
              <a:latin typeface="Calibri"/>
              <a:cs typeface="Calibri"/>
            </a:rPr>
            <a:t>to broad </a:t>
          </a:r>
          <a:r>
            <a:rPr lang="en-US" sz="2800" spc="-30" dirty="0">
              <a:latin typeface="Calibri"/>
              <a:cs typeface="Calibri"/>
            </a:rPr>
            <a:t>organization</a:t>
          </a:r>
          <a:r>
            <a:rPr lang="en-US" sz="2800" spc="-160" dirty="0">
              <a:latin typeface="Calibri"/>
              <a:cs typeface="Calibri"/>
            </a:rPr>
            <a:t> </a:t>
          </a:r>
          <a:r>
            <a:rPr lang="en-US" sz="2800" spc="-10" dirty="0">
              <a:latin typeface="Calibri"/>
              <a:cs typeface="Calibri"/>
            </a:rPr>
            <a:t>goals</a:t>
          </a:r>
          <a:endParaRPr lang="en-US" sz="2800" dirty="0">
            <a:latin typeface="Calibri"/>
            <a:cs typeface="Calibri"/>
          </a:endParaRPr>
        </a:p>
      </dgm:t>
    </dgm:pt>
    <dgm:pt modelId="{9C000EDC-12EC-4DF6-AD43-32C144306C03}" type="parTrans" cxnId="{166557CC-6A57-47E5-AB70-E20CD07F05CB}">
      <dgm:prSet/>
      <dgm:spPr/>
      <dgm:t>
        <a:bodyPr/>
        <a:lstStyle/>
        <a:p>
          <a:endParaRPr lang="en-US"/>
        </a:p>
      </dgm:t>
    </dgm:pt>
    <dgm:pt modelId="{4EB63C0E-6432-4F68-ADC0-EA41F1756404}" type="sibTrans" cxnId="{166557CC-6A57-47E5-AB70-E20CD07F05CB}">
      <dgm:prSet/>
      <dgm:spPr/>
      <dgm:t>
        <a:bodyPr/>
        <a:lstStyle/>
        <a:p>
          <a:endParaRPr lang="en-US"/>
        </a:p>
      </dgm:t>
    </dgm:pt>
    <dgm:pt modelId="{3E48D7D9-90B5-4805-B87F-D95FC9D688E1}">
      <dgm:prSet custT="1"/>
      <dgm:spPr/>
      <dgm:t>
        <a:bodyPr anchor="ctr"/>
        <a:lstStyle/>
        <a:p>
          <a:r>
            <a:rPr lang="en-US" sz="2800" spc="-20" dirty="0">
              <a:latin typeface="Calibri"/>
              <a:cs typeface="Calibri"/>
            </a:rPr>
            <a:t>Focus </a:t>
          </a:r>
          <a:r>
            <a:rPr lang="en-US" sz="2800" spc="-5" dirty="0">
              <a:latin typeface="Calibri"/>
              <a:cs typeface="Calibri"/>
            </a:rPr>
            <a:t>decisions on </a:t>
          </a:r>
          <a:r>
            <a:rPr lang="en-US" sz="2800" spc="-25" dirty="0">
              <a:latin typeface="Calibri"/>
              <a:cs typeface="Calibri"/>
            </a:rPr>
            <a:t>results </a:t>
          </a:r>
          <a:r>
            <a:rPr lang="en-US" sz="2800" spc="-5" dirty="0">
              <a:latin typeface="Calibri"/>
              <a:cs typeface="Calibri"/>
            </a:rPr>
            <a:t>and</a:t>
          </a:r>
          <a:r>
            <a:rPr lang="en-US" sz="2800" spc="15" dirty="0">
              <a:latin typeface="Calibri"/>
              <a:cs typeface="Calibri"/>
            </a:rPr>
            <a:t> </a:t>
          </a:r>
          <a:r>
            <a:rPr lang="en-US" sz="2800" spc="-25" dirty="0">
              <a:latin typeface="Calibri"/>
              <a:cs typeface="Calibri"/>
            </a:rPr>
            <a:t>outcomes</a:t>
          </a:r>
          <a:endParaRPr lang="en-US" sz="2800" dirty="0">
            <a:latin typeface="Calibri"/>
            <a:cs typeface="Calibri"/>
          </a:endParaRPr>
        </a:p>
      </dgm:t>
    </dgm:pt>
    <dgm:pt modelId="{CD0925BC-7683-4AD9-A967-73B9AF73502C}" type="parTrans" cxnId="{2C6058B4-C633-4ABF-BA82-454BB4A3E0B1}">
      <dgm:prSet/>
      <dgm:spPr/>
      <dgm:t>
        <a:bodyPr/>
        <a:lstStyle/>
        <a:p>
          <a:endParaRPr lang="en-US"/>
        </a:p>
      </dgm:t>
    </dgm:pt>
    <dgm:pt modelId="{FC282438-4431-4E0F-9DD2-9E36EB3C11B0}" type="sibTrans" cxnId="{2C6058B4-C633-4ABF-BA82-454BB4A3E0B1}">
      <dgm:prSet/>
      <dgm:spPr/>
      <dgm:t>
        <a:bodyPr/>
        <a:lstStyle/>
        <a:p>
          <a:endParaRPr lang="en-US"/>
        </a:p>
      </dgm:t>
    </dgm:pt>
    <dgm:pt modelId="{B33A1E70-B857-4709-AD5E-33C2B3F8D3D2}">
      <dgm:prSet custT="1"/>
      <dgm:spPr/>
      <dgm:t>
        <a:bodyPr anchor="ctr"/>
        <a:lstStyle/>
        <a:p>
          <a:r>
            <a:rPr lang="en-US" sz="2800" spc="-20" dirty="0">
              <a:latin typeface="Calibri"/>
              <a:cs typeface="Calibri"/>
            </a:rPr>
            <a:t>Achieve </a:t>
          </a:r>
          <a:r>
            <a:rPr lang="en-US" sz="2800" spc="-40" dirty="0">
              <a:latin typeface="Calibri"/>
              <a:cs typeface="Calibri"/>
            </a:rPr>
            <a:t>stakeholders’ </a:t>
          </a:r>
          <a:r>
            <a:rPr lang="en-US" sz="2800" spc="-20" dirty="0">
              <a:latin typeface="Calibri"/>
              <a:cs typeface="Calibri"/>
            </a:rPr>
            <a:t>acceptance </a:t>
          </a:r>
          <a:r>
            <a:rPr lang="en-US" sz="2800" spc="-5" dirty="0">
              <a:latin typeface="Calibri"/>
              <a:cs typeface="Calibri"/>
            </a:rPr>
            <a:t>of decisions </a:t>
          </a:r>
          <a:r>
            <a:rPr lang="en-US" sz="2800" spc="-30" dirty="0">
              <a:latin typeface="Calibri"/>
              <a:cs typeface="Calibri"/>
            </a:rPr>
            <a:t>related </a:t>
          </a:r>
          <a:r>
            <a:rPr lang="en-US" sz="2800" spc="-25" dirty="0">
              <a:latin typeface="Calibri"/>
              <a:cs typeface="Calibri"/>
            </a:rPr>
            <a:t>to </a:t>
          </a:r>
          <a:r>
            <a:rPr lang="en-US" sz="2800" spc="-5" dirty="0">
              <a:latin typeface="Calibri"/>
              <a:cs typeface="Calibri"/>
            </a:rPr>
            <a:t>goals, services, and </a:t>
          </a:r>
          <a:r>
            <a:rPr lang="en-US" sz="2800" spc="-25" dirty="0">
              <a:latin typeface="Calibri"/>
              <a:cs typeface="Calibri"/>
            </a:rPr>
            <a:t>resource</a:t>
          </a:r>
          <a:r>
            <a:rPr lang="en-US" sz="2800" spc="-105" dirty="0">
              <a:latin typeface="Calibri"/>
              <a:cs typeface="Calibri"/>
            </a:rPr>
            <a:t> </a:t>
          </a:r>
          <a:r>
            <a:rPr lang="en-US" sz="2800" spc="-10" dirty="0">
              <a:latin typeface="Calibri"/>
              <a:cs typeface="Calibri"/>
            </a:rPr>
            <a:t>allocation</a:t>
          </a:r>
          <a:endParaRPr lang="en-US" sz="2800" dirty="0">
            <a:latin typeface="Calibri"/>
            <a:cs typeface="Calibri"/>
          </a:endParaRPr>
        </a:p>
      </dgm:t>
    </dgm:pt>
    <dgm:pt modelId="{509BB4E4-AA72-4AEA-A48B-DBA1D48D13FD}" type="parTrans" cxnId="{8DAEE622-8348-4397-885F-D1F08DFD7B27}">
      <dgm:prSet/>
      <dgm:spPr/>
      <dgm:t>
        <a:bodyPr/>
        <a:lstStyle/>
        <a:p>
          <a:endParaRPr lang="en-US"/>
        </a:p>
      </dgm:t>
    </dgm:pt>
    <dgm:pt modelId="{4012790E-A036-4E7C-846E-AE65910DD4BF}" type="sibTrans" cxnId="{8DAEE622-8348-4397-885F-D1F08DFD7B27}">
      <dgm:prSet/>
      <dgm:spPr/>
      <dgm:t>
        <a:bodyPr/>
        <a:lstStyle/>
        <a:p>
          <a:endParaRPr lang="en-US"/>
        </a:p>
      </dgm:t>
    </dgm:pt>
    <dgm:pt modelId="{363F0B85-958E-4F31-9F9B-F6741DC89FD4}" type="pres">
      <dgm:prSet presAssocID="{51AECD3B-A639-4E05-80D2-5ED7CA6B08B1}" presName="vert0" presStyleCnt="0">
        <dgm:presLayoutVars>
          <dgm:dir/>
          <dgm:animOne val="branch"/>
          <dgm:animLvl val="lvl"/>
        </dgm:presLayoutVars>
      </dgm:prSet>
      <dgm:spPr/>
      <dgm:t>
        <a:bodyPr/>
        <a:lstStyle/>
        <a:p>
          <a:endParaRPr lang="en-US"/>
        </a:p>
      </dgm:t>
    </dgm:pt>
    <dgm:pt modelId="{C25915E2-069E-4BE4-A63A-D9673658E80E}" type="pres">
      <dgm:prSet presAssocID="{411EFB28-1890-40F9-B655-76B3BD758126}" presName="thickLine" presStyleLbl="alignNode1" presStyleIdx="0" presStyleCnt="1"/>
      <dgm:spPr/>
    </dgm:pt>
    <dgm:pt modelId="{A1DEF873-92F0-441C-9FC7-9C395C45F347}" type="pres">
      <dgm:prSet presAssocID="{411EFB28-1890-40F9-B655-76B3BD758126}" presName="horz1" presStyleCnt="0"/>
      <dgm:spPr/>
    </dgm:pt>
    <dgm:pt modelId="{FB29323B-E121-4494-8154-7322BB742F04}" type="pres">
      <dgm:prSet presAssocID="{411EFB28-1890-40F9-B655-76B3BD758126}" presName="tx1" presStyleLbl="revTx" presStyleIdx="0" presStyleCnt="5" custScaleX="187500"/>
      <dgm:spPr/>
      <dgm:t>
        <a:bodyPr/>
        <a:lstStyle/>
        <a:p>
          <a:endParaRPr lang="en-US"/>
        </a:p>
      </dgm:t>
    </dgm:pt>
    <dgm:pt modelId="{C0DB319B-F4F4-45F7-AEA7-031C0F9A649A}" type="pres">
      <dgm:prSet presAssocID="{411EFB28-1890-40F9-B655-76B3BD758126}" presName="vert1" presStyleCnt="0"/>
      <dgm:spPr/>
    </dgm:pt>
    <dgm:pt modelId="{41FDE298-C9F9-4176-BB5B-38B152355CF1}" type="pres">
      <dgm:prSet presAssocID="{AC70A74F-2E94-4322-8333-9E3D7576D2C5}" presName="vertSpace2a" presStyleCnt="0"/>
      <dgm:spPr/>
    </dgm:pt>
    <dgm:pt modelId="{0AFB845A-9123-4D8D-86B2-B0F393A9C5E8}" type="pres">
      <dgm:prSet presAssocID="{AC70A74F-2E94-4322-8333-9E3D7576D2C5}" presName="horz2" presStyleCnt="0"/>
      <dgm:spPr/>
    </dgm:pt>
    <dgm:pt modelId="{AB0CAEC4-5CEE-447C-A5E2-92A890EF85F8}" type="pres">
      <dgm:prSet presAssocID="{AC70A74F-2E94-4322-8333-9E3D7576D2C5}" presName="horzSpace2" presStyleCnt="0"/>
      <dgm:spPr/>
    </dgm:pt>
    <dgm:pt modelId="{C1EB469E-65DC-4AD5-B62E-4854F6075A48}" type="pres">
      <dgm:prSet presAssocID="{AC70A74F-2E94-4322-8333-9E3D7576D2C5}" presName="tx2" presStyleLbl="revTx" presStyleIdx="1" presStyleCnt="5"/>
      <dgm:spPr/>
      <dgm:t>
        <a:bodyPr/>
        <a:lstStyle/>
        <a:p>
          <a:endParaRPr lang="en-US"/>
        </a:p>
      </dgm:t>
    </dgm:pt>
    <dgm:pt modelId="{886DC143-57FC-4F05-9EBC-0D8C4291DCF5}" type="pres">
      <dgm:prSet presAssocID="{AC70A74F-2E94-4322-8333-9E3D7576D2C5}" presName="vert2" presStyleCnt="0"/>
      <dgm:spPr/>
    </dgm:pt>
    <dgm:pt modelId="{3369507E-3939-4474-8D6B-E31101E8BAFA}" type="pres">
      <dgm:prSet presAssocID="{AC70A74F-2E94-4322-8333-9E3D7576D2C5}" presName="thinLine2b" presStyleLbl="callout" presStyleIdx="0" presStyleCnt="4"/>
      <dgm:spPr/>
    </dgm:pt>
    <dgm:pt modelId="{698358F4-9D7E-4102-AEF6-8BF9E7C65153}" type="pres">
      <dgm:prSet presAssocID="{AC70A74F-2E94-4322-8333-9E3D7576D2C5}" presName="vertSpace2b" presStyleCnt="0"/>
      <dgm:spPr/>
    </dgm:pt>
    <dgm:pt modelId="{B956A841-D85F-468C-927D-82377A6EF346}" type="pres">
      <dgm:prSet presAssocID="{E82416BB-C2AA-4884-AB38-909274CD1516}" presName="horz2" presStyleCnt="0"/>
      <dgm:spPr/>
    </dgm:pt>
    <dgm:pt modelId="{764DDE1D-ABD2-4B59-8241-575C237F5DAA}" type="pres">
      <dgm:prSet presAssocID="{E82416BB-C2AA-4884-AB38-909274CD1516}" presName="horzSpace2" presStyleCnt="0"/>
      <dgm:spPr/>
    </dgm:pt>
    <dgm:pt modelId="{8DFC5077-FEB0-4A7D-9F9B-2FC7A9760FA7}" type="pres">
      <dgm:prSet presAssocID="{E82416BB-C2AA-4884-AB38-909274CD1516}" presName="tx2" presStyleLbl="revTx" presStyleIdx="2" presStyleCnt="5"/>
      <dgm:spPr/>
      <dgm:t>
        <a:bodyPr/>
        <a:lstStyle/>
        <a:p>
          <a:endParaRPr lang="en-US"/>
        </a:p>
      </dgm:t>
    </dgm:pt>
    <dgm:pt modelId="{D1D6FFF9-D8A8-4C18-9C0B-EB725BFC2661}" type="pres">
      <dgm:prSet presAssocID="{E82416BB-C2AA-4884-AB38-909274CD1516}" presName="vert2" presStyleCnt="0"/>
      <dgm:spPr/>
    </dgm:pt>
    <dgm:pt modelId="{68F919D0-5347-4D56-A1F1-1407D928C578}" type="pres">
      <dgm:prSet presAssocID="{E82416BB-C2AA-4884-AB38-909274CD1516}" presName="thinLine2b" presStyleLbl="callout" presStyleIdx="1" presStyleCnt="4"/>
      <dgm:spPr/>
    </dgm:pt>
    <dgm:pt modelId="{B80FC9DC-EAEA-4AAA-9A41-35B38771989A}" type="pres">
      <dgm:prSet presAssocID="{E82416BB-C2AA-4884-AB38-909274CD1516}" presName="vertSpace2b" presStyleCnt="0"/>
      <dgm:spPr/>
    </dgm:pt>
    <dgm:pt modelId="{A3BF27FD-A1BA-4721-9C63-726C24776F56}" type="pres">
      <dgm:prSet presAssocID="{3E48D7D9-90B5-4805-B87F-D95FC9D688E1}" presName="horz2" presStyleCnt="0"/>
      <dgm:spPr/>
    </dgm:pt>
    <dgm:pt modelId="{CE78C26C-874D-4371-8AC9-5E0FE880EE54}" type="pres">
      <dgm:prSet presAssocID="{3E48D7D9-90B5-4805-B87F-D95FC9D688E1}" presName="horzSpace2" presStyleCnt="0"/>
      <dgm:spPr/>
    </dgm:pt>
    <dgm:pt modelId="{95BA5EE9-D8A9-474D-927E-98C07D85E943}" type="pres">
      <dgm:prSet presAssocID="{3E48D7D9-90B5-4805-B87F-D95FC9D688E1}" presName="tx2" presStyleLbl="revTx" presStyleIdx="3" presStyleCnt="5"/>
      <dgm:spPr/>
      <dgm:t>
        <a:bodyPr/>
        <a:lstStyle/>
        <a:p>
          <a:endParaRPr lang="en-US"/>
        </a:p>
      </dgm:t>
    </dgm:pt>
    <dgm:pt modelId="{B077EA25-85CD-4B41-AFE9-1FC5C1F9C41A}" type="pres">
      <dgm:prSet presAssocID="{3E48D7D9-90B5-4805-B87F-D95FC9D688E1}" presName="vert2" presStyleCnt="0"/>
      <dgm:spPr/>
    </dgm:pt>
    <dgm:pt modelId="{D558378B-F30F-40FB-A5D4-496D51694F51}" type="pres">
      <dgm:prSet presAssocID="{3E48D7D9-90B5-4805-B87F-D95FC9D688E1}" presName="thinLine2b" presStyleLbl="callout" presStyleIdx="2" presStyleCnt="4"/>
      <dgm:spPr/>
    </dgm:pt>
    <dgm:pt modelId="{C088AAA2-381A-43D2-9B33-281983A249C6}" type="pres">
      <dgm:prSet presAssocID="{3E48D7D9-90B5-4805-B87F-D95FC9D688E1}" presName="vertSpace2b" presStyleCnt="0"/>
      <dgm:spPr/>
    </dgm:pt>
    <dgm:pt modelId="{224FEBBB-64AB-42BC-A309-3BF05111F4B2}" type="pres">
      <dgm:prSet presAssocID="{B33A1E70-B857-4709-AD5E-33C2B3F8D3D2}" presName="horz2" presStyleCnt="0"/>
      <dgm:spPr/>
    </dgm:pt>
    <dgm:pt modelId="{3DBBDADD-7AF8-470A-8C4A-6C0B99F99A77}" type="pres">
      <dgm:prSet presAssocID="{B33A1E70-B857-4709-AD5E-33C2B3F8D3D2}" presName="horzSpace2" presStyleCnt="0"/>
      <dgm:spPr/>
    </dgm:pt>
    <dgm:pt modelId="{51E422FD-3E21-4591-97F6-A6E1BEB87461}" type="pres">
      <dgm:prSet presAssocID="{B33A1E70-B857-4709-AD5E-33C2B3F8D3D2}" presName="tx2" presStyleLbl="revTx" presStyleIdx="4" presStyleCnt="5"/>
      <dgm:spPr/>
      <dgm:t>
        <a:bodyPr/>
        <a:lstStyle/>
        <a:p>
          <a:endParaRPr lang="en-US"/>
        </a:p>
      </dgm:t>
    </dgm:pt>
    <dgm:pt modelId="{91AF87AA-D79A-481A-B21E-D1104DD99F54}" type="pres">
      <dgm:prSet presAssocID="{B33A1E70-B857-4709-AD5E-33C2B3F8D3D2}" presName="vert2" presStyleCnt="0"/>
      <dgm:spPr/>
    </dgm:pt>
    <dgm:pt modelId="{DF3361DB-D6AC-4502-A403-DCC75771A406}" type="pres">
      <dgm:prSet presAssocID="{B33A1E70-B857-4709-AD5E-33C2B3F8D3D2}" presName="thinLine2b" presStyleLbl="callout" presStyleIdx="3" presStyleCnt="4"/>
      <dgm:spPr/>
    </dgm:pt>
    <dgm:pt modelId="{D3847256-8FD9-40C9-B5C5-DF9161E78821}" type="pres">
      <dgm:prSet presAssocID="{B33A1E70-B857-4709-AD5E-33C2B3F8D3D2}" presName="vertSpace2b" presStyleCnt="0"/>
      <dgm:spPr/>
    </dgm:pt>
  </dgm:ptLst>
  <dgm:cxnLst>
    <dgm:cxn modelId="{166557CC-6A57-47E5-AB70-E20CD07F05CB}" srcId="{411EFB28-1890-40F9-B655-76B3BD758126}" destId="{E82416BB-C2AA-4884-AB38-909274CD1516}" srcOrd="1" destOrd="0" parTransId="{9C000EDC-12EC-4DF6-AD43-32C144306C03}" sibTransId="{4EB63C0E-6432-4F68-ADC0-EA41F1756404}"/>
    <dgm:cxn modelId="{8DAEE622-8348-4397-885F-D1F08DFD7B27}" srcId="{411EFB28-1890-40F9-B655-76B3BD758126}" destId="{B33A1E70-B857-4709-AD5E-33C2B3F8D3D2}" srcOrd="3" destOrd="0" parTransId="{509BB4E4-AA72-4AEA-A48B-DBA1D48D13FD}" sibTransId="{4012790E-A036-4E7C-846E-AE65910DD4BF}"/>
    <dgm:cxn modelId="{1E1F9EB1-549D-47EC-B9B1-302BEB114738}" srcId="{411EFB28-1890-40F9-B655-76B3BD758126}" destId="{AC70A74F-2E94-4322-8333-9E3D7576D2C5}" srcOrd="0" destOrd="0" parTransId="{F0D638DA-50CD-4599-8BB3-AA3E19D3F28A}" sibTransId="{F849DFAB-2F14-450C-910F-291BF3259E25}"/>
    <dgm:cxn modelId="{2186B80E-8C35-45BD-8733-B28AF0B7C7D3}" type="presOf" srcId="{3E48D7D9-90B5-4805-B87F-D95FC9D688E1}" destId="{95BA5EE9-D8A9-474D-927E-98C07D85E943}" srcOrd="0" destOrd="0" presId="urn:microsoft.com/office/officeart/2008/layout/LinedList"/>
    <dgm:cxn modelId="{F50C564E-668C-49A8-94D7-D4CE625CD6EC}" type="presOf" srcId="{AC70A74F-2E94-4322-8333-9E3D7576D2C5}" destId="{C1EB469E-65DC-4AD5-B62E-4854F6075A48}" srcOrd="0" destOrd="0" presId="urn:microsoft.com/office/officeart/2008/layout/LinedList"/>
    <dgm:cxn modelId="{AB0CD3A8-8272-4697-97A5-38DAB0E2430F}" type="presOf" srcId="{51AECD3B-A639-4E05-80D2-5ED7CA6B08B1}" destId="{363F0B85-958E-4F31-9F9B-F6741DC89FD4}" srcOrd="0" destOrd="0" presId="urn:microsoft.com/office/officeart/2008/layout/LinedList"/>
    <dgm:cxn modelId="{24E24188-03C5-4311-AFA6-86E6055F8D4F}" type="presOf" srcId="{411EFB28-1890-40F9-B655-76B3BD758126}" destId="{FB29323B-E121-4494-8154-7322BB742F04}" srcOrd="0" destOrd="0" presId="urn:microsoft.com/office/officeart/2008/layout/LinedList"/>
    <dgm:cxn modelId="{B83D6900-550F-4DB3-B1EE-E3F678CEC5B8}" type="presOf" srcId="{B33A1E70-B857-4709-AD5E-33C2B3F8D3D2}" destId="{51E422FD-3E21-4591-97F6-A6E1BEB87461}" srcOrd="0" destOrd="0" presId="urn:microsoft.com/office/officeart/2008/layout/LinedList"/>
    <dgm:cxn modelId="{F78AAFA6-40FE-4D87-9B97-C8C938EA2E89}" type="presOf" srcId="{E82416BB-C2AA-4884-AB38-909274CD1516}" destId="{8DFC5077-FEB0-4A7D-9F9B-2FC7A9760FA7}" srcOrd="0" destOrd="0" presId="urn:microsoft.com/office/officeart/2008/layout/LinedList"/>
    <dgm:cxn modelId="{DDFE46C5-1230-4FF0-98AD-A632045AEA65}" srcId="{51AECD3B-A639-4E05-80D2-5ED7CA6B08B1}" destId="{411EFB28-1890-40F9-B655-76B3BD758126}" srcOrd="0" destOrd="0" parTransId="{8B8CDFCD-B693-4BBE-824A-D9A1A736AF3B}" sibTransId="{8ACEEE6D-A3EA-42D6-A942-8C6F583A62EF}"/>
    <dgm:cxn modelId="{2C6058B4-C633-4ABF-BA82-454BB4A3E0B1}" srcId="{411EFB28-1890-40F9-B655-76B3BD758126}" destId="{3E48D7D9-90B5-4805-B87F-D95FC9D688E1}" srcOrd="2" destOrd="0" parTransId="{CD0925BC-7683-4AD9-A967-73B9AF73502C}" sibTransId="{FC282438-4431-4E0F-9DD2-9E36EB3C11B0}"/>
    <dgm:cxn modelId="{03AD1E3B-FEE0-4D42-BD95-17BC9114C9CE}" type="presParOf" srcId="{363F0B85-958E-4F31-9F9B-F6741DC89FD4}" destId="{C25915E2-069E-4BE4-A63A-D9673658E80E}" srcOrd="0" destOrd="0" presId="urn:microsoft.com/office/officeart/2008/layout/LinedList"/>
    <dgm:cxn modelId="{609AC1B2-8A35-4F19-A441-93200A24AEAF}" type="presParOf" srcId="{363F0B85-958E-4F31-9F9B-F6741DC89FD4}" destId="{A1DEF873-92F0-441C-9FC7-9C395C45F347}" srcOrd="1" destOrd="0" presId="urn:microsoft.com/office/officeart/2008/layout/LinedList"/>
    <dgm:cxn modelId="{8F8229C0-B8B2-4641-9330-BCB9C85B7CDA}" type="presParOf" srcId="{A1DEF873-92F0-441C-9FC7-9C395C45F347}" destId="{FB29323B-E121-4494-8154-7322BB742F04}" srcOrd="0" destOrd="0" presId="urn:microsoft.com/office/officeart/2008/layout/LinedList"/>
    <dgm:cxn modelId="{B2648A32-5512-445B-A886-4B30A363AEEE}" type="presParOf" srcId="{A1DEF873-92F0-441C-9FC7-9C395C45F347}" destId="{C0DB319B-F4F4-45F7-AEA7-031C0F9A649A}" srcOrd="1" destOrd="0" presId="urn:microsoft.com/office/officeart/2008/layout/LinedList"/>
    <dgm:cxn modelId="{AEFB6A4A-7599-4AED-8EA1-5F006F7377F3}" type="presParOf" srcId="{C0DB319B-F4F4-45F7-AEA7-031C0F9A649A}" destId="{41FDE298-C9F9-4176-BB5B-38B152355CF1}" srcOrd="0" destOrd="0" presId="urn:microsoft.com/office/officeart/2008/layout/LinedList"/>
    <dgm:cxn modelId="{254A59EF-90E1-46A4-8254-19A490751921}" type="presParOf" srcId="{C0DB319B-F4F4-45F7-AEA7-031C0F9A649A}" destId="{0AFB845A-9123-4D8D-86B2-B0F393A9C5E8}" srcOrd="1" destOrd="0" presId="urn:microsoft.com/office/officeart/2008/layout/LinedList"/>
    <dgm:cxn modelId="{A9689EC8-D4BE-4FC0-A3F0-20A890728BDC}" type="presParOf" srcId="{0AFB845A-9123-4D8D-86B2-B0F393A9C5E8}" destId="{AB0CAEC4-5CEE-447C-A5E2-92A890EF85F8}" srcOrd="0" destOrd="0" presId="urn:microsoft.com/office/officeart/2008/layout/LinedList"/>
    <dgm:cxn modelId="{5904BA0B-DE15-45EB-A681-5CB1002931F0}" type="presParOf" srcId="{0AFB845A-9123-4D8D-86B2-B0F393A9C5E8}" destId="{C1EB469E-65DC-4AD5-B62E-4854F6075A48}" srcOrd="1" destOrd="0" presId="urn:microsoft.com/office/officeart/2008/layout/LinedList"/>
    <dgm:cxn modelId="{AD52658F-D0F6-445A-A693-91C06FD18052}" type="presParOf" srcId="{0AFB845A-9123-4D8D-86B2-B0F393A9C5E8}" destId="{886DC143-57FC-4F05-9EBC-0D8C4291DCF5}" srcOrd="2" destOrd="0" presId="urn:microsoft.com/office/officeart/2008/layout/LinedList"/>
    <dgm:cxn modelId="{E35C8780-88DE-40B2-85B8-3887C8CE0036}" type="presParOf" srcId="{C0DB319B-F4F4-45F7-AEA7-031C0F9A649A}" destId="{3369507E-3939-4474-8D6B-E31101E8BAFA}" srcOrd="2" destOrd="0" presId="urn:microsoft.com/office/officeart/2008/layout/LinedList"/>
    <dgm:cxn modelId="{403AD967-72BD-4DEE-AD8F-E26CE3A9A5E7}" type="presParOf" srcId="{C0DB319B-F4F4-45F7-AEA7-031C0F9A649A}" destId="{698358F4-9D7E-4102-AEF6-8BF9E7C65153}" srcOrd="3" destOrd="0" presId="urn:microsoft.com/office/officeart/2008/layout/LinedList"/>
    <dgm:cxn modelId="{E8761BE0-4070-40BD-B560-C2AAE32B3021}" type="presParOf" srcId="{C0DB319B-F4F4-45F7-AEA7-031C0F9A649A}" destId="{B956A841-D85F-468C-927D-82377A6EF346}" srcOrd="4" destOrd="0" presId="urn:microsoft.com/office/officeart/2008/layout/LinedList"/>
    <dgm:cxn modelId="{A2E10ACF-1E57-45AA-9B71-2D3991EE303C}" type="presParOf" srcId="{B956A841-D85F-468C-927D-82377A6EF346}" destId="{764DDE1D-ABD2-4B59-8241-575C237F5DAA}" srcOrd="0" destOrd="0" presId="urn:microsoft.com/office/officeart/2008/layout/LinedList"/>
    <dgm:cxn modelId="{4ADDF5F1-DAB2-4746-B9D0-C5B1F0E7FBD6}" type="presParOf" srcId="{B956A841-D85F-468C-927D-82377A6EF346}" destId="{8DFC5077-FEB0-4A7D-9F9B-2FC7A9760FA7}" srcOrd="1" destOrd="0" presId="urn:microsoft.com/office/officeart/2008/layout/LinedList"/>
    <dgm:cxn modelId="{87A3C2BA-8CCC-4913-BCF8-4E96438FBA7D}" type="presParOf" srcId="{B956A841-D85F-468C-927D-82377A6EF346}" destId="{D1D6FFF9-D8A8-4C18-9C0B-EB725BFC2661}" srcOrd="2" destOrd="0" presId="urn:microsoft.com/office/officeart/2008/layout/LinedList"/>
    <dgm:cxn modelId="{3411AC90-6F14-4C73-B04B-0412AB4B02AB}" type="presParOf" srcId="{C0DB319B-F4F4-45F7-AEA7-031C0F9A649A}" destId="{68F919D0-5347-4D56-A1F1-1407D928C578}" srcOrd="5" destOrd="0" presId="urn:microsoft.com/office/officeart/2008/layout/LinedList"/>
    <dgm:cxn modelId="{3F478711-A68B-4290-AE87-43F76ACD1E62}" type="presParOf" srcId="{C0DB319B-F4F4-45F7-AEA7-031C0F9A649A}" destId="{B80FC9DC-EAEA-4AAA-9A41-35B38771989A}" srcOrd="6" destOrd="0" presId="urn:microsoft.com/office/officeart/2008/layout/LinedList"/>
    <dgm:cxn modelId="{93CFFFFE-6465-4A54-8EE8-4F6B2311DE98}" type="presParOf" srcId="{C0DB319B-F4F4-45F7-AEA7-031C0F9A649A}" destId="{A3BF27FD-A1BA-4721-9C63-726C24776F56}" srcOrd="7" destOrd="0" presId="urn:microsoft.com/office/officeart/2008/layout/LinedList"/>
    <dgm:cxn modelId="{B0B7286F-CC60-4A75-AD1C-4E9A964E4BA5}" type="presParOf" srcId="{A3BF27FD-A1BA-4721-9C63-726C24776F56}" destId="{CE78C26C-874D-4371-8AC9-5E0FE880EE54}" srcOrd="0" destOrd="0" presId="urn:microsoft.com/office/officeart/2008/layout/LinedList"/>
    <dgm:cxn modelId="{62372807-56D1-4A3F-97E7-9A9336536C6E}" type="presParOf" srcId="{A3BF27FD-A1BA-4721-9C63-726C24776F56}" destId="{95BA5EE9-D8A9-474D-927E-98C07D85E943}" srcOrd="1" destOrd="0" presId="urn:microsoft.com/office/officeart/2008/layout/LinedList"/>
    <dgm:cxn modelId="{62D71E2F-D11F-42B5-A771-DC9F993A5C7C}" type="presParOf" srcId="{A3BF27FD-A1BA-4721-9C63-726C24776F56}" destId="{B077EA25-85CD-4B41-AFE9-1FC5C1F9C41A}" srcOrd="2" destOrd="0" presId="urn:microsoft.com/office/officeart/2008/layout/LinedList"/>
    <dgm:cxn modelId="{1446E25F-7981-4B29-B963-9C8DE5774640}" type="presParOf" srcId="{C0DB319B-F4F4-45F7-AEA7-031C0F9A649A}" destId="{D558378B-F30F-40FB-A5D4-496D51694F51}" srcOrd="8" destOrd="0" presId="urn:microsoft.com/office/officeart/2008/layout/LinedList"/>
    <dgm:cxn modelId="{2654E66A-09E7-42C0-8971-ECB4CE0DB65B}" type="presParOf" srcId="{C0DB319B-F4F4-45F7-AEA7-031C0F9A649A}" destId="{C088AAA2-381A-43D2-9B33-281983A249C6}" srcOrd="9" destOrd="0" presId="urn:microsoft.com/office/officeart/2008/layout/LinedList"/>
    <dgm:cxn modelId="{59851A91-33E1-49A8-B6B5-53ED01CCD800}" type="presParOf" srcId="{C0DB319B-F4F4-45F7-AEA7-031C0F9A649A}" destId="{224FEBBB-64AB-42BC-A309-3BF05111F4B2}" srcOrd="10" destOrd="0" presId="urn:microsoft.com/office/officeart/2008/layout/LinedList"/>
    <dgm:cxn modelId="{619E8CB5-7121-4DA1-AF6A-AB4B48DEE08B}" type="presParOf" srcId="{224FEBBB-64AB-42BC-A309-3BF05111F4B2}" destId="{3DBBDADD-7AF8-470A-8C4A-6C0B99F99A77}" srcOrd="0" destOrd="0" presId="urn:microsoft.com/office/officeart/2008/layout/LinedList"/>
    <dgm:cxn modelId="{A2D12D73-3786-448C-AB42-05DA4F64527F}" type="presParOf" srcId="{224FEBBB-64AB-42BC-A309-3BF05111F4B2}" destId="{51E422FD-3E21-4591-97F6-A6E1BEB87461}" srcOrd="1" destOrd="0" presId="urn:microsoft.com/office/officeart/2008/layout/LinedList"/>
    <dgm:cxn modelId="{FC6824C4-9482-4D39-B1C8-0FEE7CC0A5CA}" type="presParOf" srcId="{224FEBBB-64AB-42BC-A309-3BF05111F4B2}" destId="{91AF87AA-D79A-481A-B21E-D1104DD99F54}" srcOrd="2" destOrd="0" presId="urn:microsoft.com/office/officeart/2008/layout/LinedList"/>
    <dgm:cxn modelId="{A9EF4ED2-38B9-43EE-93C6-8A2797317AEA}" type="presParOf" srcId="{C0DB319B-F4F4-45F7-AEA7-031C0F9A649A}" destId="{DF3361DB-D6AC-4502-A403-DCC75771A406}" srcOrd="11" destOrd="0" presId="urn:microsoft.com/office/officeart/2008/layout/LinedList"/>
    <dgm:cxn modelId="{161D6B36-F841-499E-BB08-7ADA88CE5894}" type="presParOf" srcId="{C0DB319B-F4F4-45F7-AEA7-031C0F9A649A}" destId="{D3847256-8FD9-40C9-B5C5-DF9161E78821}"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F5FE691-DA96-41CE-9CDA-4370B2A910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C7A884-9FA0-427B-BDE0-276861C46250}">
      <dgm:prSet phldrT="[Text]" custT="1"/>
      <dgm:spPr/>
      <dgm:t>
        <a:bodyPr/>
        <a:lstStyle/>
        <a:p>
          <a:r>
            <a:rPr lang="en-US" sz="2800" b="1" spc="5" dirty="0">
              <a:effectLst>
                <a:outerShdw blurRad="38100" dist="38100" dir="2700000" algn="tl">
                  <a:srgbClr val="000000">
                    <a:alpha val="43137"/>
                  </a:srgbClr>
                </a:outerShdw>
              </a:effectLst>
              <a:latin typeface="Calibri"/>
              <a:cs typeface="Calibri"/>
            </a:rPr>
            <a:t>Benefits </a:t>
          </a:r>
          <a:r>
            <a:rPr lang="en-US" sz="2800" b="1" spc="-5" dirty="0">
              <a:effectLst>
                <a:outerShdw blurRad="38100" dist="38100" dir="2700000" algn="tl">
                  <a:srgbClr val="000000">
                    <a:alpha val="43137"/>
                  </a:srgbClr>
                </a:outerShdw>
              </a:effectLst>
              <a:latin typeface="Calibri"/>
              <a:cs typeface="Calibri"/>
            </a:rPr>
            <a:t>of the</a:t>
          </a:r>
          <a:r>
            <a:rPr lang="en-US" sz="2800" b="1" spc="-120" dirty="0">
              <a:effectLst>
                <a:outerShdw blurRad="38100" dist="38100" dir="2700000" algn="tl">
                  <a:srgbClr val="000000">
                    <a:alpha val="43137"/>
                  </a:srgbClr>
                </a:outerShdw>
              </a:effectLst>
              <a:latin typeface="Calibri"/>
              <a:cs typeface="Calibri"/>
            </a:rPr>
            <a:t> </a:t>
          </a:r>
          <a:r>
            <a:rPr lang="en-US" sz="2800" b="1" spc="-20" dirty="0">
              <a:effectLst>
                <a:outerShdw blurRad="38100" dist="38100" dir="2700000" algn="tl">
                  <a:srgbClr val="000000">
                    <a:alpha val="43137"/>
                  </a:srgbClr>
                </a:outerShdw>
              </a:effectLst>
              <a:latin typeface="Calibri"/>
              <a:cs typeface="Calibri"/>
            </a:rPr>
            <a:t>budget:</a:t>
          </a:r>
          <a:endParaRPr lang="en-US" sz="2800" b="1" dirty="0">
            <a:effectLst>
              <a:outerShdw blurRad="38100" dist="38100" dir="2700000" algn="tl">
                <a:srgbClr val="000000">
                  <a:alpha val="43137"/>
                </a:srgbClr>
              </a:outerShdw>
            </a:effectLst>
          </a:endParaRPr>
        </a:p>
      </dgm:t>
    </dgm:pt>
    <dgm:pt modelId="{8EEA8C0A-7D0F-4E0C-A884-B561ECDC9E36}" type="parTrans" cxnId="{75A34B7D-E779-4311-A504-F3426C179C6B}">
      <dgm:prSet/>
      <dgm:spPr/>
      <dgm:t>
        <a:bodyPr/>
        <a:lstStyle/>
        <a:p>
          <a:endParaRPr lang="en-US"/>
        </a:p>
      </dgm:t>
    </dgm:pt>
    <dgm:pt modelId="{6839E773-1742-40D2-B3DD-C26FDA251D1F}" type="sibTrans" cxnId="{75A34B7D-E779-4311-A504-F3426C179C6B}">
      <dgm:prSet/>
      <dgm:spPr/>
      <dgm:t>
        <a:bodyPr/>
        <a:lstStyle/>
        <a:p>
          <a:endParaRPr lang="en-US"/>
        </a:p>
      </dgm:t>
    </dgm:pt>
    <dgm:pt modelId="{8B76AF84-CD9C-43DD-BCA0-D6B91D94F6A3}">
      <dgm:prSet custT="1"/>
      <dgm:spPr/>
      <dgm:t>
        <a:bodyPr/>
        <a:lstStyle/>
        <a:p>
          <a:r>
            <a:rPr lang="en-US" sz="2800" spc="-15" dirty="0">
              <a:latin typeface="Calibri"/>
              <a:cs typeface="Calibri"/>
            </a:rPr>
            <a:t>Stable </a:t>
          </a:r>
          <a:r>
            <a:rPr lang="en-US" sz="2800" spc="5" dirty="0">
              <a:latin typeface="Calibri"/>
              <a:cs typeface="Calibri"/>
            </a:rPr>
            <a:t>service</a:t>
          </a:r>
          <a:r>
            <a:rPr lang="en-US" sz="2800" spc="-190" dirty="0">
              <a:latin typeface="Calibri"/>
              <a:cs typeface="Calibri"/>
            </a:rPr>
            <a:t> </a:t>
          </a:r>
          <a:r>
            <a:rPr lang="en-US" sz="2800" dirty="0">
              <a:latin typeface="Calibri"/>
              <a:cs typeface="Calibri"/>
            </a:rPr>
            <a:t>delivery</a:t>
          </a:r>
        </a:p>
      </dgm:t>
    </dgm:pt>
    <dgm:pt modelId="{00FA7F62-4498-41BE-A8BC-F886D2A6C4B9}" type="parTrans" cxnId="{80648A65-0036-476A-9702-95C7A841268A}">
      <dgm:prSet/>
      <dgm:spPr/>
      <dgm:t>
        <a:bodyPr/>
        <a:lstStyle/>
        <a:p>
          <a:endParaRPr lang="en-US"/>
        </a:p>
      </dgm:t>
    </dgm:pt>
    <dgm:pt modelId="{0152DA9E-88AD-491D-8D0A-741CC012522E}" type="sibTrans" cxnId="{80648A65-0036-476A-9702-95C7A841268A}">
      <dgm:prSet/>
      <dgm:spPr/>
      <dgm:t>
        <a:bodyPr/>
        <a:lstStyle/>
        <a:p>
          <a:endParaRPr lang="en-US"/>
        </a:p>
      </dgm:t>
    </dgm:pt>
    <dgm:pt modelId="{4F79FA17-92C2-4AE1-93C1-EA5559CC8A6B}">
      <dgm:prSet custT="1"/>
      <dgm:spPr/>
      <dgm:t>
        <a:bodyPr/>
        <a:lstStyle/>
        <a:p>
          <a:r>
            <a:rPr lang="en-US" sz="2800" spc="-15" dirty="0">
              <a:latin typeface="Calibri"/>
              <a:cs typeface="Calibri"/>
            </a:rPr>
            <a:t>Impact </a:t>
          </a:r>
          <a:r>
            <a:rPr lang="en-US" sz="2800" dirty="0">
              <a:latin typeface="Calibri"/>
              <a:cs typeface="Calibri"/>
            </a:rPr>
            <a:t>of </a:t>
          </a:r>
          <a:r>
            <a:rPr lang="en-US" sz="2800" spc="-20" dirty="0">
              <a:latin typeface="Calibri"/>
              <a:cs typeface="Calibri"/>
            </a:rPr>
            <a:t>current</a:t>
          </a:r>
          <a:r>
            <a:rPr lang="en-US" sz="2800" spc="-95" dirty="0">
              <a:latin typeface="Calibri"/>
              <a:cs typeface="Calibri"/>
            </a:rPr>
            <a:t> </a:t>
          </a:r>
          <a:r>
            <a:rPr lang="en-US" sz="2800" spc="-5" dirty="0">
              <a:latin typeface="Calibri"/>
              <a:cs typeface="Calibri"/>
            </a:rPr>
            <a:t>decisions</a:t>
          </a:r>
          <a:endParaRPr lang="en-US" sz="2800" dirty="0">
            <a:latin typeface="Calibri"/>
            <a:cs typeface="Calibri"/>
          </a:endParaRPr>
        </a:p>
      </dgm:t>
    </dgm:pt>
    <dgm:pt modelId="{A6CC7335-A216-4FEF-A9A8-C0D7FEFE5B08}" type="parTrans" cxnId="{C2975605-83F0-4A0B-AD3C-1181EF56F596}">
      <dgm:prSet/>
      <dgm:spPr/>
      <dgm:t>
        <a:bodyPr/>
        <a:lstStyle/>
        <a:p>
          <a:endParaRPr lang="en-US"/>
        </a:p>
      </dgm:t>
    </dgm:pt>
    <dgm:pt modelId="{9DDAB9C3-A39C-4D35-82BA-FBC6A9096143}" type="sibTrans" cxnId="{C2975605-83F0-4A0B-AD3C-1181EF56F596}">
      <dgm:prSet/>
      <dgm:spPr/>
      <dgm:t>
        <a:bodyPr/>
        <a:lstStyle/>
        <a:p>
          <a:endParaRPr lang="en-US"/>
        </a:p>
      </dgm:t>
    </dgm:pt>
    <dgm:pt modelId="{E1CF5695-6993-4EE2-8424-DEF3EEC42CF5}">
      <dgm:prSet custT="1"/>
      <dgm:spPr/>
      <dgm:t>
        <a:bodyPr/>
        <a:lstStyle/>
        <a:p>
          <a:r>
            <a:rPr lang="en-US" sz="2800" spc="-15" dirty="0">
              <a:latin typeface="Calibri"/>
              <a:cs typeface="Calibri"/>
            </a:rPr>
            <a:t>Thoughtful</a:t>
          </a:r>
          <a:r>
            <a:rPr lang="en-US" sz="2800" spc="-95" dirty="0">
              <a:latin typeface="Calibri"/>
              <a:cs typeface="Calibri"/>
            </a:rPr>
            <a:t> </a:t>
          </a:r>
          <a:r>
            <a:rPr lang="en-US" sz="2800" spc="-20" dirty="0">
              <a:latin typeface="Calibri"/>
              <a:cs typeface="Calibri"/>
            </a:rPr>
            <a:t>responses</a:t>
          </a:r>
          <a:endParaRPr lang="en-US" sz="2800" dirty="0">
            <a:latin typeface="Calibri"/>
            <a:cs typeface="Calibri"/>
          </a:endParaRPr>
        </a:p>
      </dgm:t>
    </dgm:pt>
    <dgm:pt modelId="{A9B110D6-9D68-4348-BC9E-5F120A43629E}" type="parTrans" cxnId="{6BA85876-7B56-4E69-BF63-BD950424ADB4}">
      <dgm:prSet/>
      <dgm:spPr/>
      <dgm:t>
        <a:bodyPr/>
        <a:lstStyle/>
        <a:p>
          <a:endParaRPr lang="en-US"/>
        </a:p>
      </dgm:t>
    </dgm:pt>
    <dgm:pt modelId="{F07AA2FA-50BF-4902-B7FF-485058CB861E}" type="sibTrans" cxnId="{6BA85876-7B56-4E69-BF63-BD950424ADB4}">
      <dgm:prSet/>
      <dgm:spPr/>
      <dgm:t>
        <a:bodyPr/>
        <a:lstStyle/>
        <a:p>
          <a:endParaRPr lang="en-US"/>
        </a:p>
      </dgm:t>
    </dgm:pt>
    <dgm:pt modelId="{CF373037-09E3-4B8E-A76B-30835A5F0CBD}">
      <dgm:prSet custT="1"/>
      <dgm:spPr/>
      <dgm:t>
        <a:bodyPr/>
        <a:lstStyle/>
        <a:p>
          <a:r>
            <a:rPr lang="en-US" sz="2800" spc="-15" dirty="0">
              <a:latin typeface="Calibri"/>
              <a:cs typeface="Calibri"/>
            </a:rPr>
            <a:t>Identifies future trends</a:t>
          </a:r>
          <a:r>
            <a:rPr lang="en-US" sz="2800" spc="-175" dirty="0">
              <a:latin typeface="Calibri"/>
              <a:cs typeface="Calibri"/>
            </a:rPr>
            <a:t> </a:t>
          </a:r>
          <a:r>
            <a:rPr lang="en-US" sz="2800" dirty="0">
              <a:latin typeface="Calibri"/>
              <a:cs typeface="Calibri"/>
            </a:rPr>
            <a:t>early</a:t>
          </a:r>
        </a:p>
      </dgm:t>
    </dgm:pt>
    <dgm:pt modelId="{DA7D478F-1F5A-4DCE-962A-7BCF9EFCCD85}" type="parTrans" cxnId="{F421AB3E-0796-4EDB-B6EE-E0F1B81A72A6}">
      <dgm:prSet/>
      <dgm:spPr/>
      <dgm:t>
        <a:bodyPr/>
        <a:lstStyle/>
        <a:p>
          <a:endParaRPr lang="en-US"/>
        </a:p>
      </dgm:t>
    </dgm:pt>
    <dgm:pt modelId="{43CE1D2C-13E2-4462-BA9C-11A756EEA568}" type="sibTrans" cxnId="{F421AB3E-0796-4EDB-B6EE-E0F1B81A72A6}">
      <dgm:prSet/>
      <dgm:spPr/>
      <dgm:t>
        <a:bodyPr/>
        <a:lstStyle/>
        <a:p>
          <a:endParaRPr lang="en-US"/>
        </a:p>
      </dgm:t>
    </dgm:pt>
    <dgm:pt modelId="{CAB2E5C6-178F-46C3-A266-FBC6DAF24D73}">
      <dgm:prSet custT="1"/>
      <dgm:spPr/>
      <dgm:t>
        <a:bodyPr/>
        <a:lstStyle/>
        <a:p>
          <a:r>
            <a:rPr lang="en-US" sz="2800" spc="-5" dirty="0">
              <a:latin typeface="Calibri"/>
              <a:cs typeface="Calibri"/>
            </a:rPr>
            <a:t>Builds</a:t>
          </a:r>
          <a:r>
            <a:rPr lang="en-US" sz="2800" spc="-210" dirty="0">
              <a:latin typeface="Calibri"/>
              <a:cs typeface="Calibri"/>
            </a:rPr>
            <a:t> </a:t>
          </a:r>
          <a:r>
            <a:rPr lang="en-US" sz="2800" spc="-5" dirty="0">
              <a:latin typeface="Calibri"/>
              <a:cs typeface="Calibri"/>
            </a:rPr>
            <a:t>credibility</a:t>
          </a:r>
          <a:endParaRPr lang="en-US" sz="2800" dirty="0">
            <a:latin typeface="Calibri"/>
            <a:cs typeface="Calibri"/>
          </a:endParaRPr>
        </a:p>
      </dgm:t>
    </dgm:pt>
    <dgm:pt modelId="{CBC3253D-E29C-407A-90A1-B37977196006}" type="parTrans" cxnId="{6D6974EF-D3B3-44E5-8BF4-80EDFA8264FB}">
      <dgm:prSet/>
      <dgm:spPr/>
      <dgm:t>
        <a:bodyPr/>
        <a:lstStyle/>
        <a:p>
          <a:endParaRPr lang="en-US"/>
        </a:p>
      </dgm:t>
    </dgm:pt>
    <dgm:pt modelId="{890E179D-5706-4F16-9C98-73E8AB138A36}" type="sibTrans" cxnId="{6D6974EF-D3B3-44E5-8BF4-80EDFA8264FB}">
      <dgm:prSet/>
      <dgm:spPr/>
      <dgm:t>
        <a:bodyPr/>
        <a:lstStyle/>
        <a:p>
          <a:endParaRPr lang="en-US"/>
        </a:p>
      </dgm:t>
    </dgm:pt>
    <dgm:pt modelId="{1F718688-AC24-4CFF-9FBC-CF051D611429}">
      <dgm:prSet custT="1"/>
      <dgm:spPr/>
      <dgm:t>
        <a:bodyPr/>
        <a:lstStyle/>
        <a:p>
          <a:r>
            <a:rPr lang="en-US" sz="2800" spc="-40" dirty="0">
              <a:latin typeface="Calibri"/>
              <a:cs typeface="Calibri"/>
            </a:rPr>
            <a:t>Transparency</a:t>
          </a:r>
          <a:endParaRPr lang="en-US" sz="2800" dirty="0">
            <a:latin typeface="Calibri"/>
            <a:cs typeface="Calibri"/>
          </a:endParaRPr>
        </a:p>
      </dgm:t>
    </dgm:pt>
    <dgm:pt modelId="{4C06180A-952E-4461-A3FC-100A45FCA9A7}" type="parTrans" cxnId="{31D85A57-07B1-4E00-A720-33988EF8E4D4}">
      <dgm:prSet/>
      <dgm:spPr/>
      <dgm:t>
        <a:bodyPr/>
        <a:lstStyle/>
        <a:p>
          <a:endParaRPr lang="en-US"/>
        </a:p>
      </dgm:t>
    </dgm:pt>
    <dgm:pt modelId="{4D5F8378-C2A4-470F-805E-3FC312A5C742}" type="sibTrans" cxnId="{31D85A57-07B1-4E00-A720-33988EF8E4D4}">
      <dgm:prSet/>
      <dgm:spPr/>
      <dgm:t>
        <a:bodyPr/>
        <a:lstStyle/>
        <a:p>
          <a:endParaRPr lang="en-US"/>
        </a:p>
      </dgm:t>
    </dgm:pt>
    <dgm:pt modelId="{C282CCBB-E8F2-4558-964A-55BF34436253}" type="pres">
      <dgm:prSet presAssocID="{9F5FE691-DA96-41CE-9CDA-4370B2A910AF}" presName="linear" presStyleCnt="0">
        <dgm:presLayoutVars>
          <dgm:dir/>
          <dgm:animLvl val="lvl"/>
          <dgm:resizeHandles val="exact"/>
        </dgm:presLayoutVars>
      </dgm:prSet>
      <dgm:spPr/>
      <dgm:t>
        <a:bodyPr/>
        <a:lstStyle/>
        <a:p>
          <a:endParaRPr lang="en-US"/>
        </a:p>
      </dgm:t>
    </dgm:pt>
    <dgm:pt modelId="{54C9E803-4BBD-4618-89B6-9DBD7155571F}" type="pres">
      <dgm:prSet presAssocID="{F1C7A884-9FA0-427B-BDE0-276861C46250}" presName="parentLin" presStyleCnt="0"/>
      <dgm:spPr/>
    </dgm:pt>
    <dgm:pt modelId="{3CB13DB4-1590-4BF1-BA04-E1986E90E86C}" type="pres">
      <dgm:prSet presAssocID="{F1C7A884-9FA0-427B-BDE0-276861C46250}" presName="parentLeftMargin" presStyleLbl="node1" presStyleIdx="0" presStyleCnt="1"/>
      <dgm:spPr/>
      <dgm:t>
        <a:bodyPr/>
        <a:lstStyle/>
        <a:p>
          <a:endParaRPr lang="en-US"/>
        </a:p>
      </dgm:t>
    </dgm:pt>
    <dgm:pt modelId="{3073C756-B854-45BA-B2F7-315B3F2A2670}" type="pres">
      <dgm:prSet presAssocID="{F1C7A884-9FA0-427B-BDE0-276861C46250}" presName="parentText" presStyleLbl="node1" presStyleIdx="0" presStyleCnt="1">
        <dgm:presLayoutVars>
          <dgm:chMax val="0"/>
          <dgm:bulletEnabled val="1"/>
        </dgm:presLayoutVars>
      </dgm:prSet>
      <dgm:spPr/>
      <dgm:t>
        <a:bodyPr/>
        <a:lstStyle/>
        <a:p>
          <a:endParaRPr lang="en-US"/>
        </a:p>
      </dgm:t>
    </dgm:pt>
    <dgm:pt modelId="{5CE5EA29-A82B-4E33-9509-A2EE3A4B72AC}" type="pres">
      <dgm:prSet presAssocID="{F1C7A884-9FA0-427B-BDE0-276861C46250}" presName="negativeSpace" presStyleCnt="0"/>
      <dgm:spPr/>
    </dgm:pt>
    <dgm:pt modelId="{2E287365-59C5-42A2-AE8D-64E2512A527A}" type="pres">
      <dgm:prSet presAssocID="{F1C7A884-9FA0-427B-BDE0-276861C46250}" presName="childText" presStyleLbl="conFgAcc1" presStyleIdx="0" presStyleCnt="1">
        <dgm:presLayoutVars>
          <dgm:bulletEnabled val="1"/>
        </dgm:presLayoutVars>
      </dgm:prSet>
      <dgm:spPr/>
      <dgm:t>
        <a:bodyPr/>
        <a:lstStyle/>
        <a:p>
          <a:endParaRPr lang="en-US"/>
        </a:p>
      </dgm:t>
    </dgm:pt>
  </dgm:ptLst>
  <dgm:cxnLst>
    <dgm:cxn modelId="{C2975605-83F0-4A0B-AD3C-1181EF56F596}" srcId="{F1C7A884-9FA0-427B-BDE0-276861C46250}" destId="{4F79FA17-92C2-4AE1-93C1-EA5559CC8A6B}" srcOrd="1" destOrd="0" parTransId="{A6CC7335-A216-4FEF-A9A8-C0D7FEFE5B08}" sibTransId="{9DDAB9C3-A39C-4D35-82BA-FBC6A9096143}"/>
    <dgm:cxn modelId="{F421AB3E-0796-4EDB-B6EE-E0F1B81A72A6}" srcId="{F1C7A884-9FA0-427B-BDE0-276861C46250}" destId="{CF373037-09E3-4B8E-A76B-30835A5F0CBD}" srcOrd="3" destOrd="0" parTransId="{DA7D478F-1F5A-4DCE-962A-7BCF9EFCCD85}" sibTransId="{43CE1D2C-13E2-4462-BA9C-11A756EEA568}"/>
    <dgm:cxn modelId="{C6BD7275-37D6-4CD1-8667-FFB71B80B025}" type="presOf" srcId="{1F718688-AC24-4CFF-9FBC-CF051D611429}" destId="{2E287365-59C5-42A2-AE8D-64E2512A527A}" srcOrd="0" destOrd="5" presId="urn:microsoft.com/office/officeart/2005/8/layout/list1"/>
    <dgm:cxn modelId="{4FF18A7E-17EB-44D7-9136-5DA2AFA2D31A}" type="presOf" srcId="{CF373037-09E3-4B8E-A76B-30835A5F0CBD}" destId="{2E287365-59C5-42A2-AE8D-64E2512A527A}" srcOrd="0" destOrd="3" presId="urn:microsoft.com/office/officeart/2005/8/layout/list1"/>
    <dgm:cxn modelId="{6BA85876-7B56-4E69-BF63-BD950424ADB4}" srcId="{F1C7A884-9FA0-427B-BDE0-276861C46250}" destId="{E1CF5695-6993-4EE2-8424-DEF3EEC42CF5}" srcOrd="2" destOrd="0" parTransId="{A9B110D6-9D68-4348-BC9E-5F120A43629E}" sibTransId="{F07AA2FA-50BF-4902-B7FF-485058CB861E}"/>
    <dgm:cxn modelId="{80648A65-0036-476A-9702-95C7A841268A}" srcId="{F1C7A884-9FA0-427B-BDE0-276861C46250}" destId="{8B76AF84-CD9C-43DD-BCA0-D6B91D94F6A3}" srcOrd="0" destOrd="0" parTransId="{00FA7F62-4498-41BE-A8BC-F886D2A6C4B9}" sibTransId="{0152DA9E-88AD-491D-8D0A-741CC012522E}"/>
    <dgm:cxn modelId="{2496B3C8-2AF2-485B-868D-6531D7C412EF}" type="presOf" srcId="{F1C7A884-9FA0-427B-BDE0-276861C46250}" destId="{3CB13DB4-1590-4BF1-BA04-E1986E90E86C}" srcOrd="0" destOrd="0" presId="urn:microsoft.com/office/officeart/2005/8/layout/list1"/>
    <dgm:cxn modelId="{6D6974EF-D3B3-44E5-8BF4-80EDFA8264FB}" srcId="{F1C7A884-9FA0-427B-BDE0-276861C46250}" destId="{CAB2E5C6-178F-46C3-A266-FBC6DAF24D73}" srcOrd="4" destOrd="0" parTransId="{CBC3253D-E29C-407A-90A1-B37977196006}" sibTransId="{890E179D-5706-4F16-9C98-73E8AB138A36}"/>
    <dgm:cxn modelId="{5A331B80-4279-4665-BAFB-2839254CCB47}" type="presOf" srcId="{9F5FE691-DA96-41CE-9CDA-4370B2A910AF}" destId="{C282CCBB-E8F2-4558-964A-55BF34436253}" srcOrd="0" destOrd="0" presId="urn:microsoft.com/office/officeart/2005/8/layout/list1"/>
    <dgm:cxn modelId="{209BFD59-CFE2-46E2-9B31-43857C78E798}" type="presOf" srcId="{F1C7A884-9FA0-427B-BDE0-276861C46250}" destId="{3073C756-B854-45BA-B2F7-315B3F2A2670}" srcOrd="1" destOrd="0" presId="urn:microsoft.com/office/officeart/2005/8/layout/list1"/>
    <dgm:cxn modelId="{345BBC75-E56A-4CBA-8886-7F7B3CB94256}" type="presOf" srcId="{8B76AF84-CD9C-43DD-BCA0-D6B91D94F6A3}" destId="{2E287365-59C5-42A2-AE8D-64E2512A527A}" srcOrd="0" destOrd="0" presId="urn:microsoft.com/office/officeart/2005/8/layout/list1"/>
    <dgm:cxn modelId="{C47CB4DB-271F-45C2-93D7-25B0E6EB2A7F}" type="presOf" srcId="{4F79FA17-92C2-4AE1-93C1-EA5559CC8A6B}" destId="{2E287365-59C5-42A2-AE8D-64E2512A527A}" srcOrd="0" destOrd="1" presId="urn:microsoft.com/office/officeart/2005/8/layout/list1"/>
    <dgm:cxn modelId="{31D85A57-07B1-4E00-A720-33988EF8E4D4}" srcId="{F1C7A884-9FA0-427B-BDE0-276861C46250}" destId="{1F718688-AC24-4CFF-9FBC-CF051D611429}" srcOrd="5" destOrd="0" parTransId="{4C06180A-952E-4461-A3FC-100A45FCA9A7}" sibTransId="{4D5F8378-C2A4-470F-805E-3FC312A5C742}"/>
    <dgm:cxn modelId="{75A34B7D-E779-4311-A504-F3426C179C6B}" srcId="{9F5FE691-DA96-41CE-9CDA-4370B2A910AF}" destId="{F1C7A884-9FA0-427B-BDE0-276861C46250}" srcOrd="0" destOrd="0" parTransId="{8EEA8C0A-7D0F-4E0C-A884-B561ECDC9E36}" sibTransId="{6839E773-1742-40D2-B3DD-C26FDA251D1F}"/>
    <dgm:cxn modelId="{53AD8816-87B5-4987-B3E4-33931B2E7E93}" type="presOf" srcId="{CAB2E5C6-178F-46C3-A266-FBC6DAF24D73}" destId="{2E287365-59C5-42A2-AE8D-64E2512A527A}" srcOrd="0" destOrd="4" presId="urn:microsoft.com/office/officeart/2005/8/layout/list1"/>
    <dgm:cxn modelId="{B8975C0E-7C46-499E-BFFF-6AA62F9A69B6}" type="presOf" srcId="{E1CF5695-6993-4EE2-8424-DEF3EEC42CF5}" destId="{2E287365-59C5-42A2-AE8D-64E2512A527A}" srcOrd="0" destOrd="2" presId="urn:microsoft.com/office/officeart/2005/8/layout/list1"/>
    <dgm:cxn modelId="{812012AD-1E6E-401C-830B-0EAEDA4462AB}" type="presParOf" srcId="{C282CCBB-E8F2-4558-964A-55BF34436253}" destId="{54C9E803-4BBD-4618-89B6-9DBD7155571F}" srcOrd="0" destOrd="0" presId="urn:microsoft.com/office/officeart/2005/8/layout/list1"/>
    <dgm:cxn modelId="{D37F90DD-FF9F-43ED-A5F5-3310CFFDD1B1}" type="presParOf" srcId="{54C9E803-4BBD-4618-89B6-9DBD7155571F}" destId="{3CB13DB4-1590-4BF1-BA04-E1986E90E86C}" srcOrd="0" destOrd="0" presId="urn:microsoft.com/office/officeart/2005/8/layout/list1"/>
    <dgm:cxn modelId="{AEE49F46-315A-4B8A-B595-82FA1FC07C3E}" type="presParOf" srcId="{54C9E803-4BBD-4618-89B6-9DBD7155571F}" destId="{3073C756-B854-45BA-B2F7-315B3F2A2670}" srcOrd="1" destOrd="0" presId="urn:microsoft.com/office/officeart/2005/8/layout/list1"/>
    <dgm:cxn modelId="{3532F705-51AA-424D-B8DE-CB90EBC769A9}" type="presParOf" srcId="{C282CCBB-E8F2-4558-964A-55BF34436253}" destId="{5CE5EA29-A82B-4E33-9509-A2EE3A4B72AC}" srcOrd="1" destOrd="0" presId="urn:microsoft.com/office/officeart/2005/8/layout/list1"/>
    <dgm:cxn modelId="{3A95B5EC-141E-43D7-8C95-12A4CAE0EEC6}" type="presParOf" srcId="{C282CCBB-E8F2-4558-964A-55BF34436253}" destId="{2E287365-59C5-42A2-AE8D-64E2512A527A}"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A399E55-559B-4B05-A70F-98237BCA11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9822D42-C5A6-4FA1-A418-8527F331EC7E}">
      <dgm:prSet phldrT="[Text]" custT="1"/>
      <dgm:spPr/>
      <dgm:t>
        <a:bodyPr/>
        <a:lstStyle/>
        <a:p>
          <a:r>
            <a:rPr lang="en-US" sz="2800" b="1" spc="-15" dirty="0">
              <a:solidFill>
                <a:schemeClr val="tx2"/>
              </a:solidFill>
              <a:latin typeface="Calibri"/>
              <a:cs typeface="Calibri"/>
            </a:rPr>
            <a:t>The types of Budget include </a:t>
          </a:r>
          <a:endParaRPr lang="en-US" sz="2800" b="1" dirty="0">
            <a:solidFill>
              <a:schemeClr val="tx2"/>
            </a:solidFill>
          </a:endParaRPr>
        </a:p>
      </dgm:t>
    </dgm:pt>
    <dgm:pt modelId="{54769247-EF6D-4AB8-B886-A33990A6024F}" type="parTrans" cxnId="{7BA986C0-99D8-4B98-8AD3-E1D54AEB922E}">
      <dgm:prSet/>
      <dgm:spPr/>
      <dgm:t>
        <a:bodyPr/>
        <a:lstStyle/>
        <a:p>
          <a:endParaRPr lang="en-US"/>
        </a:p>
      </dgm:t>
    </dgm:pt>
    <dgm:pt modelId="{A2997967-3B8C-4DAC-89DE-9FA1A9FA70B8}" type="sibTrans" cxnId="{7BA986C0-99D8-4B98-8AD3-E1D54AEB922E}">
      <dgm:prSet/>
      <dgm:spPr/>
      <dgm:t>
        <a:bodyPr/>
        <a:lstStyle/>
        <a:p>
          <a:endParaRPr lang="en-US"/>
        </a:p>
      </dgm:t>
    </dgm:pt>
    <dgm:pt modelId="{8969A747-3C64-446D-9C51-2CD922A61754}">
      <dgm:prSet custT="1"/>
      <dgm:spPr/>
      <dgm:t>
        <a:bodyPr/>
        <a:lstStyle/>
        <a:p>
          <a:r>
            <a:rPr lang="en-US" sz="2800" spc="-15" dirty="0">
              <a:latin typeface="Calibri"/>
              <a:cs typeface="Calibri"/>
            </a:rPr>
            <a:t>Executive</a:t>
          </a:r>
          <a:r>
            <a:rPr lang="en-US" sz="2800" spc="-80" dirty="0">
              <a:latin typeface="Calibri"/>
              <a:cs typeface="Calibri"/>
            </a:rPr>
            <a:t> </a:t>
          </a:r>
          <a:r>
            <a:rPr lang="en-US" sz="2800" spc="-20" dirty="0">
              <a:latin typeface="Calibri"/>
              <a:cs typeface="Calibri"/>
            </a:rPr>
            <a:t>Budgeting</a:t>
          </a:r>
        </a:p>
      </dgm:t>
    </dgm:pt>
    <dgm:pt modelId="{A3C4BED1-DEBC-4D87-8B06-6FABC067F01A}" type="parTrans" cxnId="{03CFCFA8-D19D-48FC-9F98-F95A87AC9666}">
      <dgm:prSet/>
      <dgm:spPr/>
      <dgm:t>
        <a:bodyPr/>
        <a:lstStyle/>
        <a:p>
          <a:endParaRPr lang="en-US"/>
        </a:p>
      </dgm:t>
    </dgm:pt>
    <dgm:pt modelId="{B5DE1941-77B3-4C96-A42E-FE4BDE3E1E6B}" type="sibTrans" cxnId="{03CFCFA8-D19D-48FC-9F98-F95A87AC9666}">
      <dgm:prSet/>
      <dgm:spPr/>
      <dgm:t>
        <a:bodyPr/>
        <a:lstStyle/>
        <a:p>
          <a:endParaRPr lang="en-US"/>
        </a:p>
      </dgm:t>
    </dgm:pt>
    <dgm:pt modelId="{9003BEED-23E4-4D5C-A694-C9D95D8E7CE2}">
      <dgm:prSet custT="1"/>
      <dgm:spPr/>
      <dgm:t>
        <a:bodyPr/>
        <a:lstStyle/>
        <a:p>
          <a:r>
            <a:rPr lang="en-US" sz="2800" spc="-20" dirty="0">
              <a:latin typeface="Calibri"/>
              <a:cs typeface="Calibri"/>
            </a:rPr>
            <a:t>I</a:t>
          </a:r>
          <a:r>
            <a:rPr lang="en-US" sz="2800" spc="-15" dirty="0">
              <a:latin typeface="Calibri"/>
              <a:cs typeface="Calibri"/>
            </a:rPr>
            <a:t>ncremental</a:t>
          </a:r>
          <a:r>
            <a:rPr lang="en-US" sz="2800" spc="-35" dirty="0">
              <a:latin typeface="Calibri"/>
              <a:cs typeface="Calibri"/>
            </a:rPr>
            <a:t> </a:t>
          </a:r>
          <a:r>
            <a:rPr lang="en-US" sz="2800" spc="-20" dirty="0">
              <a:latin typeface="Calibri"/>
              <a:cs typeface="Calibri"/>
            </a:rPr>
            <a:t>Budgeting</a:t>
          </a:r>
        </a:p>
      </dgm:t>
    </dgm:pt>
    <dgm:pt modelId="{364D7FE8-3EDF-4D0B-B91A-21A0F0D314EE}" type="parTrans" cxnId="{0E4D2861-6E22-494A-8B5B-E2F3C0D49D20}">
      <dgm:prSet/>
      <dgm:spPr/>
      <dgm:t>
        <a:bodyPr/>
        <a:lstStyle/>
        <a:p>
          <a:endParaRPr lang="en-US"/>
        </a:p>
      </dgm:t>
    </dgm:pt>
    <dgm:pt modelId="{53DCBBB9-A57D-4CEF-9C39-1251362A6F2F}" type="sibTrans" cxnId="{0E4D2861-6E22-494A-8B5B-E2F3C0D49D20}">
      <dgm:prSet/>
      <dgm:spPr/>
      <dgm:t>
        <a:bodyPr/>
        <a:lstStyle/>
        <a:p>
          <a:endParaRPr lang="en-US"/>
        </a:p>
      </dgm:t>
    </dgm:pt>
    <dgm:pt modelId="{FC9CC23D-E405-426A-B783-EEC7D44B3D1B}">
      <dgm:prSet custT="1"/>
      <dgm:spPr/>
      <dgm:t>
        <a:bodyPr/>
        <a:lstStyle/>
        <a:p>
          <a:r>
            <a:rPr lang="en-US" sz="2800" spc="-20" dirty="0">
              <a:latin typeface="Calibri"/>
              <a:cs typeface="Calibri"/>
            </a:rPr>
            <a:t>P</a:t>
          </a:r>
          <a:r>
            <a:rPr lang="en-US" sz="2800" spc="-15" dirty="0">
              <a:latin typeface="Calibri"/>
              <a:cs typeface="Calibri"/>
            </a:rPr>
            <a:t>erformance</a:t>
          </a:r>
          <a:r>
            <a:rPr lang="en-US" sz="2800" spc="-114" dirty="0">
              <a:latin typeface="Calibri"/>
              <a:cs typeface="Calibri"/>
            </a:rPr>
            <a:t> </a:t>
          </a:r>
          <a:r>
            <a:rPr lang="en-US" sz="2800" spc="-20" dirty="0">
              <a:latin typeface="Calibri"/>
              <a:cs typeface="Calibri"/>
            </a:rPr>
            <a:t>Budgeting</a:t>
          </a:r>
        </a:p>
      </dgm:t>
    </dgm:pt>
    <dgm:pt modelId="{5F04A741-41B3-4F48-BC4C-70BFCACBF023}" type="parTrans" cxnId="{B2DDBE70-8EF2-47F4-B81C-FAF64AB7B0EE}">
      <dgm:prSet/>
      <dgm:spPr/>
      <dgm:t>
        <a:bodyPr/>
        <a:lstStyle/>
        <a:p>
          <a:endParaRPr lang="en-US"/>
        </a:p>
      </dgm:t>
    </dgm:pt>
    <dgm:pt modelId="{E9DB0396-4452-4CCF-BE52-07AE3B5C7F5B}" type="sibTrans" cxnId="{B2DDBE70-8EF2-47F4-B81C-FAF64AB7B0EE}">
      <dgm:prSet/>
      <dgm:spPr/>
      <dgm:t>
        <a:bodyPr/>
        <a:lstStyle/>
        <a:p>
          <a:endParaRPr lang="en-US"/>
        </a:p>
      </dgm:t>
    </dgm:pt>
    <dgm:pt modelId="{B2A9235B-D80B-4B68-9CF9-A2F16779D068}">
      <dgm:prSet custT="1"/>
      <dgm:spPr/>
      <dgm:t>
        <a:bodyPr/>
        <a:lstStyle/>
        <a:p>
          <a:r>
            <a:rPr lang="en-US" sz="2800" spc="-20" dirty="0">
              <a:latin typeface="Calibri"/>
              <a:cs typeface="Calibri"/>
            </a:rPr>
            <a:t>P</a:t>
          </a:r>
          <a:r>
            <a:rPr lang="en-US" sz="2800" spc="-15" dirty="0">
              <a:latin typeface="Calibri"/>
              <a:cs typeface="Calibri"/>
            </a:rPr>
            <a:t>rogram</a:t>
          </a:r>
          <a:r>
            <a:rPr lang="en-US" sz="2800" spc="-105" dirty="0">
              <a:latin typeface="Calibri"/>
              <a:cs typeface="Calibri"/>
            </a:rPr>
            <a:t> </a:t>
          </a:r>
          <a:r>
            <a:rPr lang="en-US" sz="2800" spc="-20" dirty="0">
              <a:latin typeface="Calibri"/>
              <a:cs typeface="Calibri"/>
            </a:rPr>
            <a:t>Budgeting</a:t>
          </a:r>
        </a:p>
      </dgm:t>
    </dgm:pt>
    <dgm:pt modelId="{579AD01E-883E-453A-BBA8-4B55D9E576F2}" type="parTrans" cxnId="{2ABA913F-6987-4168-84AE-41C2E50AB13C}">
      <dgm:prSet/>
      <dgm:spPr/>
      <dgm:t>
        <a:bodyPr/>
        <a:lstStyle/>
        <a:p>
          <a:endParaRPr lang="en-US"/>
        </a:p>
      </dgm:t>
    </dgm:pt>
    <dgm:pt modelId="{E4B0BF96-5B65-4740-83AE-F5658AAFBDDA}" type="sibTrans" cxnId="{2ABA913F-6987-4168-84AE-41C2E50AB13C}">
      <dgm:prSet/>
      <dgm:spPr/>
      <dgm:t>
        <a:bodyPr/>
        <a:lstStyle/>
        <a:p>
          <a:endParaRPr lang="en-US"/>
        </a:p>
      </dgm:t>
    </dgm:pt>
    <dgm:pt modelId="{6C2D4C38-DA35-4685-9093-6A658A80840A}">
      <dgm:prSet custT="1"/>
      <dgm:spPr/>
      <dgm:t>
        <a:bodyPr/>
        <a:lstStyle/>
        <a:p>
          <a:r>
            <a:rPr lang="en-US" sz="2800" spc="-20" dirty="0">
              <a:latin typeface="Calibri"/>
              <a:cs typeface="Calibri"/>
            </a:rPr>
            <a:t>Zer</a:t>
          </a:r>
          <a:r>
            <a:rPr lang="en-US" sz="2800" spc="-15" dirty="0">
              <a:latin typeface="Calibri"/>
              <a:cs typeface="Calibri"/>
            </a:rPr>
            <a:t>o-Based</a:t>
          </a:r>
          <a:r>
            <a:rPr lang="en-US" sz="2800" spc="-65" dirty="0">
              <a:latin typeface="Calibri"/>
              <a:cs typeface="Calibri"/>
            </a:rPr>
            <a:t> </a:t>
          </a:r>
          <a:r>
            <a:rPr lang="en-US" sz="2800" spc="-20" dirty="0">
              <a:latin typeface="Calibri"/>
              <a:cs typeface="Calibri"/>
            </a:rPr>
            <a:t>Budgeting</a:t>
          </a:r>
        </a:p>
      </dgm:t>
    </dgm:pt>
    <dgm:pt modelId="{5F9A8950-FD9E-4903-B8F4-3AF27FAB604E}" type="parTrans" cxnId="{2BFF34BC-0BE4-4CB6-BE7D-FEE3D8BDEA1C}">
      <dgm:prSet/>
      <dgm:spPr/>
      <dgm:t>
        <a:bodyPr/>
        <a:lstStyle/>
        <a:p>
          <a:endParaRPr lang="en-US"/>
        </a:p>
      </dgm:t>
    </dgm:pt>
    <dgm:pt modelId="{E49F7E5B-81CE-48C5-BB82-94C84F3449D6}" type="sibTrans" cxnId="{2BFF34BC-0BE4-4CB6-BE7D-FEE3D8BDEA1C}">
      <dgm:prSet/>
      <dgm:spPr/>
      <dgm:t>
        <a:bodyPr/>
        <a:lstStyle/>
        <a:p>
          <a:endParaRPr lang="en-US"/>
        </a:p>
      </dgm:t>
    </dgm:pt>
    <dgm:pt modelId="{5B88BCA3-DCD9-4F42-8E8B-EA668D923C2E}">
      <dgm:prSet custT="1"/>
      <dgm:spPr/>
      <dgm:t>
        <a:bodyPr/>
        <a:lstStyle/>
        <a:p>
          <a:r>
            <a:rPr lang="en-US" sz="2800" spc="-20" dirty="0">
              <a:latin typeface="Calibri"/>
              <a:cs typeface="Calibri"/>
            </a:rPr>
            <a:t>B</a:t>
          </a:r>
          <a:r>
            <a:rPr lang="en-US" sz="2800" dirty="0">
              <a:latin typeface="Calibri"/>
              <a:cs typeface="Calibri"/>
            </a:rPr>
            <a:t>udget</a:t>
          </a:r>
          <a:r>
            <a:rPr lang="en-US" sz="2800" spc="-50" dirty="0">
              <a:latin typeface="Calibri"/>
              <a:cs typeface="Calibri"/>
            </a:rPr>
            <a:t> </a:t>
          </a:r>
          <a:r>
            <a:rPr lang="en-US" sz="2800" spc="-20" dirty="0">
              <a:latin typeface="Calibri"/>
              <a:cs typeface="Calibri"/>
            </a:rPr>
            <a:t>Allotment</a:t>
          </a:r>
        </a:p>
      </dgm:t>
    </dgm:pt>
    <dgm:pt modelId="{2A1B3A4D-3BEE-4145-83F7-A99243CECB39}" type="parTrans" cxnId="{53E66F04-0633-4BA6-9797-0881D59CB443}">
      <dgm:prSet/>
      <dgm:spPr/>
      <dgm:t>
        <a:bodyPr/>
        <a:lstStyle/>
        <a:p>
          <a:endParaRPr lang="en-US"/>
        </a:p>
      </dgm:t>
    </dgm:pt>
    <dgm:pt modelId="{4A52C3CE-5636-4025-B024-9E369454F3BF}" type="sibTrans" cxnId="{53E66F04-0633-4BA6-9797-0881D59CB443}">
      <dgm:prSet/>
      <dgm:spPr/>
      <dgm:t>
        <a:bodyPr/>
        <a:lstStyle/>
        <a:p>
          <a:endParaRPr lang="en-US"/>
        </a:p>
      </dgm:t>
    </dgm:pt>
    <dgm:pt modelId="{466A9F3E-3744-4F91-9D71-55BAE15EFCB4}">
      <dgm:prSet custT="1"/>
      <dgm:spPr/>
      <dgm:t>
        <a:bodyPr/>
        <a:lstStyle/>
        <a:p>
          <a:r>
            <a:rPr lang="en-US" sz="2800" spc="-20" dirty="0">
              <a:latin typeface="Calibri"/>
              <a:cs typeface="Calibri"/>
            </a:rPr>
            <a:t>P</a:t>
          </a:r>
          <a:r>
            <a:rPr lang="en-US" sz="2800" dirty="0">
              <a:latin typeface="Calibri"/>
              <a:cs typeface="Calibri"/>
            </a:rPr>
            <a:t>riority-Based</a:t>
          </a:r>
          <a:r>
            <a:rPr lang="en-US" sz="2800" spc="-40" dirty="0">
              <a:latin typeface="Calibri"/>
              <a:cs typeface="Calibri"/>
            </a:rPr>
            <a:t> </a:t>
          </a:r>
          <a:r>
            <a:rPr lang="en-US" sz="2800" spc="-20" dirty="0">
              <a:latin typeface="Calibri"/>
              <a:cs typeface="Calibri"/>
            </a:rPr>
            <a:t>Budgeting</a:t>
          </a:r>
          <a:endParaRPr lang="en-US" sz="2800" dirty="0">
            <a:latin typeface="Calibri"/>
            <a:cs typeface="Calibri"/>
          </a:endParaRPr>
        </a:p>
      </dgm:t>
    </dgm:pt>
    <dgm:pt modelId="{D42A71DC-79E0-47D7-A0DF-6966EF93109C}" type="parTrans" cxnId="{986BEB44-3675-47AF-929E-B008CFEE283C}">
      <dgm:prSet/>
      <dgm:spPr/>
      <dgm:t>
        <a:bodyPr/>
        <a:lstStyle/>
        <a:p>
          <a:endParaRPr lang="en-US"/>
        </a:p>
      </dgm:t>
    </dgm:pt>
    <dgm:pt modelId="{75A32CE4-3510-46F7-9087-9B3C31377C58}" type="sibTrans" cxnId="{986BEB44-3675-47AF-929E-B008CFEE283C}">
      <dgm:prSet/>
      <dgm:spPr/>
      <dgm:t>
        <a:bodyPr/>
        <a:lstStyle/>
        <a:p>
          <a:endParaRPr lang="en-US"/>
        </a:p>
      </dgm:t>
    </dgm:pt>
    <dgm:pt modelId="{52D3AAC0-9C58-4E14-B7E6-FA5E195ABBBB}" type="pres">
      <dgm:prSet presAssocID="{2A399E55-559B-4B05-A70F-98237BCA11C0}" presName="vert0" presStyleCnt="0">
        <dgm:presLayoutVars>
          <dgm:dir/>
          <dgm:animOne val="branch"/>
          <dgm:animLvl val="lvl"/>
        </dgm:presLayoutVars>
      </dgm:prSet>
      <dgm:spPr/>
      <dgm:t>
        <a:bodyPr/>
        <a:lstStyle/>
        <a:p>
          <a:endParaRPr lang="en-US"/>
        </a:p>
      </dgm:t>
    </dgm:pt>
    <dgm:pt modelId="{6C0983B7-FC79-425F-B887-4332293FC955}" type="pres">
      <dgm:prSet presAssocID="{19822D42-C5A6-4FA1-A418-8527F331EC7E}" presName="thickLine" presStyleLbl="alignNode1" presStyleIdx="0" presStyleCnt="1"/>
      <dgm:spPr/>
    </dgm:pt>
    <dgm:pt modelId="{94FEC49F-95F2-46B0-83F3-3398CCF8F56A}" type="pres">
      <dgm:prSet presAssocID="{19822D42-C5A6-4FA1-A418-8527F331EC7E}" presName="horz1" presStyleCnt="0"/>
      <dgm:spPr/>
    </dgm:pt>
    <dgm:pt modelId="{B737317E-DEF5-4BC4-9F02-A5B2B81D780C}" type="pres">
      <dgm:prSet presAssocID="{19822D42-C5A6-4FA1-A418-8527F331EC7E}" presName="tx1" presStyleLbl="revTx" presStyleIdx="0" presStyleCnt="8" custScaleX="208511"/>
      <dgm:spPr/>
      <dgm:t>
        <a:bodyPr/>
        <a:lstStyle/>
        <a:p>
          <a:endParaRPr lang="en-US"/>
        </a:p>
      </dgm:t>
    </dgm:pt>
    <dgm:pt modelId="{07EC909F-9B8F-4D74-A646-513286B03DAF}" type="pres">
      <dgm:prSet presAssocID="{19822D42-C5A6-4FA1-A418-8527F331EC7E}" presName="vert1" presStyleCnt="0"/>
      <dgm:spPr/>
    </dgm:pt>
    <dgm:pt modelId="{9A8A4D1F-09DA-4163-852F-524EDD1F4808}" type="pres">
      <dgm:prSet presAssocID="{8969A747-3C64-446D-9C51-2CD922A61754}" presName="vertSpace2a" presStyleCnt="0"/>
      <dgm:spPr/>
    </dgm:pt>
    <dgm:pt modelId="{EFB9AD99-D3F1-403C-B44A-436B866EA8E9}" type="pres">
      <dgm:prSet presAssocID="{8969A747-3C64-446D-9C51-2CD922A61754}" presName="horz2" presStyleCnt="0"/>
      <dgm:spPr/>
    </dgm:pt>
    <dgm:pt modelId="{ED694EE9-3399-4E44-83F5-344F640A3AB1}" type="pres">
      <dgm:prSet presAssocID="{8969A747-3C64-446D-9C51-2CD922A61754}" presName="horzSpace2" presStyleCnt="0"/>
      <dgm:spPr/>
    </dgm:pt>
    <dgm:pt modelId="{11B0AC71-D88D-4FFC-91C4-9C2DD876FE97}" type="pres">
      <dgm:prSet presAssocID="{8969A747-3C64-446D-9C51-2CD922A61754}" presName="tx2" presStyleLbl="revTx" presStyleIdx="1" presStyleCnt="8"/>
      <dgm:spPr/>
      <dgm:t>
        <a:bodyPr/>
        <a:lstStyle/>
        <a:p>
          <a:endParaRPr lang="en-US"/>
        </a:p>
      </dgm:t>
    </dgm:pt>
    <dgm:pt modelId="{62383D0D-2CFD-4C77-9821-8DB3B726884B}" type="pres">
      <dgm:prSet presAssocID="{8969A747-3C64-446D-9C51-2CD922A61754}" presName="vert2" presStyleCnt="0"/>
      <dgm:spPr/>
    </dgm:pt>
    <dgm:pt modelId="{77758218-C17A-4F8E-9F71-022DBD48C8E2}" type="pres">
      <dgm:prSet presAssocID="{8969A747-3C64-446D-9C51-2CD922A61754}" presName="thinLine2b" presStyleLbl="callout" presStyleIdx="0" presStyleCnt="7"/>
      <dgm:spPr/>
    </dgm:pt>
    <dgm:pt modelId="{81409946-F1DD-493A-ADA7-7D90759A112A}" type="pres">
      <dgm:prSet presAssocID="{8969A747-3C64-446D-9C51-2CD922A61754}" presName="vertSpace2b" presStyleCnt="0"/>
      <dgm:spPr/>
    </dgm:pt>
    <dgm:pt modelId="{5B1C8A58-FBA9-455D-966C-0A6B95089CD5}" type="pres">
      <dgm:prSet presAssocID="{9003BEED-23E4-4D5C-A694-C9D95D8E7CE2}" presName="horz2" presStyleCnt="0"/>
      <dgm:spPr/>
    </dgm:pt>
    <dgm:pt modelId="{C62AE8AA-8C30-41E0-A4FD-5482B87B6605}" type="pres">
      <dgm:prSet presAssocID="{9003BEED-23E4-4D5C-A694-C9D95D8E7CE2}" presName="horzSpace2" presStyleCnt="0"/>
      <dgm:spPr/>
    </dgm:pt>
    <dgm:pt modelId="{E22ADF8F-0851-464F-9EC1-A1F028EAF268}" type="pres">
      <dgm:prSet presAssocID="{9003BEED-23E4-4D5C-A694-C9D95D8E7CE2}" presName="tx2" presStyleLbl="revTx" presStyleIdx="2" presStyleCnt="8"/>
      <dgm:spPr/>
      <dgm:t>
        <a:bodyPr/>
        <a:lstStyle/>
        <a:p>
          <a:endParaRPr lang="en-US"/>
        </a:p>
      </dgm:t>
    </dgm:pt>
    <dgm:pt modelId="{8F10E5DE-7D2A-4AEC-BA77-E01AC77E0BBE}" type="pres">
      <dgm:prSet presAssocID="{9003BEED-23E4-4D5C-A694-C9D95D8E7CE2}" presName="vert2" presStyleCnt="0"/>
      <dgm:spPr/>
    </dgm:pt>
    <dgm:pt modelId="{D60C42EC-253C-4B45-9BE3-C103D5DD9B60}" type="pres">
      <dgm:prSet presAssocID="{9003BEED-23E4-4D5C-A694-C9D95D8E7CE2}" presName="thinLine2b" presStyleLbl="callout" presStyleIdx="1" presStyleCnt="7"/>
      <dgm:spPr/>
    </dgm:pt>
    <dgm:pt modelId="{0AE7D394-B0DE-47F0-A070-030A48A33984}" type="pres">
      <dgm:prSet presAssocID="{9003BEED-23E4-4D5C-A694-C9D95D8E7CE2}" presName="vertSpace2b" presStyleCnt="0"/>
      <dgm:spPr/>
    </dgm:pt>
    <dgm:pt modelId="{B105F904-3499-45AB-9FB6-12C946F5D990}" type="pres">
      <dgm:prSet presAssocID="{FC9CC23D-E405-426A-B783-EEC7D44B3D1B}" presName="horz2" presStyleCnt="0"/>
      <dgm:spPr/>
    </dgm:pt>
    <dgm:pt modelId="{0430E3C9-14F2-4B9A-97C1-549C4AB0E9BB}" type="pres">
      <dgm:prSet presAssocID="{FC9CC23D-E405-426A-B783-EEC7D44B3D1B}" presName="horzSpace2" presStyleCnt="0"/>
      <dgm:spPr/>
    </dgm:pt>
    <dgm:pt modelId="{30278EBC-2536-4F10-8EC6-E2A322A68CB6}" type="pres">
      <dgm:prSet presAssocID="{FC9CC23D-E405-426A-B783-EEC7D44B3D1B}" presName="tx2" presStyleLbl="revTx" presStyleIdx="3" presStyleCnt="8"/>
      <dgm:spPr/>
      <dgm:t>
        <a:bodyPr/>
        <a:lstStyle/>
        <a:p>
          <a:endParaRPr lang="en-US"/>
        </a:p>
      </dgm:t>
    </dgm:pt>
    <dgm:pt modelId="{B73204C2-9CBC-4E67-9D30-72E3A13566C8}" type="pres">
      <dgm:prSet presAssocID="{FC9CC23D-E405-426A-B783-EEC7D44B3D1B}" presName="vert2" presStyleCnt="0"/>
      <dgm:spPr/>
    </dgm:pt>
    <dgm:pt modelId="{BAA7B32C-5E0F-4493-889B-620B42F763D9}" type="pres">
      <dgm:prSet presAssocID="{FC9CC23D-E405-426A-B783-EEC7D44B3D1B}" presName="thinLine2b" presStyleLbl="callout" presStyleIdx="2" presStyleCnt="7"/>
      <dgm:spPr/>
    </dgm:pt>
    <dgm:pt modelId="{357D0E1A-141E-4DB2-9693-9C3ABFCDD6C4}" type="pres">
      <dgm:prSet presAssocID="{FC9CC23D-E405-426A-B783-EEC7D44B3D1B}" presName="vertSpace2b" presStyleCnt="0"/>
      <dgm:spPr/>
    </dgm:pt>
    <dgm:pt modelId="{B8657AFB-47CB-4CCE-B808-D563BD426091}" type="pres">
      <dgm:prSet presAssocID="{B2A9235B-D80B-4B68-9CF9-A2F16779D068}" presName="horz2" presStyleCnt="0"/>
      <dgm:spPr/>
    </dgm:pt>
    <dgm:pt modelId="{1E8E878C-0194-4DA5-894B-BD13D5DAA3C2}" type="pres">
      <dgm:prSet presAssocID="{B2A9235B-D80B-4B68-9CF9-A2F16779D068}" presName="horzSpace2" presStyleCnt="0"/>
      <dgm:spPr/>
    </dgm:pt>
    <dgm:pt modelId="{80337D0D-C037-4C86-B67C-F110070FED14}" type="pres">
      <dgm:prSet presAssocID="{B2A9235B-D80B-4B68-9CF9-A2F16779D068}" presName="tx2" presStyleLbl="revTx" presStyleIdx="4" presStyleCnt="8"/>
      <dgm:spPr/>
      <dgm:t>
        <a:bodyPr/>
        <a:lstStyle/>
        <a:p>
          <a:endParaRPr lang="en-US"/>
        </a:p>
      </dgm:t>
    </dgm:pt>
    <dgm:pt modelId="{87BEEA0E-8571-45E0-B530-80CD1557C996}" type="pres">
      <dgm:prSet presAssocID="{B2A9235B-D80B-4B68-9CF9-A2F16779D068}" presName="vert2" presStyleCnt="0"/>
      <dgm:spPr/>
    </dgm:pt>
    <dgm:pt modelId="{9A4C0110-C805-4798-93D3-C17A48B8A8F4}" type="pres">
      <dgm:prSet presAssocID="{B2A9235B-D80B-4B68-9CF9-A2F16779D068}" presName="thinLine2b" presStyleLbl="callout" presStyleIdx="3" presStyleCnt="7"/>
      <dgm:spPr/>
    </dgm:pt>
    <dgm:pt modelId="{651F0AB1-49C0-412A-89A1-17C68FBCE7F7}" type="pres">
      <dgm:prSet presAssocID="{B2A9235B-D80B-4B68-9CF9-A2F16779D068}" presName="vertSpace2b" presStyleCnt="0"/>
      <dgm:spPr/>
    </dgm:pt>
    <dgm:pt modelId="{60A71B08-DE85-4B51-A3EC-6F4AEEB331EF}" type="pres">
      <dgm:prSet presAssocID="{6C2D4C38-DA35-4685-9093-6A658A80840A}" presName="horz2" presStyleCnt="0"/>
      <dgm:spPr/>
    </dgm:pt>
    <dgm:pt modelId="{0552A16A-BDAD-4BA0-A888-95F5D145D838}" type="pres">
      <dgm:prSet presAssocID="{6C2D4C38-DA35-4685-9093-6A658A80840A}" presName="horzSpace2" presStyleCnt="0"/>
      <dgm:spPr/>
    </dgm:pt>
    <dgm:pt modelId="{6188E054-76AF-4B7C-BF10-FF539ECD414B}" type="pres">
      <dgm:prSet presAssocID="{6C2D4C38-DA35-4685-9093-6A658A80840A}" presName="tx2" presStyleLbl="revTx" presStyleIdx="5" presStyleCnt="8"/>
      <dgm:spPr/>
      <dgm:t>
        <a:bodyPr/>
        <a:lstStyle/>
        <a:p>
          <a:endParaRPr lang="en-US"/>
        </a:p>
      </dgm:t>
    </dgm:pt>
    <dgm:pt modelId="{501A85A5-A9C4-4FCF-8EDD-B87AF41338E9}" type="pres">
      <dgm:prSet presAssocID="{6C2D4C38-DA35-4685-9093-6A658A80840A}" presName="vert2" presStyleCnt="0"/>
      <dgm:spPr/>
    </dgm:pt>
    <dgm:pt modelId="{3FC9BDE7-A8B5-4933-ACAA-4D0D9AD59B5E}" type="pres">
      <dgm:prSet presAssocID="{6C2D4C38-DA35-4685-9093-6A658A80840A}" presName="thinLine2b" presStyleLbl="callout" presStyleIdx="4" presStyleCnt="7"/>
      <dgm:spPr/>
    </dgm:pt>
    <dgm:pt modelId="{0F39EC61-D456-4867-8645-D140D77CDBB6}" type="pres">
      <dgm:prSet presAssocID="{6C2D4C38-DA35-4685-9093-6A658A80840A}" presName="vertSpace2b" presStyleCnt="0"/>
      <dgm:spPr/>
    </dgm:pt>
    <dgm:pt modelId="{CCEC340E-BF46-4A42-93BF-B9E371F9EFAB}" type="pres">
      <dgm:prSet presAssocID="{5B88BCA3-DCD9-4F42-8E8B-EA668D923C2E}" presName="horz2" presStyleCnt="0"/>
      <dgm:spPr/>
    </dgm:pt>
    <dgm:pt modelId="{AE3CAD90-FC4E-4230-AB38-04AA48DE6BB7}" type="pres">
      <dgm:prSet presAssocID="{5B88BCA3-DCD9-4F42-8E8B-EA668D923C2E}" presName="horzSpace2" presStyleCnt="0"/>
      <dgm:spPr/>
    </dgm:pt>
    <dgm:pt modelId="{EE46F103-30E2-4B53-9793-080E6CE5702A}" type="pres">
      <dgm:prSet presAssocID="{5B88BCA3-DCD9-4F42-8E8B-EA668D923C2E}" presName="tx2" presStyleLbl="revTx" presStyleIdx="6" presStyleCnt="8"/>
      <dgm:spPr/>
      <dgm:t>
        <a:bodyPr/>
        <a:lstStyle/>
        <a:p>
          <a:endParaRPr lang="en-US"/>
        </a:p>
      </dgm:t>
    </dgm:pt>
    <dgm:pt modelId="{DB0D9223-ECFF-4313-872C-FE1F84955ACC}" type="pres">
      <dgm:prSet presAssocID="{5B88BCA3-DCD9-4F42-8E8B-EA668D923C2E}" presName="vert2" presStyleCnt="0"/>
      <dgm:spPr/>
    </dgm:pt>
    <dgm:pt modelId="{6FBB6056-D03D-44F7-9210-42EFC6466A67}" type="pres">
      <dgm:prSet presAssocID="{5B88BCA3-DCD9-4F42-8E8B-EA668D923C2E}" presName="thinLine2b" presStyleLbl="callout" presStyleIdx="5" presStyleCnt="7"/>
      <dgm:spPr/>
    </dgm:pt>
    <dgm:pt modelId="{018E8334-2E4E-48AC-A44D-B919E21FC6F6}" type="pres">
      <dgm:prSet presAssocID="{5B88BCA3-DCD9-4F42-8E8B-EA668D923C2E}" presName="vertSpace2b" presStyleCnt="0"/>
      <dgm:spPr/>
    </dgm:pt>
    <dgm:pt modelId="{3F62B28F-DAF2-4BAE-929D-F5D8BE511C72}" type="pres">
      <dgm:prSet presAssocID="{466A9F3E-3744-4F91-9D71-55BAE15EFCB4}" presName="horz2" presStyleCnt="0"/>
      <dgm:spPr/>
    </dgm:pt>
    <dgm:pt modelId="{45F3ECDF-ABB8-42E9-9DEB-A14C0470F128}" type="pres">
      <dgm:prSet presAssocID="{466A9F3E-3744-4F91-9D71-55BAE15EFCB4}" presName="horzSpace2" presStyleCnt="0"/>
      <dgm:spPr/>
    </dgm:pt>
    <dgm:pt modelId="{249EB9C4-6CF0-48F8-8569-9864FEF56D91}" type="pres">
      <dgm:prSet presAssocID="{466A9F3E-3744-4F91-9D71-55BAE15EFCB4}" presName="tx2" presStyleLbl="revTx" presStyleIdx="7" presStyleCnt="8"/>
      <dgm:spPr/>
      <dgm:t>
        <a:bodyPr/>
        <a:lstStyle/>
        <a:p>
          <a:endParaRPr lang="en-US"/>
        </a:p>
      </dgm:t>
    </dgm:pt>
    <dgm:pt modelId="{4035B711-E8CD-4C29-A92C-D489179EFB72}" type="pres">
      <dgm:prSet presAssocID="{466A9F3E-3744-4F91-9D71-55BAE15EFCB4}" presName="vert2" presStyleCnt="0"/>
      <dgm:spPr/>
    </dgm:pt>
    <dgm:pt modelId="{0FBB28CB-0732-46AE-9A99-E415399B6642}" type="pres">
      <dgm:prSet presAssocID="{466A9F3E-3744-4F91-9D71-55BAE15EFCB4}" presName="thinLine2b" presStyleLbl="callout" presStyleIdx="6" presStyleCnt="7"/>
      <dgm:spPr/>
    </dgm:pt>
    <dgm:pt modelId="{38E99661-48C8-4579-BCA6-E75894A429F0}" type="pres">
      <dgm:prSet presAssocID="{466A9F3E-3744-4F91-9D71-55BAE15EFCB4}" presName="vertSpace2b" presStyleCnt="0"/>
      <dgm:spPr/>
    </dgm:pt>
  </dgm:ptLst>
  <dgm:cxnLst>
    <dgm:cxn modelId="{8FFF1E9F-8ABA-4E8C-81B4-738ADC74B572}" type="presOf" srcId="{2A399E55-559B-4B05-A70F-98237BCA11C0}" destId="{52D3AAC0-9C58-4E14-B7E6-FA5E195ABBBB}" srcOrd="0" destOrd="0" presId="urn:microsoft.com/office/officeart/2008/layout/LinedList"/>
    <dgm:cxn modelId="{2BFF34BC-0BE4-4CB6-BE7D-FEE3D8BDEA1C}" srcId="{19822D42-C5A6-4FA1-A418-8527F331EC7E}" destId="{6C2D4C38-DA35-4685-9093-6A658A80840A}" srcOrd="4" destOrd="0" parTransId="{5F9A8950-FD9E-4903-B8F4-3AF27FAB604E}" sibTransId="{E49F7E5B-81CE-48C5-BB82-94C84F3449D6}"/>
    <dgm:cxn modelId="{CE63A4EE-3567-4C8A-BA59-7127F2372C26}" type="presOf" srcId="{5B88BCA3-DCD9-4F42-8E8B-EA668D923C2E}" destId="{EE46F103-30E2-4B53-9793-080E6CE5702A}" srcOrd="0" destOrd="0" presId="urn:microsoft.com/office/officeart/2008/layout/LinedList"/>
    <dgm:cxn modelId="{65C5A32B-AE33-47DF-9896-4DB29EE7CD5C}" type="presOf" srcId="{8969A747-3C64-446D-9C51-2CD922A61754}" destId="{11B0AC71-D88D-4FFC-91C4-9C2DD876FE97}" srcOrd="0" destOrd="0" presId="urn:microsoft.com/office/officeart/2008/layout/LinedList"/>
    <dgm:cxn modelId="{57E1EE69-243B-478D-9C2D-2AEA95EF5169}" type="presOf" srcId="{19822D42-C5A6-4FA1-A418-8527F331EC7E}" destId="{B737317E-DEF5-4BC4-9F02-A5B2B81D780C}" srcOrd="0" destOrd="0" presId="urn:microsoft.com/office/officeart/2008/layout/LinedList"/>
    <dgm:cxn modelId="{125E191E-4A31-4D6F-8395-55F42721F1AD}" type="presOf" srcId="{466A9F3E-3744-4F91-9D71-55BAE15EFCB4}" destId="{249EB9C4-6CF0-48F8-8569-9864FEF56D91}" srcOrd="0" destOrd="0" presId="urn:microsoft.com/office/officeart/2008/layout/LinedList"/>
    <dgm:cxn modelId="{0E4D2861-6E22-494A-8B5B-E2F3C0D49D20}" srcId="{19822D42-C5A6-4FA1-A418-8527F331EC7E}" destId="{9003BEED-23E4-4D5C-A694-C9D95D8E7CE2}" srcOrd="1" destOrd="0" parTransId="{364D7FE8-3EDF-4D0B-B91A-21A0F0D314EE}" sibTransId="{53DCBBB9-A57D-4CEF-9C39-1251362A6F2F}"/>
    <dgm:cxn modelId="{B2DDBE70-8EF2-47F4-B81C-FAF64AB7B0EE}" srcId="{19822D42-C5A6-4FA1-A418-8527F331EC7E}" destId="{FC9CC23D-E405-426A-B783-EEC7D44B3D1B}" srcOrd="2" destOrd="0" parTransId="{5F04A741-41B3-4F48-BC4C-70BFCACBF023}" sibTransId="{E9DB0396-4452-4CCF-BE52-07AE3B5C7F5B}"/>
    <dgm:cxn modelId="{7BA986C0-99D8-4B98-8AD3-E1D54AEB922E}" srcId="{2A399E55-559B-4B05-A70F-98237BCA11C0}" destId="{19822D42-C5A6-4FA1-A418-8527F331EC7E}" srcOrd="0" destOrd="0" parTransId="{54769247-EF6D-4AB8-B886-A33990A6024F}" sibTransId="{A2997967-3B8C-4DAC-89DE-9FA1A9FA70B8}"/>
    <dgm:cxn modelId="{6DB0D1FE-84F8-4B59-834C-7AA2E89DD41A}" type="presOf" srcId="{6C2D4C38-DA35-4685-9093-6A658A80840A}" destId="{6188E054-76AF-4B7C-BF10-FF539ECD414B}" srcOrd="0" destOrd="0" presId="urn:microsoft.com/office/officeart/2008/layout/LinedList"/>
    <dgm:cxn modelId="{02A54C4B-8C7F-4DD2-B0F5-64DFE7927FA2}" type="presOf" srcId="{9003BEED-23E4-4D5C-A694-C9D95D8E7CE2}" destId="{E22ADF8F-0851-464F-9EC1-A1F028EAF268}" srcOrd="0" destOrd="0" presId="urn:microsoft.com/office/officeart/2008/layout/LinedList"/>
    <dgm:cxn modelId="{F29F3B70-53D9-4FEF-9B7B-76856FD49780}" type="presOf" srcId="{FC9CC23D-E405-426A-B783-EEC7D44B3D1B}" destId="{30278EBC-2536-4F10-8EC6-E2A322A68CB6}" srcOrd="0" destOrd="0" presId="urn:microsoft.com/office/officeart/2008/layout/LinedList"/>
    <dgm:cxn modelId="{53E66F04-0633-4BA6-9797-0881D59CB443}" srcId="{19822D42-C5A6-4FA1-A418-8527F331EC7E}" destId="{5B88BCA3-DCD9-4F42-8E8B-EA668D923C2E}" srcOrd="5" destOrd="0" parTransId="{2A1B3A4D-3BEE-4145-83F7-A99243CECB39}" sibTransId="{4A52C3CE-5636-4025-B024-9E369454F3BF}"/>
    <dgm:cxn modelId="{E29CC17D-D146-4A8D-A683-B397C5219B74}" type="presOf" srcId="{B2A9235B-D80B-4B68-9CF9-A2F16779D068}" destId="{80337D0D-C037-4C86-B67C-F110070FED14}" srcOrd="0" destOrd="0" presId="urn:microsoft.com/office/officeart/2008/layout/LinedList"/>
    <dgm:cxn modelId="{2ABA913F-6987-4168-84AE-41C2E50AB13C}" srcId="{19822D42-C5A6-4FA1-A418-8527F331EC7E}" destId="{B2A9235B-D80B-4B68-9CF9-A2F16779D068}" srcOrd="3" destOrd="0" parTransId="{579AD01E-883E-453A-BBA8-4B55D9E576F2}" sibTransId="{E4B0BF96-5B65-4740-83AE-F5658AAFBDDA}"/>
    <dgm:cxn modelId="{03CFCFA8-D19D-48FC-9F98-F95A87AC9666}" srcId="{19822D42-C5A6-4FA1-A418-8527F331EC7E}" destId="{8969A747-3C64-446D-9C51-2CD922A61754}" srcOrd="0" destOrd="0" parTransId="{A3C4BED1-DEBC-4D87-8B06-6FABC067F01A}" sibTransId="{B5DE1941-77B3-4C96-A42E-FE4BDE3E1E6B}"/>
    <dgm:cxn modelId="{986BEB44-3675-47AF-929E-B008CFEE283C}" srcId="{19822D42-C5A6-4FA1-A418-8527F331EC7E}" destId="{466A9F3E-3744-4F91-9D71-55BAE15EFCB4}" srcOrd="6" destOrd="0" parTransId="{D42A71DC-79E0-47D7-A0DF-6966EF93109C}" sibTransId="{75A32CE4-3510-46F7-9087-9B3C31377C58}"/>
    <dgm:cxn modelId="{4CDBA8CD-5EB7-4F06-9B34-10228F4B4E24}" type="presParOf" srcId="{52D3AAC0-9C58-4E14-B7E6-FA5E195ABBBB}" destId="{6C0983B7-FC79-425F-B887-4332293FC955}" srcOrd="0" destOrd="0" presId="urn:microsoft.com/office/officeart/2008/layout/LinedList"/>
    <dgm:cxn modelId="{E1E7BE70-A026-42CD-9EDA-BCA4B0A3422C}" type="presParOf" srcId="{52D3AAC0-9C58-4E14-B7E6-FA5E195ABBBB}" destId="{94FEC49F-95F2-46B0-83F3-3398CCF8F56A}" srcOrd="1" destOrd="0" presId="urn:microsoft.com/office/officeart/2008/layout/LinedList"/>
    <dgm:cxn modelId="{B06DF099-6A24-4F69-879C-923504B434A5}" type="presParOf" srcId="{94FEC49F-95F2-46B0-83F3-3398CCF8F56A}" destId="{B737317E-DEF5-4BC4-9F02-A5B2B81D780C}" srcOrd="0" destOrd="0" presId="urn:microsoft.com/office/officeart/2008/layout/LinedList"/>
    <dgm:cxn modelId="{B5C345A9-D29F-4C79-AF4A-9B8041536A97}" type="presParOf" srcId="{94FEC49F-95F2-46B0-83F3-3398CCF8F56A}" destId="{07EC909F-9B8F-4D74-A646-513286B03DAF}" srcOrd="1" destOrd="0" presId="urn:microsoft.com/office/officeart/2008/layout/LinedList"/>
    <dgm:cxn modelId="{04C9900F-72EC-43D6-9B81-D1C93334397C}" type="presParOf" srcId="{07EC909F-9B8F-4D74-A646-513286B03DAF}" destId="{9A8A4D1F-09DA-4163-852F-524EDD1F4808}" srcOrd="0" destOrd="0" presId="urn:microsoft.com/office/officeart/2008/layout/LinedList"/>
    <dgm:cxn modelId="{CE5F44F2-6F25-4470-8992-950ACCF305C2}" type="presParOf" srcId="{07EC909F-9B8F-4D74-A646-513286B03DAF}" destId="{EFB9AD99-D3F1-403C-B44A-436B866EA8E9}" srcOrd="1" destOrd="0" presId="urn:microsoft.com/office/officeart/2008/layout/LinedList"/>
    <dgm:cxn modelId="{88A04CDD-40A4-45FD-A310-5A0ED1B7F31C}" type="presParOf" srcId="{EFB9AD99-D3F1-403C-B44A-436B866EA8E9}" destId="{ED694EE9-3399-4E44-83F5-344F640A3AB1}" srcOrd="0" destOrd="0" presId="urn:microsoft.com/office/officeart/2008/layout/LinedList"/>
    <dgm:cxn modelId="{562D6E8C-1D85-42A6-B5AA-8F9BF0FC47D2}" type="presParOf" srcId="{EFB9AD99-D3F1-403C-B44A-436B866EA8E9}" destId="{11B0AC71-D88D-4FFC-91C4-9C2DD876FE97}" srcOrd="1" destOrd="0" presId="urn:microsoft.com/office/officeart/2008/layout/LinedList"/>
    <dgm:cxn modelId="{50A74EEA-B83D-4E7E-B2EF-580D641EFEEA}" type="presParOf" srcId="{EFB9AD99-D3F1-403C-B44A-436B866EA8E9}" destId="{62383D0D-2CFD-4C77-9821-8DB3B726884B}" srcOrd="2" destOrd="0" presId="urn:microsoft.com/office/officeart/2008/layout/LinedList"/>
    <dgm:cxn modelId="{9086218C-F71C-42D7-8ED6-BA77176AD7EE}" type="presParOf" srcId="{07EC909F-9B8F-4D74-A646-513286B03DAF}" destId="{77758218-C17A-4F8E-9F71-022DBD48C8E2}" srcOrd="2" destOrd="0" presId="urn:microsoft.com/office/officeart/2008/layout/LinedList"/>
    <dgm:cxn modelId="{6D85452D-550A-42BD-9DC1-10AF3E2908EF}" type="presParOf" srcId="{07EC909F-9B8F-4D74-A646-513286B03DAF}" destId="{81409946-F1DD-493A-ADA7-7D90759A112A}" srcOrd="3" destOrd="0" presId="urn:microsoft.com/office/officeart/2008/layout/LinedList"/>
    <dgm:cxn modelId="{C07FE665-FD60-4DB5-91A3-8D9C0019DE9A}" type="presParOf" srcId="{07EC909F-9B8F-4D74-A646-513286B03DAF}" destId="{5B1C8A58-FBA9-455D-966C-0A6B95089CD5}" srcOrd="4" destOrd="0" presId="urn:microsoft.com/office/officeart/2008/layout/LinedList"/>
    <dgm:cxn modelId="{DC07B06F-F788-4A19-B22E-F4372AF1F37E}" type="presParOf" srcId="{5B1C8A58-FBA9-455D-966C-0A6B95089CD5}" destId="{C62AE8AA-8C30-41E0-A4FD-5482B87B6605}" srcOrd="0" destOrd="0" presId="urn:microsoft.com/office/officeart/2008/layout/LinedList"/>
    <dgm:cxn modelId="{ACCC1464-F94E-4959-8505-33817E446F2B}" type="presParOf" srcId="{5B1C8A58-FBA9-455D-966C-0A6B95089CD5}" destId="{E22ADF8F-0851-464F-9EC1-A1F028EAF268}" srcOrd="1" destOrd="0" presId="urn:microsoft.com/office/officeart/2008/layout/LinedList"/>
    <dgm:cxn modelId="{AA7A742A-65CC-4E3D-AF87-9926855AA25A}" type="presParOf" srcId="{5B1C8A58-FBA9-455D-966C-0A6B95089CD5}" destId="{8F10E5DE-7D2A-4AEC-BA77-E01AC77E0BBE}" srcOrd="2" destOrd="0" presId="urn:microsoft.com/office/officeart/2008/layout/LinedList"/>
    <dgm:cxn modelId="{C426DBE4-8709-4620-9F9B-4EA85DBE2FF3}" type="presParOf" srcId="{07EC909F-9B8F-4D74-A646-513286B03DAF}" destId="{D60C42EC-253C-4B45-9BE3-C103D5DD9B60}" srcOrd="5" destOrd="0" presId="urn:microsoft.com/office/officeart/2008/layout/LinedList"/>
    <dgm:cxn modelId="{8617EC7A-D3C9-4FA8-AD7A-23F379EB3A9C}" type="presParOf" srcId="{07EC909F-9B8F-4D74-A646-513286B03DAF}" destId="{0AE7D394-B0DE-47F0-A070-030A48A33984}" srcOrd="6" destOrd="0" presId="urn:microsoft.com/office/officeart/2008/layout/LinedList"/>
    <dgm:cxn modelId="{276507D2-4479-4942-B8F7-EA52F624CFC0}" type="presParOf" srcId="{07EC909F-9B8F-4D74-A646-513286B03DAF}" destId="{B105F904-3499-45AB-9FB6-12C946F5D990}" srcOrd="7" destOrd="0" presId="urn:microsoft.com/office/officeart/2008/layout/LinedList"/>
    <dgm:cxn modelId="{69FD1841-3E5D-4E2A-82D8-F598FA7EC8AA}" type="presParOf" srcId="{B105F904-3499-45AB-9FB6-12C946F5D990}" destId="{0430E3C9-14F2-4B9A-97C1-549C4AB0E9BB}" srcOrd="0" destOrd="0" presId="urn:microsoft.com/office/officeart/2008/layout/LinedList"/>
    <dgm:cxn modelId="{66E10052-6D54-415D-8550-3F56B273D2C0}" type="presParOf" srcId="{B105F904-3499-45AB-9FB6-12C946F5D990}" destId="{30278EBC-2536-4F10-8EC6-E2A322A68CB6}" srcOrd="1" destOrd="0" presId="urn:microsoft.com/office/officeart/2008/layout/LinedList"/>
    <dgm:cxn modelId="{A6737C5A-118E-4164-B58F-89AE81696785}" type="presParOf" srcId="{B105F904-3499-45AB-9FB6-12C946F5D990}" destId="{B73204C2-9CBC-4E67-9D30-72E3A13566C8}" srcOrd="2" destOrd="0" presId="urn:microsoft.com/office/officeart/2008/layout/LinedList"/>
    <dgm:cxn modelId="{19500450-9CE3-47C1-A4F4-8CB18B9261CF}" type="presParOf" srcId="{07EC909F-9B8F-4D74-A646-513286B03DAF}" destId="{BAA7B32C-5E0F-4493-889B-620B42F763D9}" srcOrd="8" destOrd="0" presId="urn:microsoft.com/office/officeart/2008/layout/LinedList"/>
    <dgm:cxn modelId="{11E92282-713A-48FA-853D-AD8DF0872565}" type="presParOf" srcId="{07EC909F-9B8F-4D74-A646-513286B03DAF}" destId="{357D0E1A-141E-4DB2-9693-9C3ABFCDD6C4}" srcOrd="9" destOrd="0" presId="urn:microsoft.com/office/officeart/2008/layout/LinedList"/>
    <dgm:cxn modelId="{FCE57242-8E77-44F3-BFF4-C31B71AEA0F3}" type="presParOf" srcId="{07EC909F-9B8F-4D74-A646-513286B03DAF}" destId="{B8657AFB-47CB-4CCE-B808-D563BD426091}" srcOrd="10" destOrd="0" presId="urn:microsoft.com/office/officeart/2008/layout/LinedList"/>
    <dgm:cxn modelId="{DE4F71E6-EB19-4DCF-8499-3F388E4BDA4F}" type="presParOf" srcId="{B8657AFB-47CB-4CCE-B808-D563BD426091}" destId="{1E8E878C-0194-4DA5-894B-BD13D5DAA3C2}" srcOrd="0" destOrd="0" presId="urn:microsoft.com/office/officeart/2008/layout/LinedList"/>
    <dgm:cxn modelId="{5414D52C-5F61-47F3-9EC7-8599350F0100}" type="presParOf" srcId="{B8657AFB-47CB-4CCE-B808-D563BD426091}" destId="{80337D0D-C037-4C86-B67C-F110070FED14}" srcOrd="1" destOrd="0" presId="urn:microsoft.com/office/officeart/2008/layout/LinedList"/>
    <dgm:cxn modelId="{2F36664E-F73C-4BCC-A29B-BA5EAA560070}" type="presParOf" srcId="{B8657AFB-47CB-4CCE-B808-D563BD426091}" destId="{87BEEA0E-8571-45E0-B530-80CD1557C996}" srcOrd="2" destOrd="0" presId="urn:microsoft.com/office/officeart/2008/layout/LinedList"/>
    <dgm:cxn modelId="{302CB260-97BD-4DE9-950D-00721A3CDDFB}" type="presParOf" srcId="{07EC909F-9B8F-4D74-A646-513286B03DAF}" destId="{9A4C0110-C805-4798-93D3-C17A48B8A8F4}" srcOrd="11" destOrd="0" presId="urn:microsoft.com/office/officeart/2008/layout/LinedList"/>
    <dgm:cxn modelId="{9CFC3F75-D0BC-4AA1-A968-5F9D649524F5}" type="presParOf" srcId="{07EC909F-9B8F-4D74-A646-513286B03DAF}" destId="{651F0AB1-49C0-412A-89A1-17C68FBCE7F7}" srcOrd="12" destOrd="0" presId="urn:microsoft.com/office/officeart/2008/layout/LinedList"/>
    <dgm:cxn modelId="{A39C1FC6-050D-4D1C-B2C8-0E3310E36CA3}" type="presParOf" srcId="{07EC909F-9B8F-4D74-A646-513286B03DAF}" destId="{60A71B08-DE85-4B51-A3EC-6F4AEEB331EF}" srcOrd="13" destOrd="0" presId="urn:microsoft.com/office/officeart/2008/layout/LinedList"/>
    <dgm:cxn modelId="{EAF95C9F-D3C0-4ED0-9578-C3AF75CE8095}" type="presParOf" srcId="{60A71B08-DE85-4B51-A3EC-6F4AEEB331EF}" destId="{0552A16A-BDAD-4BA0-A888-95F5D145D838}" srcOrd="0" destOrd="0" presId="urn:microsoft.com/office/officeart/2008/layout/LinedList"/>
    <dgm:cxn modelId="{5CD00A58-6258-41A1-AAA7-A3E3341A657E}" type="presParOf" srcId="{60A71B08-DE85-4B51-A3EC-6F4AEEB331EF}" destId="{6188E054-76AF-4B7C-BF10-FF539ECD414B}" srcOrd="1" destOrd="0" presId="urn:microsoft.com/office/officeart/2008/layout/LinedList"/>
    <dgm:cxn modelId="{4ED1E848-5D5D-4AD7-8C50-931B066230AF}" type="presParOf" srcId="{60A71B08-DE85-4B51-A3EC-6F4AEEB331EF}" destId="{501A85A5-A9C4-4FCF-8EDD-B87AF41338E9}" srcOrd="2" destOrd="0" presId="urn:microsoft.com/office/officeart/2008/layout/LinedList"/>
    <dgm:cxn modelId="{093DF4A3-CC2D-4261-A6BE-8484FAB046D0}" type="presParOf" srcId="{07EC909F-9B8F-4D74-A646-513286B03DAF}" destId="{3FC9BDE7-A8B5-4933-ACAA-4D0D9AD59B5E}" srcOrd="14" destOrd="0" presId="urn:microsoft.com/office/officeart/2008/layout/LinedList"/>
    <dgm:cxn modelId="{AC93F155-BA2D-4824-8DDC-16098E3E5BA8}" type="presParOf" srcId="{07EC909F-9B8F-4D74-A646-513286B03DAF}" destId="{0F39EC61-D456-4867-8645-D140D77CDBB6}" srcOrd="15" destOrd="0" presId="urn:microsoft.com/office/officeart/2008/layout/LinedList"/>
    <dgm:cxn modelId="{93562F57-F238-4E9B-AB4C-2FDE47206C60}" type="presParOf" srcId="{07EC909F-9B8F-4D74-A646-513286B03DAF}" destId="{CCEC340E-BF46-4A42-93BF-B9E371F9EFAB}" srcOrd="16" destOrd="0" presId="urn:microsoft.com/office/officeart/2008/layout/LinedList"/>
    <dgm:cxn modelId="{08DB6BEF-BAC3-445C-9EBA-5FDE75F0813F}" type="presParOf" srcId="{CCEC340E-BF46-4A42-93BF-B9E371F9EFAB}" destId="{AE3CAD90-FC4E-4230-AB38-04AA48DE6BB7}" srcOrd="0" destOrd="0" presId="urn:microsoft.com/office/officeart/2008/layout/LinedList"/>
    <dgm:cxn modelId="{4925C8C9-70DD-420C-991A-28CBA082A164}" type="presParOf" srcId="{CCEC340E-BF46-4A42-93BF-B9E371F9EFAB}" destId="{EE46F103-30E2-4B53-9793-080E6CE5702A}" srcOrd="1" destOrd="0" presId="urn:microsoft.com/office/officeart/2008/layout/LinedList"/>
    <dgm:cxn modelId="{AA8ACDCD-D266-428C-9DD9-1DB7DA98903A}" type="presParOf" srcId="{CCEC340E-BF46-4A42-93BF-B9E371F9EFAB}" destId="{DB0D9223-ECFF-4313-872C-FE1F84955ACC}" srcOrd="2" destOrd="0" presId="urn:microsoft.com/office/officeart/2008/layout/LinedList"/>
    <dgm:cxn modelId="{6DF366CE-DC7A-4CB2-8269-412D82788267}" type="presParOf" srcId="{07EC909F-9B8F-4D74-A646-513286B03DAF}" destId="{6FBB6056-D03D-44F7-9210-42EFC6466A67}" srcOrd="17" destOrd="0" presId="urn:microsoft.com/office/officeart/2008/layout/LinedList"/>
    <dgm:cxn modelId="{D5DDA9D7-2F4B-426E-9267-0C21457D5CD6}" type="presParOf" srcId="{07EC909F-9B8F-4D74-A646-513286B03DAF}" destId="{018E8334-2E4E-48AC-A44D-B919E21FC6F6}" srcOrd="18" destOrd="0" presId="urn:microsoft.com/office/officeart/2008/layout/LinedList"/>
    <dgm:cxn modelId="{08775E43-39B6-4314-8177-189E525096F1}" type="presParOf" srcId="{07EC909F-9B8F-4D74-A646-513286B03DAF}" destId="{3F62B28F-DAF2-4BAE-929D-F5D8BE511C72}" srcOrd="19" destOrd="0" presId="urn:microsoft.com/office/officeart/2008/layout/LinedList"/>
    <dgm:cxn modelId="{59E28127-81B1-477F-8339-FFA0D54659BC}" type="presParOf" srcId="{3F62B28F-DAF2-4BAE-929D-F5D8BE511C72}" destId="{45F3ECDF-ABB8-42E9-9DEB-A14C0470F128}" srcOrd="0" destOrd="0" presId="urn:microsoft.com/office/officeart/2008/layout/LinedList"/>
    <dgm:cxn modelId="{955C0694-7D22-4899-AF23-DFF8662890E1}" type="presParOf" srcId="{3F62B28F-DAF2-4BAE-929D-F5D8BE511C72}" destId="{249EB9C4-6CF0-48F8-8569-9864FEF56D91}" srcOrd="1" destOrd="0" presId="urn:microsoft.com/office/officeart/2008/layout/LinedList"/>
    <dgm:cxn modelId="{D4635ABB-E5A8-46B5-9548-8B15AC1F5AEB}" type="presParOf" srcId="{3F62B28F-DAF2-4BAE-929D-F5D8BE511C72}" destId="{4035B711-E8CD-4C29-A92C-D489179EFB72}" srcOrd="2" destOrd="0" presId="urn:microsoft.com/office/officeart/2008/layout/LinedList"/>
    <dgm:cxn modelId="{6C0501F7-B618-4186-BFAE-EE78EEE88C2E}" type="presParOf" srcId="{07EC909F-9B8F-4D74-A646-513286B03DAF}" destId="{0FBB28CB-0732-46AE-9A99-E415399B6642}" srcOrd="20" destOrd="0" presId="urn:microsoft.com/office/officeart/2008/layout/LinedList"/>
    <dgm:cxn modelId="{FBA95833-0D8A-49E7-9C57-5B1A7CF9E79C}" type="presParOf" srcId="{07EC909F-9B8F-4D74-A646-513286B03DAF}" destId="{38E99661-48C8-4579-BCA6-E75894A429F0}" srcOrd="2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0477389F-201E-44B9-BD6C-17A0F50424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E1DF347-B8D7-49D2-9E17-174FB3438927}">
      <dgm:prSet phldrT="[Text]" custT="1"/>
      <dgm:spPr/>
      <dgm:t>
        <a:bodyPr anchor="ctr"/>
        <a:lstStyle/>
        <a:p>
          <a:pPr algn="l"/>
          <a:r>
            <a:rPr lang="en-US" sz="2800" dirty="0"/>
            <a:t>First </a:t>
          </a:r>
          <a:r>
            <a:rPr lang="en-US" sz="2800" spc="-10" dirty="0"/>
            <a:t>major </a:t>
          </a:r>
          <a:r>
            <a:rPr lang="en-US" sz="2800" spc="-35" dirty="0"/>
            <a:t>reform </a:t>
          </a:r>
          <a:r>
            <a:rPr lang="en-US" sz="2800" spc="-15" dirty="0"/>
            <a:t>after </a:t>
          </a:r>
          <a:r>
            <a:rPr lang="en-US" sz="2800" spc="-25" dirty="0"/>
            <a:t>executive</a:t>
          </a:r>
          <a:r>
            <a:rPr lang="en-US" sz="2800" spc="-140" dirty="0"/>
            <a:t> </a:t>
          </a:r>
          <a:r>
            <a:rPr lang="en-US" sz="2800" spc="-10" dirty="0"/>
            <a:t>budget  </a:t>
          </a:r>
          <a:r>
            <a:rPr lang="en-US" sz="2800" spc="-25" dirty="0"/>
            <a:t>format</a:t>
          </a:r>
          <a:endParaRPr lang="en-US" sz="2800" dirty="0"/>
        </a:p>
      </dgm:t>
    </dgm:pt>
    <dgm:pt modelId="{150D04A1-46AA-4387-B549-ECBE5F6E6A57}" type="parTrans" cxnId="{38913875-D9B0-44D7-AC26-106C96F1BF5B}">
      <dgm:prSet/>
      <dgm:spPr/>
      <dgm:t>
        <a:bodyPr/>
        <a:lstStyle/>
        <a:p>
          <a:endParaRPr lang="en-US"/>
        </a:p>
      </dgm:t>
    </dgm:pt>
    <dgm:pt modelId="{B75B92C2-A077-4F87-A53F-4F99427D3289}" type="sibTrans" cxnId="{38913875-D9B0-44D7-AC26-106C96F1BF5B}">
      <dgm:prSet/>
      <dgm:spPr/>
      <dgm:t>
        <a:bodyPr/>
        <a:lstStyle/>
        <a:p>
          <a:endParaRPr lang="en-US"/>
        </a:p>
      </dgm:t>
    </dgm:pt>
    <dgm:pt modelId="{84FF5257-18D7-4C21-8E6C-CC0759D12D14}">
      <dgm:prSet custT="1"/>
      <dgm:spPr/>
      <dgm:t>
        <a:bodyPr anchor="ctr"/>
        <a:lstStyle/>
        <a:p>
          <a:pPr algn="l"/>
          <a:r>
            <a:rPr lang="en-US" sz="2800" spc="20" dirty="0"/>
            <a:t>Major </a:t>
          </a:r>
          <a:r>
            <a:rPr lang="en-US" sz="2800" spc="-25" dirty="0"/>
            <a:t>feature </a:t>
          </a:r>
          <a:r>
            <a:rPr lang="en-US" sz="2800" dirty="0"/>
            <a:t>is </a:t>
          </a:r>
          <a:r>
            <a:rPr lang="en-US" sz="2800" spc="-5" dirty="0"/>
            <a:t>the inclusion of </a:t>
          </a:r>
          <a:r>
            <a:rPr lang="en-US" sz="2800" spc="-10" dirty="0"/>
            <a:t>various  </a:t>
          </a:r>
          <a:r>
            <a:rPr lang="en-US" sz="2800" spc="-15" dirty="0"/>
            <a:t>workload measures that emphasize purposes </a:t>
          </a:r>
          <a:r>
            <a:rPr lang="en-US" sz="2800" dirty="0"/>
            <a:t>and</a:t>
          </a:r>
          <a:r>
            <a:rPr lang="en-US" sz="2800" spc="-140" dirty="0"/>
            <a:t> </a:t>
          </a:r>
          <a:r>
            <a:rPr lang="en-US" sz="2800" spc="-15" dirty="0"/>
            <a:t>accomplishment</a:t>
          </a:r>
        </a:p>
      </dgm:t>
    </dgm:pt>
    <dgm:pt modelId="{052A4292-356E-4CF8-9675-17AAED5CD8AD}" type="parTrans" cxnId="{1E00ADB4-800A-4F59-AAFD-A6D2AC5ACA4D}">
      <dgm:prSet/>
      <dgm:spPr/>
      <dgm:t>
        <a:bodyPr/>
        <a:lstStyle/>
        <a:p>
          <a:endParaRPr lang="en-US"/>
        </a:p>
      </dgm:t>
    </dgm:pt>
    <dgm:pt modelId="{C00D7D5F-A0D2-49DA-B8D6-2A2E3C49C8F0}" type="sibTrans" cxnId="{1E00ADB4-800A-4F59-AAFD-A6D2AC5ACA4D}">
      <dgm:prSet/>
      <dgm:spPr/>
      <dgm:t>
        <a:bodyPr/>
        <a:lstStyle/>
        <a:p>
          <a:endParaRPr lang="en-US"/>
        </a:p>
      </dgm:t>
    </dgm:pt>
    <dgm:pt modelId="{504553D8-F9C6-414D-9EF5-2DD878329CCC}">
      <dgm:prSet custT="1"/>
      <dgm:spPr/>
      <dgm:t>
        <a:bodyPr anchor="ctr"/>
        <a:lstStyle/>
        <a:p>
          <a:pPr algn="l"/>
          <a:r>
            <a:rPr lang="en-US" sz="2800" dirty="0"/>
            <a:t>Expenditures </a:t>
          </a:r>
          <a:r>
            <a:rPr lang="en-US" sz="2800" spc="-20" dirty="0"/>
            <a:t>are </a:t>
          </a:r>
          <a:r>
            <a:rPr lang="en-US" sz="2800" dirty="0"/>
            <a:t>based </a:t>
          </a:r>
          <a:r>
            <a:rPr lang="en-US" sz="2800" spc="-5" dirty="0"/>
            <a:t>on</a:t>
          </a:r>
          <a:r>
            <a:rPr lang="en-US" sz="2800" spc="-65" dirty="0"/>
            <a:t> </a:t>
          </a:r>
          <a:r>
            <a:rPr lang="en-US" sz="2800" spc="-15" dirty="0"/>
            <a:t>measurable  performance </a:t>
          </a:r>
          <a:r>
            <a:rPr lang="en-US" sz="2800" dirty="0"/>
            <a:t>activities and</a:t>
          </a:r>
          <a:r>
            <a:rPr lang="en-US" sz="2800" spc="-50" dirty="0"/>
            <a:t> </a:t>
          </a:r>
          <a:r>
            <a:rPr lang="en-US" sz="2800" spc="-25" dirty="0"/>
            <a:t>programs</a:t>
          </a:r>
        </a:p>
      </dgm:t>
    </dgm:pt>
    <dgm:pt modelId="{0F9B2DAE-7BE0-4BF0-AC2E-310200F35A7E}" type="parTrans" cxnId="{BC4C00F8-84FF-4DA9-85CA-6BDF99754845}">
      <dgm:prSet/>
      <dgm:spPr/>
      <dgm:t>
        <a:bodyPr/>
        <a:lstStyle/>
        <a:p>
          <a:endParaRPr lang="en-US"/>
        </a:p>
      </dgm:t>
    </dgm:pt>
    <dgm:pt modelId="{F5D2DB7D-D087-41D5-9B72-444E1C257E51}" type="sibTrans" cxnId="{BC4C00F8-84FF-4DA9-85CA-6BDF99754845}">
      <dgm:prSet/>
      <dgm:spPr/>
      <dgm:t>
        <a:bodyPr/>
        <a:lstStyle/>
        <a:p>
          <a:endParaRPr lang="en-US"/>
        </a:p>
      </dgm:t>
    </dgm:pt>
    <dgm:pt modelId="{46601DC9-EFB5-41F1-A6A4-5C9B1012F7CC}">
      <dgm:prSet custT="1"/>
      <dgm:spPr/>
      <dgm:t>
        <a:bodyPr anchor="ctr"/>
        <a:lstStyle/>
        <a:p>
          <a:pPr algn="l"/>
          <a:r>
            <a:rPr lang="en-US" sz="2800" spc="15" dirty="0"/>
            <a:t>Sets </a:t>
          </a:r>
          <a:r>
            <a:rPr lang="en-US" sz="2800" dirty="0"/>
            <a:t>primary </a:t>
          </a:r>
          <a:r>
            <a:rPr lang="en-US" sz="2800" spc="-25" dirty="0"/>
            <a:t>focus </a:t>
          </a:r>
          <a:r>
            <a:rPr lang="en-US" sz="2800" spc="-5" dirty="0"/>
            <a:t>on </a:t>
          </a:r>
          <a:r>
            <a:rPr lang="en-US" sz="2800" spc="-15" dirty="0"/>
            <a:t>evaluation </a:t>
          </a:r>
          <a:r>
            <a:rPr lang="en-US" sz="2800" spc="-5" dirty="0"/>
            <a:t>of</a:t>
          </a:r>
          <a:r>
            <a:rPr lang="en-US" sz="2800" spc="-85" dirty="0"/>
            <a:t> </a:t>
          </a:r>
          <a:r>
            <a:rPr lang="en-US" sz="2800" spc="-5" dirty="0"/>
            <a:t>the  </a:t>
          </a:r>
          <a:r>
            <a:rPr lang="en-US" sz="2800" spc="-15" dirty="0"/>
            <a:t>efficiency </a:t>
          </a:r>
          <a:r>
            <a:rPr lang="en-US" sz="2800" spc="-5" dirty="0"/>
            <a:t>of </a:t>
          </a:r>
          <a:r>
            <a:rPr lang="en-US" sz="2800" spc="-15" dirty="0"/>
            <a:t>existing</a:t>
          </a:r>
          <a:r>
            <a:rPr lang="en-US" sz="2800" spc="-80" dirty="0"/>
            <a:t> </a:t>
          </a:r>
          <a:r>
            <a:rPr lang="en-US" sz="2800" dirty="0"/>
            <a:t>activities</a:t>
          </a:r>
        </a:p>
      </dgm:t>
    </dgm:pt>
    <dgm:pt modelId="{5BEE10A9-AD44-4556-8ADC-BBCCD9222A3B}" type="parTrans" cxnId="{F9799FDE-1513-445C-AF3F-B61C5A2644CA}">
      <dgm:prSet/>
      <dgm:spPr/>
      <dgm:t>
        <a:bodyPr/>
        <a:lstStyle/>
        <a:p>
          <a:endParaRPr lang="en-US"/>
        </a:p>
      </dgm:t>
    </dgm:pt>
    <dgm:pt modelId="{D6E23943-2BB9-45BD-AABC-3ECCF3F64195}" type="sibTrans" cxnId="{F9799FDE-1513-445C-AF3F-B61C5A2644CA}">
      <dgm:prSet/>
      <dgm:spPr/>
      <dgm:t>
        <a:bodyPr/>
        <a:lstStyle/>
        <a:p>
          <a:endParaRPr lang="en-US"/>
        </a:p>
      </dgm:t>
    </dgm:pt>
    <dgm:pt modelId="{0643C4F0-AE4C-43A7-8CE3-DAED51D2BC2D}" type="pres">
      <dgm:prSet presAssocID="{0477389F-201E-44B9-BD6C-17A0F5042465}" presName="vert0" presStyleCnt="0">
        <dgm:presLayoutVars>
          <dgm:dir/>
          <dgm:animOne val="branch"/>
          <dgm:animLvl val="lvl"/>
        </dgm:presLayoutVars>
      </dgm:prSet>
      <dgm:spPr/>
      <dgm:t>
        <a:bodyPr/>
        <a:lstStyle/>
        <a:p>
          <a:endParaRPr lang="en-US"/>
        </a:p>
      </dgm:t>
    </dgm:pt>
    <dgm:pt modelId="{B348D225-851D-474F-8DB6-5361C337B99B}" type="pres">
      <dgm:prSet presAssocID="{7E1DF347-B8D7-49D2-9E17-174FB3438927}" presName="thickLine" presStyleLbl="alignNode1" presStyleIdx="0" presStyleCnt="4"/>
      <dgm:spPr/>
    </dgm:pt>
    <dgm:pt modelId="{81AF90C2-6ABA-48BA-BE6E-F73958AE7B21}" type="pres">
      <dgm:prSet presAssocID="{7E1DF347-B8D7-49D2-9E17-174FB3438927}" presName="horz1" presStyleCnt="0"/>
      <dgm:spPr/>
    </dgm:pt>
    <dgm:pt modelId="{95A70E0A-6886-411E-AD63-870878745953}" type="pres">
      <dgm:prSet presAssocID="{7E1DF347-B8D7-49D2-9E17-174FB3438927}" presName="tx1" presStyleLbl="revTx" presStyleIdx="0" presStyleCnt="4"/>
      <dgm:spPr/>
      <dgm:t>
        <a:bodyPr/>
        <a:lstStyle/>
        <a:p>
          <a:endParaRPr lang="en-US"/>
        </a:p>
      </dgm:t>
    </dgm:pt>
    <dgm:pt modelId="{EBD255AE-E49C-4E59-8ACF-09A7082E0F2A}" type="pres">
      <dgm:prSet presAssocID="{7E1DF347-B8D7-49D2-9E17-174FB3438927}" presName="vert1" presStyleCnt="0"/>
      <dgm:spPr/>
    </dgm:pt>
    <dgm:pt modelId="{50D0CE3F-C9D1-45B3-8F13-36FE5D2A7A24}" type="pres">
      <dgm:prSet presAssocID="{84FF5257-18D7-4C21-8E6C-CC0759D12D14}" presName="thickLine" presStyleLbl="alignNode1" presStyleIdx="1" presStyleCnt="4"/>
      <dgm:spPr/>
    </dgm:pt>
    <dgm:pt modelId="{2FBA603B-929F-43E1-9187-ACA7F33D8227}" type="pres">
      <dgm:prSet presAssocID="{84FF5257-18D7-4C21-8E6C-CC0759D12D14}" presName="horz1" presStyleCnt="0"/>
      <dgm:spPr/>
    </dgm:pt>
    <dgm:pt modelId="{5F899AF0-D975-4BB6-A49D-AB2132E393A0}" type="pres">
      <dgm:prSet presAssocID="{84FF5257-18D7-4C21-8E6C-CC0759D12D14}" presName="tx1" presStyleLbl="revTx" presStyleIdx="1" presStyleCnt="4"/>
      <dgm:spPr/>
      <dgm:t>
        <a:bodyPr/>
        <a:lstStyle/>
        <a:p>
          <a:endParaRPr lang="en-US"/>
        </a:p>
      </dgm:t>
    </dgm:pt>
    <dgm:pt modelId="{32CCBA0C-DA6D-452A-A8B2-B7B9B28A1FDA}" type="pres">
      <dgm:prSet presAssocID="{84FF5257-18D7-4C21-8E6C-CC0759D12D14}" presName="vert1" presStyleCnt="0"/>
      <dgm:spPr/>
    </dgm:pt>
    <dgm:pt modelId="{3AD7C45F-B042-4ABD-BFD2-B2D24B971FD0}" type="pres">
      <dgm:prSet presAssocID="{504553D8-F9C6-414D-9EF5-2DD878329CCC}" presName="thickLine" presStyleLbl="alignNode1" presStyleIdx="2" presStyleCnt="4"/>
      <dgm:spPr/>
    </dgm:pt>
    <dgm:pt modelId="{CB018F57-4AE7-4D25-9F72-617E46E72ACA}" type="pres">
      <dgm:prSet presAssocID="{504553D8-F9C6-414D-9EF5-2DD878329CCC}" presName="horz1" presStyleCnt="0"/>
      <dgm:spPr/>
    </dgm:pt>
    <dgm:pt modelId="{CA430F76-F574-4A50-9355-AC39F28E694D}" type="pres">
      <dgm:prSet presAssocID="{504553D8-F9C6-414D-9EF5-2DD878329CCC}" presName="tx1" presStyleLbl="revTx" presStyleIdx="2" presStyleCnt="4"/>
      <dgm:spPr/>
      <dgm:t>
        <a:bodyPr/>
        <a:lstStyle/>
        <a:p>
          <a:endParaRPr lang="en-US"/>
        </a:p>
      </dgm:t>
    </dgm:pt>
    <dgm:pt modelId="{7B779A50-84C4-46ED-9524-E37A0A6B8505}" type="pres">
      <dgm:prSet presAssocID="{504553D8-F9C6-414D-9EF5-2DD878329CCC}" presName="vert1" presStyleCnt="0"/>
      <dgm:spPr/>
    </dgm:pt>
    <dgm:pt modelId="{6A6FE01A-8F7D-4638-B1F6-284A6F349549}" type="pres">
      <dgm:prSet presAssocID="{46601DC9-EFB5-41F1-A6A4-5C9B1012F7CC}" presName="thickLine" presStyleLbl="alignNode1" presStyleIdx="3" presStyleCnt="4"/>
      <dgm:spPr/>
    </dgm:pt>
    <dgm:pt modelId="{473C63BC-1141-4E9D-B20B-74D645EB8DE0}" type="pres">
      <dgm:prSet presAssocID="{46601DC9-EFB5-41F1-A6A4-5C9B1012F7CC}" presName="horz1" presStyleCnt="0"/>
      <dgm:spPr/>
    </dgm:pt>
    <dgm:pt modelId="{BC86DD4F-0502-42E4-8568-A861B96901F7}" type="pres">
      <dgm:prSet presAssocID="{46601DC9-EFB5-41F1-A6A4-5C9B1012F7CC}" presName="tx1" presStyleLbl="revTx" presStyleIdx="3" presStyleCnt="4"/>
      <dgm:spPr/>
      <dgm:t>
        <a:bodyPr/>
        <a:lstStyle/>
        <a:p>
          <a:endParaRPr lang="en-US"/>
        </a:p>
      </dgm:t>
    </dgm:pt>
    <dgm:pt modelId="{46F9AA91-CBE7-4486-87D4-E0E1053461CF}" type="pres">
      <dgm:prSet presAssocID="{46601DC9-EFB5-41F1-A6A4-5C9B1012F7CC}" presName="vert1" presStyleCnt="0"/>
      <dgm:spPr/>
    </dgm:pt>
  </dgm:ptLst>
  <dgm:cxnLst>
    <dgm:cxn modelId="{38913875-D9B0-44D7-AC26-106C96F1BF5B}" srcId="{0477389F-201E-44B9-BD6C-17A0F5042465}" destId="{7E1DF347-B8D7-49D2-9E17-174FB3438927}" srcOrd="0" destOrd="0" parTransId="{150D04A1-46AA-4387-B549-ECBE5F6E6A57}" sibTransId="{B75B92C2-A077-4F87-A53F-4F99427D3289}"/>
    <dgm:cxn modelId="{85336E0A-10C4-435D-9836-E55B6603D602}" type="presOf" srcId="{46601DC9-EFB5-41F1-A6A4-5C9B1012F7CC}" destId="{BC86DD4F-0502-42E4-8568-A861B96901F7}" srcOrd="0" destOrd="0" presId="urn:microsoft.com/office/officeart/2008/layout/LinedList"/>
    <dgm:cxn modelId="{F9799FDE-1513-445C-AF3F-B61C5A2644CA}" srcId="{0477389F-201E-44B9-BD6C-17A0F5042465}" destId="{46601DC9-EFB5-41F1-A6A4-5C9B1012F7CC}" srcOrd="3" destOrd="0" parTransId="{5BEE10A9-AD44-4556-8ADC-BBCCD9222A3B}" sibTransId="{D6E23943-2BB9-45BD-AABC-3ECCF3F64195}"/>
    <dgm:cxn modelId="{F95FCD99-C1A5-45F1-B186-861447200D95}" type="presOf" srcId="{84FF5257-18D7-4C21-8E6C-CC0759D12D14}" destId="{5F899AF0-D975-4BB6-A49D-AB2132E393A0}" srcOrd="0" destOrd="0" presId="urn:microsoft.com/office/officeart/2008/layout/LinedList"/>
    <dgm:cxn modelId="{1E00ADB4-800A-4F59-AAFD-A6D2AC5ACA4D}" srcId="{0477389F-201E-44B9-BD6C-17A0F5042465}" destId="{84FF5257-18D7-4C21-8E6C-CC0759D12D14}" srcOrd="1" destOrd="0" parTransId="{052A4292-356E-4CF8-9675-17AAED5CD8AD}" sibTransId="{C00D7D5F-A0D2-49DA-B8D6-2A2E3C49C8F0}"/>
    <dgm:cxn modelId="{5ECF1AC7-0468-47B6-BAD3-AF0A19725253}" type="presOf" srcId="{504553D8-F9C6-414D-9EF5-2DD878329CCC}" destId="{CA430F76-F574-4A50-9355-AC39F28E694D}" srcOrd="0" destOrd="0" presId="urn:microsoft.com/office/officeart/2008/layout/LinedList"/>
    <dgm:cxn modelId="{34B60F80-E415-45D6-B04E-AFDF5E72B3FA}" type="presOf" srcId="{0477389F-201E-44B9-BD6C-17A0F5042465}" destId="{0643C4F0-AE4C-43A7-8CE3-DAED51D2BC2D}" srcOrd="0" destOrd="0" presId="urn:microsoft.com/office/officeart/2008/layout/LinedList"/>
    <dgm:cxn modelId="{BC4C00F8-84FF-4DA9-85CA-6BDF99754845}" srcId="{0477389F-201E-44B9-BD6C-17A0F5042465}" destId="{504553D8-F9C6-414D-9EF5-2DD878329CCC}" srcOrd="2" destOrd="0" parTransId="{0F9B2DAE-7BE0-4BF0-AC2E-310200F35A7E}" sibTransId="{F5D2DB7D-D087-41D5-9B72-444E1C257E51}"/>
    <dgm:cxn modelId="{C49A9B2C-4459-4476-9035-FA22A107DF77}" type="presOf" srcId="{7E1DF347-B8D7-49D2-9E17-174FB3438927}" destId="{95A70E0A-6886-411E-AD63-870878745953}" srcOrd="0" destOrd="0" presId="urn:microsoft.com/office/officeart/2008/layout/LinedList"/>
    <dgm:cxn modelId="{D9E73405-764E-4D5E-8C9E-D246D71C23AA}" type="presParOf" srcId="{0643C4F0-AE4C-43A7-8CE3-DAED51D2BC2D}" destId="{B348D225-851D-474F-8DB6-5361C337B99B}" srcOrd="0" destOrd="0" presId="urn:microsoft.com/office/officeart/2008/layout/LinedList"/>
    <dgm:cxn modelId="{414DED84-87C3-43CC-B8B2-726FC8CF2B86}" type="presParOf" srcId="{0643C4F0-AE4C-43A7-8CE3-DAED51D2BC2D}" destId="{81AF90C2-6ABA-48BA-BE6E-F73958AE7B21}" srcOrd="1" destOrd="0" presId="urn:microsoft.com/office/officeart/2008/layout/LinedList"/>
    <dgm:cxn modelId="{557F2B74-0A13-4946-B377-2E4A3996F959}" type="presParOf" srcId="{81AF90C2-6ABA-48BA-BE6E-F73958AE7B21}" destId="{95A70E0A-6886-411E-AD63-870878745953}" srcOrd="0" destOrd="0" presId="urn:microsoft.com/office/officeart/2008/layout/LinedList"/>
    <dgm:cxn modelId="{AB9310FA-6CD7-4D19-86BE-95C7FCB34188}" type="presParOf" srcId="{81AF90C2-6ABA-48BA-BE6E-F73958AE7B21}" destId="{EBD255AE-E49C-4E59-8ACF-09A7082E0F2A}" srcOrd="1" destOrd="0" presId="urn:microsoft.com/office/officeart/2008/layout/LinedList"/>
    <dgm:cxn modelId="{18377368-1976-4146-9AF5-73C491F8B5FC}" type="presParOf" srcId="{0643C4F0-AE4C-43A7-8CE3-DAED51D2BC2D}" destId="{50D0CE3F-C9D1-45B3-8F13-36FE5D2A7A24}" srcOrd="2" destOrd="0" presId="urn:microsoft.com/office/officeart/2008/layout/LinedList"/>
    <dgm:cxn modelId="{46D4905B-C256-4873-A4A5-2AA70264AC8F}" type="presParOf" srcId="{0643C4F0-AE4C-43A7-8CE3-DAED51D2BC2D}" destId="{2FBA603B-929F-43E1-9187-ACA7F33D8227}" srcOrd="3" destOrd="0" presId="urn:microsoft.com/office/officeart/2008/layout/LinedList"/>
    <dgm:cxn modelId="{01A7AEDC-B09C-422D-8F11-2BAE5E11DB34}" type="presParOf" srcId="{2FBA603B-929F-43E1-9187-ACA7F33D8227}" destId="{5F899AF0-D975-4BB6-A49D-AB2132E393A0}" srcOrd="0" destOrd="0" presId="urn:microsoft.com/office/officeart/2008/layout/LinedList"/>
    <dgm:cxn modelId="{13F2E363-E793-4846-8A8E-A70D61C79653}" type="presParOf" srcId="{2FBA603B-929F-43E1-9187-ACA7F33D8227}" destId="{32CCBA0C-DA6D-452A-A8B2-B7B9B28A1FDA}" srcOrd="1" destOrd="0" presId="urn:microsoft.com/office/officeart/2008/layout/LinedList"/>
    <dgm:cxn modelId="{EA444C5C-7551-43FC-8CC6-88334E93BF62}" type="presParOf" srcId="{0643C4F0-AE4C-43A7-8CE3-DAED51D2BC2D}" destId="{3AD7C45F-B042-4ABD-BFD2-B2D24B971FD0}" srcOrd="4" destOrd="0" presId="urn:microsoft.com/office/officeart/2008/layout/LinedList"/>
    <dgm:cxn modelId="{2DDC1B4B-F772-4FAA-961D-B78C50B1FDA4}" type="presParOf" srcId="{0643C4F0-AE4C-43A7-8CE3-DAED51D2BC2D}" destId="{CB018F57-4AE7-4D25-9F72-617E46E72ACA}" srcOrd="5" destOrd="0" presId="urn:microsoft.com/office/officeart/2008/layout/LinedList"/>
    <dgm:cxn modelId="{4FCD951C-B6F3-4326-9C10-07C8B70FAAAC}" type="presParOf" srcId="{CB018F57-4AE7-4D25-9F72-617E46E72ACA}" destId="{CA430F76-F574-4A50-9355-AC39F28E694D}" srcOrd="0" destOrd="0" presId="urn:microsoft.com/office/officeart/2008/layout/LinedList"/>
    <dgm:cxn modelId="{497A9EDF-3C9F-40C2-B48C-76EB5FF17893}" type="presParOf" srcId="{CB018F57-4AE7-4D25-9F72-617E46E72ACA}" destId="{7B779A50-84C4-46ED-9524-E37A0A6B8505}" srcOrd="1" destOrd="0" presId="urn:microsoft.com/office/officeart/2008/layout/LinedList"/>
    <dgm:cxn modelId="{00D59802-4196-4C33-8874-0FD62657E30F}" type="presParOf" srcId="{0643C4F0-AE4C-43A7-8CE3-DAED51D2BC2D}" destId="{6A6FE01A-8F7D-4638-B1F6-284A6F349549}" srcOrd="6" destOrd="0" presId="urn:microsoft.com/office/officeart/2008/layout/LinedList"/>
    <dgm:cxn modelId="{E6B9282A-E309-48B0-ADD1-D86D13BE72C8}" type="presParOf" srcId="{0643C4F0-AE4C-43A7-8CE3-DAED51D2BC2D}" destId="{473C63BC-1141-4E9D-B20B-74D645EB8DE0}" srcOrd="7" destOrd="0" presId="urn:microsoft.com/office/officeart/2008/layout/LinedList"/>
    <dgm:cxn modelId="{89DF9F5E-BD86-4D03-88B0-CEBCDDF254DA}" type="presParOf" srcId="{473C63BC-1141-4E9D-B20B-74D645EB8DE0}" destId="{BC86DD4F-0502-42E4-8568-A861B96901F7}" srcOrd="0" destOrd="0" presId="urn:microsoft.com/office/officeart/2008/layout/LinedList"/>
    <dgm:cxn modelId="{809C54AC-ADF6-4A12-9B68-9D3A679E4C44}" type="presParOf" srcId="{473C63BC-1141-4E9D-B20B-74D645EB8DE0}" destId="{46F9AA91-CBE7-4486-87D4-E0E1053461C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477389F-201E-44B9-BD6C-17A0F50424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E1DF347-B8D7-49D2-9E17-174FB3438927}">
      <dgm:prSet phldrT="[Text]" custT="1"/>
      <dgm:spPr/>
      <dgm:t>
        <a:bodyPr anchor="ctr"/>
        <a:lstStyle/>
        <a:p>
          <a:r>
            <a:rPr lang="en-US" sz="2800" dirty="0"/>
            <a:t>A budget wherein expenditures are based on program of work and on character and object class</a:t>
          </a:r>
        </a:p>
      </dgm:t>
    </dgm:pt>
    <dgm:pt modelId="{150D04A1-46AA-4387-B549-ECBE5F6E6A57}" type="parTrans" cxnId="{38913875-D9B0-44D7-AC26-106C96F1BF5B}">
      <dgm:prSet/>
      <dgm:spPr/>
      <dgm:t>
        <a:bodyPr/>
        <a:lstStyle/>
        <a:p>
          <a:endParaRPr lang="en-US"/>
        </a:p>
      </dgm:t>
    </dgm:pt>
    <dgm:pt modelId="{B75B92C2-A077-4F87-A53F-4F99427D3289}" type="sibTrans" cxnId="{38913875-D9B0-44D7-AC26-106C96F1BF5B}">
      <dgm:prSet/>
      <dgm:spPr/>
      <dgm:t>
        <a:bodyPr/>
        <a:lstStyle/>
        <a:p>
          <a:endParaRPr lang="en-US"/>
        </a:p>
      </dgm:t>
    </dgm:pt>
    <dgm:pt modelId="{84FF5257-18D7-4C21-8E6C-CC0759D12D14}">
      <dgm:prSet custT="1"/>
      <dgm:spPr/>
      <dgm:t>
        <a:bodyPr anchor="ctr"/>
        <a:lstStyle/>
        <a:p>
          <a:r>
            <a:rPr lang="en-US" sz="2800" spc="20" dirty="0"/>
            <a:t>Organized by specific functions</a:t>
          </a:r>
          <a:endParaRPr lang="en-US" sz="2800" spc="-15" dirty="0"/>
        </a:p>
      </dgm:t>
    </dgm:pt>
    <dgm:pt modelId="{052A4292-356E-4CF8-9675-17AAED5CD8AD}" type="parTrans" cxnId="{1E00ADB4-800A-4F59-AAFD-A6D2AC5ACA4D}">
      <dgm:prSet/>
      <dgm:spPr/>
      <dgm:t>
        <a:bodyPr/>
        <a:lstStyle/>
        <a:p>
          <a:endParaRPr lang="en-US"/>
        </a:p>
      </dgm:t>
    </dgm:pt>
    <dgm:pt modelId="{C00D7D5F-A0D2-49DA-B8D6-2A2E3C49C8F0}" type="sibTrans" cxnId="{1E00ADB4-800A-4F59-AAFD-A6D2AC5ACA4D}">
      <dgm:prSet/>
      <dgm:spPr/>
      <dgm:t>
        <a:bodyPr/>
        <a:lstStyle/>
        <a:p>
          <a:endParaRPr lang="en-US"/>
        </a:p>
      </dgm:t>
    </dgm:pt>
    <dgm:pt modelId="{504553D8-F9C6-414D-9EF5-2DD878329CCC}">
      <dgm:prSet custT="1"/>
      <dgm:spPr/>
      <dgm:t>
        <a:bodyPr anchor="ctr"/>
        <a:lstStyle/>
        <a:p>
          <a:r>
            <a:rPr lang="en-US" sz="2800" dirty="0"/>
            <a:t>Functional areas show related revenues and expenditures</a:t>
          </a:r>
          <a:endParaRPr lang="en-US" sz="2800" spc="-25" dirty="0"/>
        </a:p>
      </dgm:t>
    </dgm:pt>
    <dgm:pt modelId="{0F9B2DAE-7BE0-4BF0-AC2E-310200F35A7E}" type="parTrans" cxnId="{BC4C00F8-84FF-4DA9-85CA-6BDF99754845}">
      <dgm:prSet/>
      <dgm:spPr/>
      <dgm:t>
        <a:bodyPr/>
        <a:lstStyle/>
        <a:p>
          <a:endParaRPr lang="en-US"/>
        </a:p>
      </dgm:t>
    </dgm:pt>
    <dgm:pt modelId="{F5D2DB7D-D087-41D5-9B72-444E1C257E51}" type="sibTrans" cxnId="{BC4C00F8-84FF-4DA9-85CA-6BDF99754845}">
      <dgm:prSet/>
      <dgm:spPr/>
      <dgm:t>
        <a:bodyPr/>
        <a:lstStyle/>
        <a:p>
          <a:endParaRPr lang="en-US"/>
        </a:p>
      </dgm:t>
    </dgm:pt>
    <dgm:pt modelId="{46601DC9-EFB5-41F1-A6A4-5C9B1012F7CC}">
      <dgm:prSet custT="1"/>
      <dgm:spPr/>
      <dgm:t>
        <a:bodyPr anchor="ctr"/>
        <a:lstStyle/>
        <a:p>
          <a:r>
            <a:rPr lang="en-US" sz="2800" spc="15" dirty="0"/>
            <a:t>Links revenues and expenditures to goals, objectives, and outcomes</a:t>
          </a:r>
          <a:endParaRPr lang="en-US" sz="2800" dirty="0"/>
        </a:p>
      </dgm:t>
    </dgm:pt>
    <dgm:pt modelId="{5BEE10A9-AD44-4556-8ADC-BBCCD9222A3B}" type="parTrans" cxnId="{F9799FDE-1513-445C-AF3F-B61C5A2644CA}">
      <dgm:prSet/>
      <dgm:spPr/>
      <dgm:t>
        <a:bodyPr/>
        <a:lstStyle/>
        <a:p>
          <a:endParaRPr lang="en-US"/>
        </a:p>
      </dgm:t>
    </dgm:pt>
    <dgm:pt modelId="{D6E23943-2BB9-45BD-AABC-3ECCF3F64195}" type="sibTrans" cxnId="{F9799FDE-1513-445C-AF3F-B61C5A2644CA}">
      <dgm:prSet/>
      <dgm:spPr/>
      <dgm:t>
        <a:bodyPr/>
        <a:lstStyle/>
        <a:p>
          <a:endParaRPr lang="en-US"/>
        </a:p>
      </dgm:t>
    </dgm:pt>
    <dgm:pt modelId="{0643C4F0-AE4C-43A7-8CE3-DAED51D2BC2D}" type="pres">
      <dgm:prSet presAssocID="{0477389F-201E-44B9-BD6C-17A0F5042465}" presName="vert0" presStyleCnt="0">
        <dgm:presLayoutVars>
          <dgm:dir/>
          <dgm:animOne val="branch"/>
          <dgm:animLvl val="lvl"/>
        </dgm:presLayoutVars>
      </dgm:prSet>
      <dgm:spPr/>
      <dgm:t>
        <a:bodyPr/>
        <a:lstStyle/>
        <a:p>
          <a:endParaRPr lang="en-US"/>
        </a:p>
      </dgm:t>
    </dgm:pt>
    <dgm:pt modelId="{B348D225-851D-474F-8DB6-5361C337B99B}" type="pres">
      <dgm:prSet presAssocID="{7E1DF347-B8D7-49D2-9E17-174FB3438927}" presName="thickLine" presStyleLbl="alignNode1" presStyleIdx="0" presStyleCnt="4"/>
      <dgm:spPr/>
    </dgm:pt>
    <dgm:pt modelId="{81AF90C2-6ABA-48BA-BE6E-F73958AE7B21}" type="pres">
      <dgm:prSet presAssocID="{7E1DF347-B8D7-49D2-9E17-174FB3438927}" presName="horz1" presStyleCnt="0"/>
      <dgm:spPr/>
    </dgm:pt>
    <dgm:pt modelId="{95A70E0A-6886-411E-AD63-870878745953}" type="pres">
      <dgm:prSet presAssocID="{7E1DF347-B8D7-49D2-9E17-174FB3438927}" presName="tx1" presStyleLbl="revTx" presStyleIdx="0" presStyleCnt="4"/>
      <dgm:spPr/>
      <dgm:t>
        <a:bodyPr/>
        <a:lstStyle/>
        <a:p>
          <a:endParaRPr lang="en-US"/>
        </a:p>
      </dgm:t>
    </dgm:pt>
    <dgm:pt modelId="{EBD255AE-E49C-4E59-8ACF-09A7082E0F2A}" type="pres">
      <dgm:prSet presAssocID="{7E1DF347-B8D7-49D2-9E17-174FB3438927}" presName="vert1" presStyleCnt="0"/>
      <dgm:spPr/>
    </dgm:pt>
    <dgm:pt modelId="{50D0CE3F-C9D1-45B3-8F13-36FE5D2A7A24}" type="pres">
      <dgm:prSet presAssocID="{84FF5257-18D7-4C21-8E6C-CC0759D12D14}" presName="thickLine" presStyleLbl="alignNode1" presStyleIdx="1" presStyleCnt="4"/>
      <dgm:spPr/>
    </dgm:pt>
    <dgm:pt modelId="{2FBA603B-929F-43E1-9187-ACA7F33D8227}" type="pres">
      <dgm:prSet presAssocID="{84FF5257-18D7-4C21-8E6C-CC0759D12D14}" presName="horz1" presStyleCnt="0"/>
      <dgm:spPr/>
    </dgm:pt>
    <dgm:pt modelId="{5F899AF0-D975-4BB6-A49D-AB2132E393A0}" type="pres">
      <dgm:prSet presAssocID="{84FF5257-18D7-4C21-8E6C-CC0759D12D14}" presName="tx1" presStyleLbl="revTx" presStyleIdx="1" presStyleCnt="4"/>
      <dgm:spPr/>
      <dgm:t>
        <a:bodyPr/>
        <a:lstStyle/>
        <a:p>
          <a:endParaRPr lang="en-US"/>
        </a:p>
      </dgm:t>
    </dgm:pt>
    <dgm:pt modelId="{32CCBA0C-DA6D-452A-A8B2-B7B9B28A1FDA}" type="pres">
      <dgm:prSet presAssocID="{84FF5257-18D7-4C21-8E6C-CC0759D12D14}" presName="vert1" presStyleCnt="0"/>
      <dgm:spPr/>
    </dgm:pt>
    <dgm:pt modelId="{3AD7C45F-B042-4ABD-BFD2-B2D24B971FD0}" type="pres">
      <dgm:prSet presAssocID="{504553D8-F9C6-414D-9EF5-2DD878329CCC}" presName="thickLine" presStyleLbl="alignNode1" presStyleIdx="2" presStyleCnt="4"/>
      <dgm:spPr/>
    </dgm:pt>
    <dgm:pt modelId="{CB018F57-4AE7-4D25-9F72-617E46E72ACA}" type="pres">
      <dgm:prSet presAssocID="{504553D8-F9C6-414D-9EF5-2DD878329CCC}" presName="horz1" presStyleCnt="0"/>
      <dgm:spPr/>
    </dgm:pt>
    <dgm:pt modelId="{CA430F76-F574-4A50-9355-AC39F28E694D}" type="pres">
      <dgm:prSet presAssocID="{504553D8-F9C6-414D-9EF5-2DD878329CCC}" presName="tx1" presStyleLbl="revTx" presStyleIdx="2" presStyleCnt="4"/>
      <dgm:spPr/>
      <dgm:t>
        <a:bodyPr/>
        <a:lstStyle/>
        <a:p>
          <a:endParaRPr lang="en-US"/>
        </a:p>
      </dgm:t>
    </dgm:pt>
    <dgm:pt modelId="{7B779A50-84C4-46ED-9524-E37A0A6B8505}" type="pres">
      <dgm:prSet presAssocID="{504553D8-F9C6-414D-9EF5-2DD878329CCC}" presName="vert1" presStyleCnt="0"/>
      <dgm:spPr/>
    </dgm:pt>
    <dgm:pt modelId="{6A6FE01A-8F7D-4638-B1F6-284A6F349549}" type="pres">
      <dgm:prSet presAssocID="{46601DC9-EFB5-41F1-A6A4-5C9B1012F7CC}" presName="thickLine" presStyleLbl="alignNode1" presStyleIdx="3" presStyleCnt="4"/>
      <dgm:spPr/>
    </dgm:pt>
    <dgm:pt modelId="{473C63BC-1141-4E9D-B20B-74D645EB8DE0}" type="pres">
      <dgm:prSet presAssocID="{46601DC9-EFB5-41F1-A6A4-5C9B1012F7CC}" presName="horz1" presStyleCnt="0"/>
      <dgm:spPr/>
    </dgm:pt>
    <dgm:pt modelId="{BC86DD4F-0502-42E4-8568-A861B96901F7}" type="pres">
      <dgm:prSet presAssocID="{46601DC9-EFB5-41F1-A6A4-5C9B1012F7CC}" presName="tx1" presStyleLbl="revTx" presStyleIdx="3" presStyleCnt="4"/>
      <dgm:spPr/>
      <dgm:t>
        <a:bodyPr/>
        <a:lstStyle/>
        <a:p>
          <a:endParaRPr lang="en-US"/>
        </a:p>
      </dgm:t>
    </dgm:pt>
    <dgm:pt modelId="{46F9AA91-CBE7-4486-87D4-E0E1053461CF}" type="pres">
      <dgm:prSet presAssocID="{46601DC9-EFB5-41F1-A6A4-5C9B1012F7CC}" presName="vert1" presStyleCnt="0"/>
      <dgm:spPr/>
    </dgm:pt>
  </dgm:ptLst>
  <dgm:cxnLst>
    <dgm:cxn modelId="{38913875-D9B0-44D7-AC26-106C96F1BF5B}" srcId="{0477389F-201E-44B9-BD6C-17A0F5042465}" destId="{7E1DF347-B8D7-49D2-9E17-174FB3438927}" srcOrd="0" destOrd="0" parTransId="{150D04A1-46AA-4387-B549-ECBE5F6E6A57}" sibTransId="{B75B92C2-A077-4F87-A53F-4F99427D3289}"/>
    <dgm:cxn modelId="{85336E0A-10C4-435D-9836-E55B6603D602}" type="presOf" srcId="{46601DC9-EFB5-41F1-A6A4-5C9B1012F7CC}" destId="{BC86DD4F-0502-42E4-8568-A861B96901F7}" srcOrd="0" destOrd="0" presId="urn:microsoft.com/office/officeart/2008/layout/LinedList"/>
    <dgm:cxn modelId="{F9799FDE-1513-445C-AF3F-B61C5A2644CA}" srcId="{0477389F-201E-44B9-BD6C-17A0F5042465}" destId="{46601DC9-EFB5-41F1-A6A4-5C9B1012F7CC}" srcOrd="3" destOrd="0" parTransId="{5BEE10A9-AD44-4556-8ADC-BBCCD9222A3B}" sibTransId="{D6E23943-2BB9-45BD-AABC-3ECCF3F64195}"/>
    <dgm:cxn modelId="{F95FCD99-C1A5-45F1-B186-861447200D95}" type="presOf" srcId="{84FF5257-18D7-4C21-8E6C-CC0759D12D14}" destId="{5F899AF0-D975-4BB6-A49D-AB2132E393A0}" srcOrd="0" destOrd="0" presId="urn:microsoft.com/office/officeart/2008/layout/LinedList"/>
    <dgm:cxn modelId="{1E00ADB4-800A-4F59-AAFD-A6D2AC5ACA4D}" srcId="{0477389F-201E-44B9-BD6C-17A0F5042465}" destId="{84FF5257-18D7-4C21-8E6C-CC0759D12D14}" srcOrd="1" destOrd="0" parTransId="{052A4292-356E-4CF8-9675-17AAED5CD8AD}" sibTransId="{C00D7D5F-A0D2-49DA-B8D6-2A2E3C49C8F0}"/>
    <dgm:cxn modelId="{5ECF1AC7-0468-47B6-BAD3-AF0A19725253}" type="presOf" srcId="{504553D8-F9C6-414D-9EF5-2DD878329CCC}" destId="{CA430F76-F574-4A50-9355-AC39F28E694D}" srcOrd="0" destOrd="0" presId="urn:microsoft.com/office/officeart/2008/layout/LinedList"/>
    <dgm:cxn modelId="{34B60F80-E415-45D6-B04E-AFDF5E72B3FA}" type="presOf" srcId="{0477389F-201E-44B9-BD6C-17A0F5042465}" destId="{0643C4F0-AE4C-43A7-8CE3-DAED51D2BC2D}" srcOrd="0" destOrd="0" presId="urn:microsoft.com/office/officeart/2008/layout/LinedList"/>
    <dgm:cxn modelId="{BC4C00F8-84FF-4DA9-85CA-6BDF99754845}" srcId="{0477389F-201E-44B9-BD6C-17A0F5042465}" destId="{504553D8-F9C6-414D-9EF5-2DD878329CCC}" srcOrd="2" destOrd="0" parTransId="{0F9B2DAE-7BE0-4BF0-AC2E-310200F35A7E}" sibTransId="{F5D2DB7D-D087-41D5-9B72-444E1C257E51}"/>
    <dgm:cxn modelId="{C49A9B2C-4459-4476-9035-FA22A107DF77}" type="presOf" srcId="{7E1DF347-B8D7-49D2-9E17-174FB3438927}" destId="{95A70E0A-6886-411E-AD63-870878745953}" srcOrd="0" destOrd="0" presId="urn:microsoft.com/office/officeart/2008/layout/LinedList"/>
    <dgm:cxn modelId="{D9E73405-764E-4D5E-8C9E-D246D71C23AA}" type="presParOf" srcId="{0643C4F0-AE4C-43A7-8CE3-DAED51D2BC2D}" destId="{B348D225-851D-474F-8DB6-5361C337B99B}" srcOrd="0" destOrd="0" presId="urn:microsoft.com/office/officeart/2008/layout/LinedList"/>
    <dgm:cxn modelId="{414DED84-87C3-43CC-B8B2-726FC8CF2B86}" type="presParOf" srcId="{0643C4F0-AE4C-43A7-8CE3-DAED51D2BC2D}" destId="{81AF90C2-6ABA-48BA-BE6E-F73958AE7B21}" srcOrd="1" destOrd="0" presId="urn:microsoft.com/office/officeart/2008/layout/LinedList"/>
    <dgm:cxn modelId="{557F2B74-0A13-4946-B377-2E4A3996F959}" type="presParOf" srcId="{81AF90C2-6ABA-48BA-BE6E-F73958AE7B21}" destId="{95A70E0A-6886-411E-AD63-870878745953}" srcOrd="0" destOrd="0" presId="urn:microsoft.com/office/officeart/2008/layout/LinedList"/>
    <dgm:cxn modelId="{AB9310FA-6CD7-4D19-86BE-95C7FCB34188}" type="presParOf" srcId="{81AF90C2-6ABA-48BA-BE6E-F73958AE7B21}" destId="{EBD255AE-E49C-4E59-8ACF-09A7082E0F2A}" srcOrd="1" destOrd="0" presId="urn:microsoft.com/office/officeart/2008/layout/LinedList"/>
    <dgm:cxn modelId="{18377368-1976-4146-9AF5-73C491F8B5FC}" type="presParOf" srcId="{0643C4F0-AE4C-43A7-8CE3-DAED51D2BC2D}" destId="{50D0CE3F-C9D1-45B3-8F13-36FE5D2A7A24}" srcOrd="2" destOrd="0" presId="urn:microsoft.com/office/officeart/2008/layout/LinedList"/>
    <dgm:cxn modelId="{46D4905B-C256-4873-A4A5-2AA70264AC8F}" type="presParOf" srcId="{0643C4F0-AE4C-43A7-8CE3-DAED51D2BC2D}" destId="{2FBA603B-929F-43E1-9187-ACA7F33D8227}" srcOrd="3" destOrd="0" presId="urn:microsoft.com/office/officeart/2008/layout/LinedList"/>
    <dgm:cxn modelId="{01A7AEDC-B09C-422D-8F11-2BAE5E11DB34}" type="presParOf" srcId="{2FBA603B-929F-43E1-9187-ACA7F33D8227}" destId="{5F899AF0-D975-4BB6-A49D-AB2132E393A0}" srcOrd="0" destOrd="0" presId="urn:microsoft.com/office/officeart/2008/layout/LinedList"/>
    <dgm:cxn modelId="{13F2E363-E793-4846-8A8E-A70D61C79653}" type="presParOf" srcId="{2FBA603B-929F-43E1-9187-ACA7F33D8227}" destId="{32CCBA0C-DA6D-452A-A8B2-B7B9B28A1FDA}" srcOrd="1" destOrd="0" presId="urn:microsoft.com/office/officeart/2008/layout/LinedList"/>
    <dgm:cxn modelId="{EA444C5C-7551-43FC-8CC6-88334E93BF62}" type="presParOf" srcId="{0643C4F0-AE4C-43A7-8CE3-DAED51D2BC2D}" destId="{3AD7C45F-B042-4ABD-BFD2-B2D24B971FD0}" srcOrd="4" destOrd="0" presId="urn:microsoft.com/office/officeart/2008/layout/LinedList"/>
    <dgm:cxn modelId="{2DDC1B4B-F772-4FAA-961D-B78C50B1FDA4}" type="presParOf" srcId="{0643C4F0-AE4C-43A7-8CE3-DAED51D2BC2D}" destId="{CB018F57-4AE7-4D25-9F72-617E46E72ACA}" srcOrd="5" destOrd="0" presId="urn:microsoft.com/office/officeart/2008/layout/LinedList"/>
    <dgm:cxn modelId="{4FCD951C-B6F3-4326-9C10-07C8B70FAAAC}" type="presParOf" srcId="{CB018F57-4AE7-4D25-9F72-617E46E72ACA}" destId="{CA430F76-F574-4A50-9355-AC39F28E694D}" srcOrd="0" destOrd="0" presId="urn:microsoft.com/office/officeart/2008/layout/LinedList"/>
    <dgm:cxn modelId="{497A9EDF-3C9F-40C2-B48C-76EB5FF17893}" type="presParOf" srcId="{CB018F57-4AE7-4D25-9F72-617E46E72ACA}" destId="{7B779A50-84C4-46ED-9524-E37A0A6B8505}" srcOrd="1" destOrd="0" presId="urn:microsoft.com/office/officeart/2008/layout/LinedList"/>
    <dgm:cxn modelId="{00D59802-4196-4C33-8874-0FD62657E30F}" type="presParOf" srcId="{0643C4F0-AE4C-43A7-8CE3-DAED51D2BC2D}" destId="{6A6FE01A-8F7D-4638-B1F6-284A6F349549}" srcOrd="6" destOrd="0" presId="urn:microsoft.com/office/officeart/2008/layout/LinedList"/>
    <dgm:cxn modelId="{E6B9282A-E309-48B0-ADD1-D86D13BE72C8}" type="presParOf" srcId="{0643C4F0-AE4C-43A7-8CE3-DAED51D2BC2D}" destId="{473C63BC-1141-4E9D-B20B-74D645EB8DE0}" srcOrd="7" destOrd="0" presId="urn:microsoft.com/office/officeart/2008/layout/LinedList"/>
    <dgm:cxn modelId="{89DF9F5E-BD86-4D03-88B0-CEBCDDF254DA}" type="presParOf" srcId="{473C63BC-1141-4E9D-B20B-74D645EB8DE0}" destId="{BC86DD4F-0502-42E4-8568-A861B96901F7}" srcOrd="0" destOrd="0" presId="urn:microsoft.com/office/officeart/2008/layout/LinedList"/>
    <dgm:cxn modelId="{809C54AC-ADF6-4A12-9B68-9D3A679E4C44}" type="presParOf" srcId="{473C63BC-1141-4E9D-B20B-74D645EB8DE0}" destId="{46F9AA91-CBE7-4486-87D4-E0E1053461C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27A24D6-8A87-4EF2-9583-633D9091CC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CA20279-7103-45C4-A0C4-E47A36E60ECB}">
      <dgm:prSet phldrT="[Text]" custT="1"/>
      <dgm:spPr/>
      <dgm:t>
        <a:bodyPr/>
        <a:lstStyle/>
        <a:p>
          <a:pPr algn="ctr"/>
          <a:r>
            <a:rPr lang="en-US" sz="2400" b="1" spc="5" dirty="0">
              <a:effectLst>
                <a:outerShdw blurRad="38100" dist="38100" dir="2700000" algn="tl">
                  <a:srgbClr val="000000">
                    <a:alpha val="43137"/>
                  </a:srgbClr>
                </a:outerShdw>
              </a:effectLst>
            </a:rPr>
            <a:t>Continued </a:t>
          </a:r>
          <a:r>
            <a:rPr lang="en-US" sz="2400" b="1" spc="-25" dirty="0">
              <a:effectLst>
                <a:outerShdw blurRad="38100" dist="38100" dir="2700000" algn="tl">
                  <a:srgbClr val="000000">
                    <a:alpha val="43137"/>
                  </a:srgbClr>
                </a:outerShdw>
              </a:effectLst>
            </a:rPr>
            <a:t>existence </a:t>
          </a:r>
          <a:r>
            <a:rPr lang="en-US" sz="2400" b="1" spc="-5" dirty="0">
              <a:effectLst>
                <a:outerShdw blurRad="38100" dist="38100" dir="2700000" algn="tl">
                  <a:srgbClr val="000000">
                    <a:alpha val="43137"/>
                  </a:srgbClr>
                </a:outerShdw>
              </a:effectLst>
            </a:rPr>
            <a:t>of </a:t>
          </a:r>
          <a:r>
            <a:rPr lang="en-US" sz="2400" b="1" spc="-25" dirty="0">
              <a:effectLst>
                <a:outerShdw blurRad="38100" dist="38100" dir="2700000" algn="tl">
                  <a:srgbClr val="000000">
                    <a:alpha val="43137"/>
                  </a:srgbClr>
                </a:outerShdw>
              </a:effectLst>
            </a:rPr>
            <a:t>programs </a:t>
          </a:r>
          <a:r>
            <a:rPr lang="en-US" sz="2400" b="1" dirty="0">
              <a:effectLst>
                <a:outerShdw blurRad="38100" dist="38100" dir="2700000" algn="tl">
                  <a:srgbClr val="000000">
                    <a:alpha val="43137"/>
                  </a:srgbClr>
                </a:outerShdw>
              </a:effectLst>
            </a:rPr>
            <a:t>and  activities </a:t>
          </a:r>
          <a:r>
            <a:rPr lang="en-US" sz="2400" b="1" spc="-25" dirty="0">
              <a:effectLst>
                <a:outerShdw blurRad="38100" dist="38100" dir="2700000" algn="tl">
                  <a:srgbClr val="000000">
                    <a:alpha val="43137"/>
                  </a:srgbClr>
                </a:outerShdw>
              </a:effectLst>
            </a:rPr>
            <a:t>must </a:t>
          </a:r>
          <a:r>
            <a:rPr lang="en-US" sz="2400" b="1" dirty="0">
              <a:effectLst>
                <a:outerShdw blurRad="38100" dist="38100" dir="2700000" algn="tl">
                  <a:srgbClr val="000000">
                    <a:alpha val="43137"/>
                  </a:srgbClr>
                </a:outerShdw>
              </a:effectLst>
            </a:rPr>
            <a:t>be </a:t>
          </a:r>
          <a:r>
            <a:rPr lang="en-US" sz="2400" b="1" spc="-15" dirty="0">
              <a:effectLst>
                <a:outerShdw blurRad="38100" dist="38100" dir="2700000" algn="tl">
                  <a:srgbClr val="000000">
                    <a:alpha val="43137"/>
                  </a:srgbClr>
                </a:outerShdw>
              </a:effectLst>
            </a:rPr>
            <a:t>justified</a:t>
          </a:r>
          <a:r>
            <a:rPr lang="en-US" sz="2400" b="1" spc="20" dirty="0">
              <a:effectLst>
                <a:outerShdw blurRad="38100" dist="38100" dir="2700000" algn="tl">
                  <a:srgbClr val="000000">
                    <a:alpha val="43137"/>
                  </a:srgbClr>
                </a:outerShdw>
              </a:effectLst>
            </a:rPr>
            <a:t> </a:t>
          </a:r>
          <a:r>
            <a:rPr lang="en-US" sz="2400" b="1" spc="-5" dirty="0">
              <a:effectLst>
                <a:outerShdw blurRad="38100" dist="38100" dir="2700000" algn="tl">
                  <a:srgbClr val="000000">
                    <a:alpha val="43137"/>
                  </a:srgbClr>
                </a:outerShdw>
              </a:effectLst>
            </a:rPr>
            <a:t>annually</a:t>
          </a:r>
          <a:endParaRPr lang="en-US" sz="2400" b="1" dirty="0">
            <a:effectLst>
              <a:outerShdw blurRad="38100" dist="38100" dir="2700000" algn="tl">
                <a:srgbClr val="000000">
                  <a:alpha val="43137"/>
                </a:srgbClr>
              </a:outerShdw>
            </a:effectLst>
          </a:endParaRPr>
        </a:p>
      </dgm:t>
    </dgm:pt>
    <dgm:pt modelId="{22CEE500-D0A6-4135-A877-56276F067A8F}" type="parTrans" cxnId="{1065E082-4750-4593-99D9-033C89A07351}">
      <dgm:prSet/>
      <dgm:spPr/>
      <dgm:t>
        <a:bodyPr/>
        <a:lstStyle/>
        <a:p>
          <a:endParaRPr lang="en-US"/>
        </a:p>
      </dgm:t>
    </dgm:pt>
    <dgm:pt modelId="{10158BB4-7F62-43CD-A62A-739E7E78A372}" type="sibTrans" cxnId="{1065E082-4750-4593-99D9-033C89A07351}">
      <dgm:prSet/>
      <dgm:spPr/>
      <dgm:t>
        <a:bodyPr/>
        <a:lstStyle/>
        <a:p>
          <a:endParaRPr lang="en-US"/>
        </a:p>
      </dgm:t>
    </dgm:pt>
    <dgm:pt modelId="{E911EDA4-8D38-45C3-835F-60AA32819B92}">
      <dgm:prSet custT="1"/>
      <dgm:spPr/>
      <dgm:t>
        <a:bodyPr/>
        <a:lstStyle/>
        <a:p>
          <a:pPr algn="ctr"/>
          <a:r>
            <a:rPr lang="en-US" sz="2400" b="1" spc="5" dirty="0">
              <a:effectLst>
                <a:outerShdw blurRad="38100" dist="38100" dir="2700000" algn="tl">
                  <a:srgbClr val="000000">
                    <a:alpha val="43137"/>
                  </a:srgbClr>
                </a:outerShdw>
              </a:effectLst>
            </a:rPr>
            <a:t>Purpose </a:t>
          </a:r>
          <a:r>
            <a:rPr lang="en-US" sz="2400" b="1" dirty="0">
              <a:effectLst>
                <a:outerShdw blurRad="38100" dist="38100" dir="2700000" algn="tl">
                  <a:srgbClr val="000000">
                    <a:alpha val="43137"/>
                  </a:srgbClr>
                </a:outerShdw>
              </a:effectLst>
            </a:rPr>
            <a:t>is </a:t>
          </a:r>
          <a:r>
            <a:rPr lang="en-US" sz="2400" b="1" spc="-10" dirty="0">
              <a:effectLst>
                <a:outerShdw blurRad="38100" dist="38100" dir="2700000" algn="tl">
                  <a:srgbClr val="000000">
                    <a:alpha val="43137"/>
                  </a:srgbClr>
                </a:outerShdw>
              </a:effectLst>
            </a:rPr>
            <a:t>to </a:t>
          </a:r>
          <a:r>
            <a:rPr lang="en-US" sz="2400" b="1" spc="-30" dirty="0">
              <a:effectLst>
                <a:outerShdw blurRad="38100" dist="38100" dir="2700000" algn="tl">
                  <a:srgbClr val="000000">
                    <a:alpha val="43137"/>
                  </a:srgbClr>
                </a:outerShdw>
              </a:effectLst>
            </a:rPr>
            <a:t>force </a:t>
          </a:r>
          <a:r>
            <a:rPr lang="en-US" sz="2400" b="1" spc="-15" dirty="0">
              <a:effectLst>
                <a:outerShdw blurRad="38100" dist="38100" dir="2700000" algn="tl">
                  <a:srgbClr val="000000">
                    <a:alpha val="43137"/>
                  </a:srgbClr>
                </a:outerShdw>
              </a:effectLst>
            </a:rPr>
            <a:t>conscious </a:t>
          </a:r>
          <a:r>
            <a:rPr lang="en-US" sz="2400" b="1" dirty="0">
              <a:effectLst>
                <a:outerShdw blurRad="38100" dist="38100" dir="2700000" algn="tl">
                  <a:srgbClr val="000000">
                    <a:alpha val="43137"/>
                  </a:srgbClr>
                </a:outerShdw>
              </a:effectLst>
            </a:rPr>
            <a:t>decisions  </a:t>
          </a:r>
          <a:r>
            <a:rPr lang="en-US" sz="2400" b="1" spc="-15" dirty="0">
              <a:effectLst>
                <a:outerShdw blurRad="38100" dist="38100" dir="2700000" algn="tl">
                  <a:srgbClr val="000000">
                    <a:alpha val="43137"/>
                  </a:srgbClr>
                </a:outerShdw>
              </a:effectLst>
            </a:rPr>
            <a:t>between </a:t>
          </a:r>
          <a:r>
            <a:rPr lang="en-US" sz="2400" b="1" spc="-25" dirty="0">
              <a:effectLst>
                <a:outerShdw blurRad="38100" dist="38100" dir="2700000" algn="tl">
                  <a:srgbClr val="000000">
                    <a:alpha val="43137"/>
                  </a:srgbClr>
                </a:outerShdw>
              </a:effectLst>
            </a:rPr>
            <a:t>disparate</a:t>
          </a:r>
          <a:r>
            <a:rPr lang="en-US" sz="2400" b="1" spc="-65"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goals</a:t>
          </a:r>
        </a:p>
      </dgm:t>
    </dgm:pt>
    <dgm:pt modelId="{9A04F3E2-FB55-4D12-A5C3-1873973A207A}" type="parTrans" cxnId="{B95DADA6-D1BD-4F8A-AD34-EA8B0231B4A0}">
      <dgm:prSet/>
      <dgm:spPr/>
      <dgm:t>
        <a:bodyPr/>
        <a:lstStyle/>
        <a:p>
          <a:endParaRPr lang="en-US"/>
        </a:p>
      </dgm:t>
    </dgm:pt>
    <dgm:pt modelId="{8B80464A-52EE-47EC-8906-AD095EB18C1F}" type="sibTrans" cxnId="{B95DADA6-D1BD-4F8A-AD34-EA8B0231B4A0}">
      <dgm:prSet/>
      <dgm:spPr/>
      <dgm:t>
        <a:bodyPr/>
        <a:lstStyle/>
        <a:p>
          <a:endParaRPr lang="en-US"/>
        </a:p>
      </dgm:t>
    </dgm:pt>
    <dgm:pt modelId="{A2294BDF-4902-454C-8376-9DC5BBB93534}">
      <dgm:prSet custT="1"/>
      <dgm:spPr/>
      <dgm:t>
        <a:bodyPr/>
        <a:lstStyle/>
        <a:p>
          <a:pPr algn="ctr"/>
          <a:r>
            <a:rPr lang="en-US" sz="2400" b="1" spc="5" dirty="0">
              <a:effectLst>
                <a:outerShdw blurRad="38100" dist="38100" dir="2700000" algn="tl">
                  <a:srgbClr val="000000">
                    <a:alpha val="43137"/>
                  </a:srgbClr>
                </a:outerShdw>
              </a:effectLst>
            </a:rPr>
            <a:t>Designed </a:t>
          </a:r>
          <a:r>
            <a:rPr lang="en-US" sz="2400" b="1" spc="-10" dirty="0">
              <a:effectLst>
                <a:outerShdw blurRad="38100" dist="38100" dir="2700000" algn="tl">
                  <a:srgbClr val="000000">
                    <a:alpha val="43137"/>
                  </a:srgbClr>
                </a:outerShdw>
              </a:effectLst>
            </a:rPr>
            <a:t>to </a:t>
          </a:r>
          <a:r>
            <a:rPr lang="en-US" sz="2400" b="1" spc="-15" dirty="0">
              <a:effectLst>
                <a:outerShdw blurRad="38100" dist="38100" dir="2700000" algn="tl">
                  <a:srgbClr val="000000">
                    <a:alpha val="43137"/>
                  </a:srgbClr>
                </a:outerShdw>
              </a:effectLst>
            </a:rPr>
            <a:t>address </a:t>
          </a:r>
          <a:r>
            <a:rPr lang="en-US" sz="2400" b="1" spc="-5" dirty="0">
              <a:effectLst>
                <a:outerShdw blurRad="38100" dist="38100" dir="2700000" algn="tl">
                  <a:srgbClr val="000000">
                    <a:alpha val="43137"/>
                  </a:srgbClr>
                </a:outerShdw>
              </a:effectLst>
            </a:rPr>
            <a:t>the </a:t>
          </a:r>
          <a:r>
            <a:rPr lang="en-US" sz="2400" b="1" spc="-15" dirty="0">
              <a:effectLst>
                <a:outerShdw blurRad="38100" dist="38100" dir="2700000" algn="tl">
                  <a:srgbClr val="000000">
                    <a:alpha val="43137"/>
                  </a:srgbClr>
                </a:outerShdw>
              </a:effectLst>
            </a:rPr>
            <a:t>appropriateness </a:t>
          </a:r>
          <a:r>
            <a:rPr lang="en-US" sz="2400" b="1" spc="-5" dirty="0">
              <a:effectLst>
                <a:outerShdw blurRad="38100" dist="38100" dir="2700000" algn="tl">
                  <a:srgbClr val="000000">
                    <a:alpha val="43137"/>
                  </a:srgbClr>
                </a:outerShdw>
              </a:effectLst>
            </a:rPr>
            <a:t>of  </a:t>
          </a:r>
          <a:r>
            <a:rPr lang="en-US" sz="2400" b="1" spc="-10" dirty="0">
              <a:effectLst>
                <a:outerShdw blurRad="38100" dist="38100" dir="2700000" algn="tl">
                  <a:srgbClr val="000000">
                    <a:alpha val="43137"/>
                  </a:srgbClr>
                </a:outerShdw>
              </a:effectLst>
            </a:rPr>
            <a:t>each </a:t>
          </a:r>
          <a:r>
            <a:rPr lang="en-US" sz="2400" b="1" dirty="0">
              <a:effectLst>
                <a:outerShdw blurRad="38100" dist="38100" dir="2700000" algn="tl">
                  <a:srgbClr val="000000">
                    <a:alpha val="43137"/>
                  </a:srgbClr>
                </a:outerShdw>
              </a:effectLst>
            </a:rPr>
            <a:t>goal, </a:t>
          </a:r>
          <a:r>
            <a:rPr lang="en-US" sz="2400" b="1" spc="-25" dirty="0">
              <a:effectLst>
                <a:outerShdw blurRad="38100" dist="38100" dir="2700000" algn="tl">
                  <a:srgbClr val="000000">
                    <a:alpha val="43137"/>
                  </a:srgbClr>
                </a:outerShdw>
              </a:effectLst>
            </a:rPr>
            <a:t>rather </a:t>
          </a:r>
          <a:r>
            <a:rPr lang="en-US" sz="2400" b="1" spc="-5" dirty="0">
              <a:effectLst>
                <a:outerShdw blurRad="38100" dist="38100" dir="2700000" algn="tl">
                  <a:srgbClr val="000000">
                    <a:alpha val="43137"/>
                  </a:srgbClr>
                </a:outerShdw>
              </a:effectLst>
            </a:rPr>
            <a:t>than the </a:t>
          </a:r>
          <a:r>
            <a:rPr lang="en-US" sz="2400" b="1" spc="-20" dirty="0">
              <a:effectLst>
                <a:outerShdw blurRad="38100" dist="38100" dir="2700000" algn="tl">
                  <a:srgbClr val="000000">
                    <a:alpha val="43137"/>
                  </a:srgbClr>
                </a:outerShdw>
              </a:effectLst>
            </a:rPr>
            <a:t>most cost </a:t>
          </a:r>
          <a:r>
            <a:rPr lang="en-US" sz="2400" b="1" spc="-25" dirty="0">
              <a:effectLst>
                <a:outerShdw blurRad="38100" dist="38100" dir="2700000" algn="tl">
                  <a:srgbClr val="000000">
                    <a:alpha val="43137"/>
                  </a:srgbClr>
                </a:outerShdw>
              </a:effectLst>
            </a:rPr>
            <a:t>effective  program </a:t>
          </a:r>
          <a:r>
            <a:rPr lang="en-US" sz="2400" b="1" spc="-10" dirty="0">
              <a:effectLst>
                <a:outerShdw blurRad="38100" dist="38100" dir="2700000" algn="tl">
                  <a:srgbClr val="000000">
                    <a:alpha val="43137"/>
                  </a:srgbClr>
                </a:outerShdw>
              </a:effectLst>
            </a:rPr>
            <a:t>to </a:t>
          </a:r>
          <a:r>
            <a:rPr lang="en-US" sz="2400" b="1" spc="-15" dirty="0">
              <a:effectLst>
                <a:outerShdw blurRad="38100" dist="38100" dir="2700000" algn="tl">
                  <a:srgbClr val="000000">
                    <a:alpha val="43137"/>
                  </a:srgbClr>
                </a:outerShdw>
              </a:effectLst>
            </a:rPr>
            <a:t>achieve </a:t>
          </a:r>
          <a:r>
            <a:rPr lang="en-US" sz="2400" b="1" spc="-5" dirty="0">
              <a:effectLst>
                <a:outerShdw blurRad="38100" dist="38100" dir="2700000" algn="tl">
                  <a:srgbClr val="000000">
                    <a:alpha val="43137"/>
                  </a:srgbClr>
                </a:outerShdw>
              </a:effectLst>
            </a:rPr>
            <a:t>the</a:t>
          </a:r>
          <a:r>
            <a:rPr lang="en-US" sz="2400" b="1" spc="-55" dirty="0">
              <a:effectLst>
                <a:outerShdw blurRad="38100" dist="38100" dir="2700000" algn="tl">
                  <a:srgbClr val="000000">
                    <a:alpha val="43137"/>
                  </a:srgbClr>
                </a:outerShdw>
              </a:effectLst>
            </a:rPr>
            <a:t> </a:t>
          </a:r>
          <a:r>
            <a:rPr lang="en-US" sz="2400" b="1" spc="-10" dirty="0">
              <a:effectLst>
                <a:outerShdw blurRad="38100" dist="38100" dir="2700000" algn="tl">
                  <a:srgbClr val="000000">
                    <a:alpha val="43137"/>
                  </a:srgbClr>
                </a:outerShdw>
              </a:effectLst>
            </a:rPr>
            <a:t>goal</a:t>
          </a:r>
        </a:p>
      </dgm:t>
    </dgm:pt>
    <dgm:pt modelId="{0309DD54-071B-4CB2-904B-ADD99B1B2115}" type="parTrans" cxnId="{17CFD39D-4BFB-40E4-8107-3C3E7A2DC1B2}">
      <dgm:prSet/>
      <dgm:spPr/>
      <dgm:t>
        <a:bodyPr/>
        <a:lstStyle/>
        <a:p>
          <a:endParaRPr lang="en-US"/>
        </a:p>
      </dgm:t>
    </dgm:pt>
    <dgm:pt modelId="{DD4E916B-1274-4364-B6AA-7177A68E531D}" type="sibTrans" cxnId="{17CFD39D-4BFB-40E4-8107-3C3E7A2DC1B2}">
      <dgm:prSet/>
      <dgm:spPr/>
      <dgm:t>
        <a:bodyPr/>
        <a:lstStyle/>
        <a:p>
          <a:endParaRPr lang="en-US"/>
        </a:p>
      </dgm:t>
    </dgm:pt>
    <dgm:pt modelId="{2814CB28-306B-47D6-9B0F-20486F4C419A}" type="pres">
      <dgm:prSet presAssocID="{F27A24D6-8A87-4EF2-9583-633D9091CC55}" presName="linear" presStyleCnt="0">
        <dgm:presLayoutVars>
          <dgm:dir/>
          <dgm:animLvl val="lvl"/>
          <dgm:resizeHandles val="exact"/>
        </dgm:presLayoutVars>
      </dgm:prSet>
      <dgm:spPr/>
      <dgm:t>
        <a:bodyPr/>
        <a:lstStyle/>
        <a:p>
          <a:endParaRPr lang="en-US"/>
        </a:p>
      </dgm:t>
    </dgm:pt>
    <dgm:pt modelId="{06E4199B-0CE5-4E67-8572-F618EE3F1C09}" type="pres">
      <dgm:prSet presAssocID="{ECA20279-7103-45C4-A0C4-E47A36E60ECB}" presName="parentLin" presStyleCnt="0"/>
      <dgm:spPr/>
    </dgm:pt>
    <dgm:pt modelId="{7C839862-DCF8-4663-9182-E2F21F9EFDA2}" type="pres">
      <dgm:prSet presAssocID="{ECA20279-7103-45C4-A0C4-E47A36E60ECB}" presName="parentLeftMargin" presStyleLbl="node1" presStyleIdx="0" presStyleCnt="3"/>
      <dgm:spPr/>
      <dgm:t>
        <a:bodyPr/>
        <a:lstStyle/>
        <a:p>
          <a:endParaRPr lang="en-US"/>
        </a:p>
      </dgm:t>
    </dgm:pt>
    <dgm:pt modelId="{9EA1C736-E43D-4104-991B-8E6CE2D1A497}" type="pres">
      <dgm:prSet presAssocID="{ECA20279-7103-45C4-A0C4-E47A36E60ECB}" presName="parentText" presStyleLbl="node1" presStyleIdx="0" presStyleCnt="3">
        <dgm:presLayoutVars>
          <dgm:chMax val="0"/>
          <dgm:bulletEnabled val="1"/>
        </dgm:presLayoutVars>
      </dgm:prSet>
      <dgm:spPr/>
      <dgm:t>
        <a:bodyPr/>
        <a:lstStyle/>
        <a:p>
          <a:endParaRPr lang="en-US"/>
        </a:p>
      </dgm:t>
    </dgm:pt>
    <dgm:pt modelId="{0A3DE2B6-6E4D-4461-BF2C-EB33364675B5}" type="pres">
      <dgm:prSet presAssocID="{ECA20279-7103-45C4-A0C4-E47A36E60ECB}" presName="negativeSpace" presStyleCnt="0"/>
      <dgm:spPr/>
    </dgm:pt>
    <dgm:pt modelId="{CE77F619-B90E-4F3A-8BCF-CDC834CAD1B3}" type="pres">
      <dgm:prSet presAssocID="{ECA20279-7103-45C4-A0C4-E47A36E60ECB}" presName="childText" presStyleLbl="conFgAcc1" presStyleIdx="0" presStyleCnt="3">
        <dgm:presLayoutVars>
          <dgm:bulletEnabled val="1"/>
        </dgm:presLayoutVars>
      </dgm:prSet>
      <dgm:spPr/>
    </dgm:pt>
    <dgm:pt modelId="{48BB128D-2218-47CF-9F6F-C96B88BB66F2}" type="pres">
      <dgm:prSet presAssocID="{10158BB4-7F62-43CD-A62A-739E7E78A372}" presName="spaceBetweenRectangles" presStyleCnt="0"/>
      <dgm:spPr/>
    </dgm:pt>
    <dgm:pt modelId="{4EDB5D83-DF8B-46AA-92E8-D7F655D74E89}" type="pres">
      <dgm:prSet presAssocID="{E911EDA4-8D38-45C3-835F-60AA32819B92}" presName="parentLin" presStyleCnt="0"/>
      <dgm:spPr/>
    </dgm:pt>
    <dgm:pt modelId="{7B37E1F9-951A-40B4-939D-2721BC344795}" type="pres">
      <dgm:prSet presAssocID="{E911EDA4-8D38-45C3-835F-60AA32819B92}" presName="parentLeftMargin" presStyleLbl="node1" presStyleIdx="0" presStyleCnt="3"/>
      <dgm:spPr/>
      <dgm:t>
        <a:bodyPr/>
        <a:lstStyle/>
        <a:p>
          <a:endParaRPr lang="en-US"/>
        </a:p>
      </dgm:t>
    </dgm:pt>
    <dgm:pt modelId="{6420750F-D0AA-4B70-A8DC-4E977CD30909}" type="pres">
      <dgm:prSet presAssocID="{E911EDA4-8D38-45C3-835F-60AA32819B92}" presName="parentText" presStyleLbl="node1" presStyleIdx="1" presStyleCnt="3">
        <dgm:presLayoutVars>
          <dgm:chMax val="0"/>
          <dgm:bulletEnabled val="1"/>
        </dgm:presLayoutVars>
      </dgm:prSet>
      <dgm:spPr/>
      <dgm:t>
        <a:bodyPr/>
        <a:lstStyle/>
        <a:p>
          <a:endParaRPr lang="en-US"/>
        </a:p>
      </dgm:t>
    </dgm:pt>
    <dgm:pt modelId="{8B4BCDF1-787D-4630-AEED-7A64AA4A4C4B}" type="pres">
      <dgm:prSet presAssocID="{E911EDA4-8D38-45C3-835F-60AA32819B92}" presName="negativeSpace" presStyleCnt="0"/>
      <dgm:spPr/>
    </dgm:pt>
    <dgm:pt modelId="{437D82FD-8391-4982-AA9F-6F0B4403CADB}" type="pres">
      <dgm:prSet presAssocID="{E911EDA4-8D38-45C3-835F-60AA32819B92}" presName="childText" presStyleLbl="conFgAcc1" presStyleIdx="1" presStyleCnt="3">
        <dgm:presLayoutVars>
          <dgm:bulletEnabled val="1"/>
        </dgm:presLayoutVars>
      </dgm:prSet>
      <dgm:spPr/>
    </dgm:pt>
    <dgm:pt modelId="{1ACD84F8-E11F-4260-9153-7F646606FA1E}" type="pres">
      <dgm:prSet presAssocID="{8B80464A-52EE-47EC-8906-AD095EB18C1F}" presName="spaceBetweenRectangles" presStyleCnt="0"/>
      <dgm:spPr/>
    </dgm:pt>
    <dgm:pt modelId="{977E95BC-4F8B-4407-BA53-7D08D6F9918F}" type="pres">
      <dgm:prSet presAssocID="{A2294BDF-4902-454C-8376-9DC5BBB93534}" presName="parentLin" presStyleCnt="0"/>
      <dgm:spPr/>
    </dgm:pt>
    <dgm:pt modelId="{6F22008A-7442-45CC-A4DE-D4AAAC6E3723}" type="pres">
      <dgm:prSet presAssocID="{A2294BDF-4902-454C-8376-9DC5BBB93534}" presName="parentLeftMargin" presStyleLbl="node1" presStyleIdx="1" presStyleCnt="3"/>
      <dgm:spPr/>
      <dgm:t>
        <a:bodyPr/>
        <a:lstStyle/>
        <a:p>
          <a:endParaRPr lang="en-US"/>
        </a:p>
      </dgm:t>
    </dgm:pt>
    <dgm:pt modelId="{49CC8E41-CF8B-44EA-837B-17AEB6D0AE56}" type="pres">
      <dgm:prSet presAssocID="{A2294BDF-4902-454C-8376-9DC5BBB93534}" presName="parentText" presStyleLbl="node1" presStyleIdx="2" presStyleCnt="3">
        <dgm:presLayoutVars>
          <dgm:chMax val="0"/>
          <dgm:bulletEnabled val="1"/>
        </dgm:presLayoutVars>
      </dgm:prSet>
      <dgm:spPr/>
      <dgm:t>
        <a:bodyPr/>
        <a:lstStyle/>
        <a:p>
          <a:endParaRPr lang="en-US"/>
        </a:p>
      </dgm:t>
    </dgm:pt>
    <dgm:pt modelId="{D75AC21D-3792-4547-BB0D-68561BCDF85D}" type="pres">
      <dgm:prSet presAssocID="{A2294BDF-4902-454C-8376-9DC5BBB93534}" presName="negativeSpace" presStyleCnt="0"/>
      <dgm:spPr/>
    </dgm:pt>
    <dgm:pt modelId="{68DAECDD-F3E0-41BB-BD00-9A40022C67FA}" type="pres">
      <dgm:prSet presAssocID="{A2294BDF-4902-454C-8376-9DC5BBB93534}" presName="childText" presStyleLbl="conFgAcc1" presStyleIdx="2" presStyleCnt="3">
        <dgm:presLayoutVars>
          <dgm:bulletEnabled val="1"/>
        </dgm:presLayoutVars>
      </dgm:prSet>
      <dgm:spPr/>
    </dgm:pt>
  </dgm:ptLst>
  <dgm:cxnLst>
    <dgm:cxn modelId="{ECC42FBF-94D9-4E81-A0C3-CBFC947BCF33}" type="presOf" srcId="{F27A24D6-8A87-4EF2-9583-633D9091CC55}" destId="{2814CB28-306B-47D6-9B0F-20486F4C419A}" srcOrd="0" destOrd="0" presId="urn:microsoft.com/office/officeart/2005/8/layout/list1"/>
    <dgm:cxn modelId="{17CFD39D-4BFB-40E4-8107-3C3E7A2DC1B2}" srcId="{F27A24D6-8A87-4EF2-9583-633D9091CC55}" destId="{A2294BDF-4902-454C-8376-9DC5BBB93534}" srcOrd="2" destOrd="0" parTransId="{0309DD54-071B-4CB2-904B-ADD99B1B2115}" sibTransId="{DD4E916B-1274-4364-B6AA-7177A68E531D}"/>
    <dgm:cxn modelId="{AB109571-C8E9-421F-B469-DBDC49A54049}" type="presOf" srcId="{A2294BDF-4902-454C-8376-9DC5BBB93534}" destId="{6F22008A-7442-45CC-A4DE-D4AAAC6E3723}" srcOrd="0" destOrd="0" presId="urn:microsoft.com/office/officeart/2005/8/layout/list1"/>
    <dgm:cxn modelId="{B95DADA6-D1BD-4F8A-AD34-EA8B0231B4A0}" srcId="{F27A24D6-8A87-4EF2-9583-633D9091CC55}" destId="{E911EDA4-8D38-45C3-835F-60AA32819B92}" srcOrd="1" destOrd="0" parTransId="{9A04F3E2-FB55-4D12-A5C3-1873973A207A}" sibTransId="{8B80464A-52EE-47EC-8906-AD095EB18C1F}"/>
    <dgm:cxn modelId="{7E2A8B66-8EC6-4E88-B2DB-39D6571CC167}" type="presOf" srcId="{E911EDA4-8D38-45C3-835F-60AA32819B92}" destId="{6420750F-D0AA-4B70-A8DC-4E977CD30909}" srcOrd="1" destOrd="0" presId="urn:microsoft.com/office/officeart/2005/8/layout/list1"/>
    <dgm:cxn modelId="{CEE0FB75-8765-4F93-A6E1-C82392FE8195}" type="presOf" srcId="{E911EDA4-8D38-45C3-835F-60AA32819B92}" destId="{7B37E1F9-951A-40B4-939D-2721BC344795}" srcOrd="0" destOrd="0" presId="urn:microsoft.com/office/officeart/2005/8/layout/list1"/>
    <dgm:cxn modelId="{1065E082-4750-4593-99D9-033C89A07351}" srcId="{F27A24D6-8A87-4EF2-9583-633D9091CC55}" destId="{ECA20279-7103-45C4-A0C4-E47A36E60ECB}" srcOrd="0" destOrd="0" parTransId="{22CEE500-D0A6-4135-A877-56276F067A8F}" sibTransId="{10158BB4-7F62-43CD-A62A-739E7E78A372}"/>
    <dgm:cxn modelId="{8269E33D-7842-4335-B66C-0C3FC078BB9B}" type="presOf" srcId="{ECA20279-7103-45C4-A0C4-E47A36E60ECB}" destId="{9EA1C736-E43D-4104-991B-8E6CE2D1A497}" srcOrd="1" destOrd="0" presId="urn:microsoft.com/office/officeart/2005/8/layout/list1"/>
    <dgm:cxn modelId="{F2052CEB-239B-481D-933B-A5441B88F6F3}" type="presOf" srcId="{A2294BDF-4902-454C-8376-9DC5BBB93534}" destId="{49CC8E41-CF8B-44EA-837B-17AEB6D0AE56}" srcOrd="1" destOrd="0" presId="urn:microsoft.com/office/officeart/2005/8/layout/list1"/>
    <dgm:cxn modelId="{F3B7B4E2-FCFF-4340-A62B-DBACED0CB18A}" type="presOf" srcId="{ECA20279-7103-45C4-A0C4-E47A36E60ECB}" destId="{7C839862-DCF8-4663-9182-E2F21F9EFDA2}" srcOrd="0" destOrd="0" presId="urn:microsoft.com/office/officeart/2005/8/layout/list1"/>
    <dgm:cxn modelId="{06251157-6552-474B-9219-09FEEA7074B8}" type="presParOf" srcId="{2814CB28-306B-47D6-9B0F-20486F4C419A}" destId="{06E4199B-0CE5-4E67-8572-F618EE3F1C09}" srcOrd="0" destOrd="0" presId="urn:microsoft.com/office/officeart/2005/8/layout/list1"/>
    <dgm:cxn modelId="{24DD6BE0-1FFA-46B3-9F7E-75F2477EEC07}" type="presParOf" srcId="{06E4199B-0CE5-4E67-8572-F618EE3F1C09}" destId="{7C839862-DCF8-4663-9182-E2F21F9EFDA2}" srcOrd="0" destOrd="0" presId="urn:microsoft.com/office/officeart/2005/8/layout/list1"/>
    <dgm:cxn modelId="{96C27539-4A19-4F53-8D96-CC9D31AEAA28}" type="presParOf" srcId="{06E4199B-0CE5-4E67-8572-F618EE3F1C09}" destId="{9EA1C736-E43D-4104-991B-8E6CE2D1A497}" srcOrd="1" destOrd="0" presId="urn:microsoft.com/office/officeart/2005/8/layout/list1"/>
    <dgm:cxn modelId="{7786FE48-1EA9-44B7-8933-3647904D2DD0}" type="presParOf" srcId="{2814CB28-306B-47D6-9B0F-20486F4C419A}" destId="{0A3DE2B6-6E4D-4461-BF2C-EB33364675B5}" srcOrd="1" destOrd="0" presId="urn:microsoft.com/office/officeart/2005/8/layout/list1"/>
    <dgm:cxn modelId="{067FB30E-5271-43F3-80AD-E7BAD2B09682}" type="presParOf" srcId="{2814CB28-306B-47D6-9B0F-20486F4C419A}" destId="{CE77F619-B90E-4F3A-8BCF-CDC834CAD1B3}" srcOrd="2" destOrd="0" presId="urn:microsoft.com/office/officeart/2005/8/layout/list1"/>
    <dgm:cxn modelId="{6F86A796-7C30-4D53-B4D2-8B11C3335B91}" type="presParOf" srcId="{2814CB28-306B-47D6-9B0F-20486F4C419A}" destId="{48BB128D-2218-47CF-9F6F-C96B88BB66F2}" srcOrd="3" destOrd="0" presId="urn:microsoft.com/office/officeart/2005/8/layout/list1"/>
    <dgm:cxn modelId="{5C23C76C-7FE9-47C8-8B5B-3CE8BC465E07}" type="presParOf" srcId="{2814CB28-306B-47D6-9B0F-20486F4C419A}" destId="{4EDB5D83-DF8B-46AA-92E8-D7F655D74E89}" srcOrd="4" destOrd="0" presId="urn:microsoft.com/office/officeart/2005/8/layout/list1"/>
    <dgm:cxn modelId="{8ED7E6A7-72A1-4E9B-87FD-FDE1D64D0000}" type="presParOf" srcId="{4EDB5D83-DF8B-46AA-92E8-D7F655D74E89}" destId="{7B37E1F9-951A-40B4-939D-2721BC344795}" srcOrd="0" destOrd="0" presId="urn:microsoft.com/office/officeart/2005/8/layout/list1"/>
    <dgm:cxn modelId="{0D31599E-D68F-4160-A9A4-ECA404EA3635}" type="presParOf" srcId="{4EDB5D83-DF8B-46AA-92E8-D7F655D74E89}" destId="{6420750F-D0AA-4B70-A8DC-4E977CD30909}" srcOrd="1" destOrd="0" presId="urn:microsoft.com/office/officeart/2005/8/layout/list1"/>
    <dgm:cxn modelId="{568B8F44-FFCB-4293-9915-0C3FC61DBA90}" type="presParOf" srcId="{2814CB28-306B-47D6-9B0F-20486F4C419A}" destId="{8B4BCDF1-787D-4630-AEED-7A64AA4A4C4B}" srcOrd="5" destOrd="0" presId="urn:microsoft.com/office/officeart/2005/8/layout/list1"/>
    <dgm:cxn modelId="{7816EE61-0718-41C9-80B3-A4084B3DB44A}" type="presParOf" srcId="{2814CB28-306B-47D6-9B0F-20486F4C419A}" destId="{437D82FD-8391-4982-AA9F-6F0B4403CADB}" srcOrd="6" destOrd="0" presId="urn:microsoft.com/office/officeart/2005/8/layout/list1"/>
    <dgm:cxn modelId="{CE03CD71-8202-4639-9214-38EB10DB18A9}" type="presParOf" srcId="{2814CB28-306B-47D6-9B0F-20486F4C419A}" destId="{1ACD84F8-E11F-4260-9153-7F646606FA1E}" srcOrd="7" destOrd="0" presId="urn:microsoft.com/office/officeart/2005/8/layout/list1"/>
    <dgm:cxn modelId="{081EC12B-F9FE-4E98-956A-91CBBE618F08}" type="presParOf" srcId="{2814CB28-306B-47D6-9B0F-20486F4C419A}" destId="{977E95BC-4F8B-4407-BA53-7D08D6F9918F}" srcOrd="8" destOrd="0" presId="urn:microsoft.com/office/officeart/2005/8/layout/list1"/>
    <dgm:cxn modelId="{10B413A7-050F-47EF-A2A1-B735D4B34F23}" type="presParOf" srcId="{977E95BC-4F8B-4407-BA53-7D08D6F9918F}" destId="{6F22008A-7442-45CC-A4DE-D4AAAC6E3723}" srcOrd="0" destOrd="0" presId="urn:microsoft.com/office/officeart/2005/8/layout/list1"/>
    <dgm:cxn modelId="{D84456CA-8349-4FBC-B60A-255A93B3C357}" type="presParOf" srcId="{977E95BC-4F8B-4407-BA53-7D08D6F9918F}" destId="{49CC8E41-CF8B-44EA-837B-17AEB6D0AE56}" srcOrd="1" destOrd="0" presId="urn:microsoft.com/office/officeart/2005/8/layout/list1"/>
    <dgm:cxn modelId="{81269721-5678-45A6-82BA-D86C63F51E06}" type="presParOf" srcId="{2814CB28-306B-47D6-9B0F-20486F4C419A}" destId="{D75AC21D-3792-4547-BB0D-68561BCDF85D}" srcOrd="9" destOrd="0" presId="urn:microsoft.com/office/officeart/2005/8/layout/list1"/>
    <dgm:cxn modelId="{016381DE-9701-472A-8271-7CD225E6D9E0}" type="presParOf" srcId="{2814CB28-306B-47D6-9B0F-20486F4C419A}" destId="{68DAECDD-F3E0-41BB-BD00-9A40022C67FA}"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F5FE691-DA96-41CE-9CDA-4370B2A910AF}"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F1C7A884-9FA0-427B-BDE0-276861C46250}">
      <dgm:prSet phldrT="[Text]" custT="1"/>
      <dgm:spPr/>
      <dgm:t>
        <a:bodyPr/>
        <a:lstStyle/>
        <a:p>
          <a:pPr algn="ctr"/>
          <a:r>
            <a:rPr lang="en-US" sz="2800" b="1" spc="-15" dirty="0">
              <a:effectLst>
                <a:outerShdw blurRad="38100" dist="38100" dir="2700000" algn="tl">
                  <a:srgbClr val="000000">
                    <a:alpha val="43137"/>
                  </a:srgbClr>
                </a:outerShdw>
              </a:effectLst>
              <a:latin typeface="Calibri"/>
              <a:cs typeface="Calibri"/>
            </a:rPr>
            <a:t>Advantages</a:t>
          </a:r>
          <a:r>
            <a:rPr lang="en-US" sz="2800" b="1" spc="-60" dirty="0">
              <a:effectLst>
                <a:outerShdw blurRad="38100" dist="38100" dir="2700000" algn="tl">
                  <a:srgbClr val="000000">
                    <a:alpha val="43137"/>
                  </a:srgbClr>
                </a:outerShdw>
              </a:effectLst>
              <a:latin typeface="Calibri"/>
              <a:cs typeface="Calibri"/>
            </a:rPr>
            <a:t> </a:t>
          </a:r>
          <a:r>
            <a:rPr lang="en-US" sz="2800" b="1" spc="-5" dirty="0">
              <a:effectLst>
                <a:outerShdw blurRad="38100" dist="38100" dir="2700000" algn="tl">
                  <a:srgbClr val="000000">
                    <a:alpha val="43137"/>
                  </a:srgbClr>
                </a:outerShdw>
              </a:effectLst>
              <a:latin typeface="Calibri"/>
              <a:cs typeface="Calibri"/>
            </a:rPr>
            <a:t>include:</a:t>
          </a:r>
          <a:endParaRPr lang="en-US" sz="2800" b="1" dirty="0">
            <a:effectLst>
              <a:outerShdw blurRad="38100" dist="38100" dir="2700000" algn="tl">
                <a:srgbClr val="000000">
                  <a:alpha val="43137"/>
                </a:srgbClr>
              </a:outerShdw>
            </a:effectLst>
          </a:endParaRPr>
        </a:p>
      </dgm:t>
    </dgm:pt>
    <dgm:pt modelId="{8EEA8C0A-7D0F-4E0C-A884-B561ECDC9E36}" type="parTrans" cxnId="{75A34B7D-E779-4311-A504-F3426C179C6B}">
      <dgm:prSet/>
      <dgm:spPr/>
      <dgm:t>
        <a:bodyPr/>
        <a:lstStyle/>
        <a:p>
          <a:endParaRPr lang="en-US"/>
        </a:p>
      </dgm:t>
    </dgm:pt>
    <dgm:pt modelId="{6839E773-1742-40D2-B3DD-C26FDA251D1F}" type="sibTrans" cxnId="{75A34B7D-E779-4311-A504-F3426C179C6B}">
      <dgm:prSet/>
      <dgm:spPr/>
      <dgm:t>
        <a:bodyPr/>
        <a:lstStyle/>
        <a:p>
          <a:endParaRPr lang="en-US"/>
        </a:p>
      </dgm:t>
    </dgm:pt>
    <dgm:pt modelId="{E457CD09-4481-455B-BF2B-FC1B81FFA5E5}">
      <dgm:prSet custT="1"/>
      <dgm:spPr/>
      <dgm:t>
        <a:bodyPr/>
        <a:lstStyle/>
        <a:p>
          <a:r>
            <a:rPr lang="en-US" sz="2800" spc="-25" dirty="0">
              <a:latin typeface="Calibri"/>
              <a:cs typeface="Calibri"/>
            </a:rPr>
            <a:t>Avoidance </a:t>
          </a:r>
          <a:r>
            <a:rPr lang="en-US" sz="2800" spc="-5" dirty="0">
              <a:latin typeface="Calibri"/>
              <a:cs typeface="Calibri"/>
            </a:rPr>
            <a:t>of rushed </a:t>
          </a:r>
          <a:r>
            <a:rPr lang="en-US" sz="2800" spc="-10" dirty="0">
              <a:latin typeface="Calibri"/>
              <a:cs typeface="Calibri"/>
            </a:rPr>
            <a:t>year-end</a:t>
          </a:r>
          <a:r>
            <a:rPr lang="en-US" sz="2800" spc="-55" dirty="0">
              <a:latin typeface="Calibri"/>
              <a:cs typeface="Calibri"/>
            </a:rPr>
            <a:t> </a:t>
          </a:r>
          <a:r>
            <a:rPr lang="en-US" sz="2800" spc="-20" dirty="0">
              <a:latin typeface="Calibri"/>
              <a:cs typeface="Calibri"/>
            </a:rPr>
            <a:t>spending</a:t>
          </a:r>
          <a:endParaRPr lang="en-US" sz="2800" dirty="0">
            <a:latin typeface="Calibri"/>
            <a:cs typeface="Calibri"/>
          </a:endParaRPr>
        </a:p>
      </dgm:t>
    </dgm:pt>
    <dgm:pt modelId="{5F8FCA1C-BC6F-4EA3-A060-AA02C28EDF1D}" type="parTrans" cxnId="{E5D2F795-1F9C-45CB-8335-290D840B0D55}">
      <dgm:prSet/>
      <dgm:spPr/>
      <dgm:t>
        <a:bodyPr/>
        <a:lstStyle/>
        <a:p>
          <a:endParaRPr lang="en-US"/>
        </a:p>
      </dgm:t>
    </dgm:pt>
    <dgm:pt modelId="{A6239823-06CA-497F-9D93-C21313DA8354}" type="sibTrans" cxnId="{E5D2F795-1F9C-45CB-8335-290D840B0D55}">
      <dgm:prSet/>
      <dgm:spPr/>
      <dgm:t>
        <a:bodyPr/>
        <a:lstStyle/>
        <a:p>
          <a:endParaRPr lang="en-US"/>
        </a:p>
      </dgm:t>
    </dgm:pt>
    <dgm:pt modelId="{2406A76A-B61B-449E-9996-41E50AD42D00}">
      <dgm:prSet custT="1"/>
      <dgm:spPr/>
      <dgm:t>
        <a:bodyPr/>
        <a:lstStyle/>
        <a:p>
          <a:r>
            <a:rPr lang="en-US" sz="2800" spc="-5" dirty="0">
              <a:latin typeface="Calibri"/>
              <a:cs typeface="Calibri"/>
            </a:rPr>
            <a:t>Aids planning </a:t>
          </a:r>
          <a:r>
            <a:rPr lang="en-US" sz="2800" spc="-20" dirty="0">
              <a:latin typeface="Calibri"/>
              <a:cs typeface="Calibri"/>
            </a:rPr>
            <a:t>cash </a:t>
          </a:r>
          <a:r>
            <a:rPr lang="en-US" sz="2800" spc="-10" dirty="0">
              <a:latin typeface="Calibri"/>
              <a:cs typeface="Calibri"/>
            </a:rPr>
            <a:t>flow</a:t>
          </a:r>
          <a:r>
            <a:rPr lang="en-US" sz="2800" spc="-90" dirty="0">
              <a:latin typeface="Calibri"/>
              <a:cs typeface="Calibri"/>
            </a:rPr>
            <a:t> </a:t>
          </a:r>
          <a:r>
            <a:rPr lang="en-US" sz="2800" spc="-20" dirty="0">
              <a:latin typeface="Calibri"/>
              <a:cs typeface="Calibri"/>
            </a:rPr>
            <a:t>needs</a:t>
          </a:r>
          <a:endParaRPr lang="en-US" sz="2800" dirty="0">
            <a:latin typeface="Calibri"/>
            <a:cs typeface="Calibri"/>
          </a:endParaRPr>
        </a:p>
      </dgm:t>
    </dgm:pt>
    <dgm:pt modelId="{5EDACE5F-801A-4F2E-9E9B-65A96AF722BE}" type="parTrans" cxnId="{208F5D70-3804-4663-9C91-43B12E29F42E}">
      <dgm:prSet/>
      <dgm:spPr/>
      <dgm:t>
        <a:bodyPr/>
        <a:lstStyle/>
        <a:p>
          <a:endParaRPr lang="en-US"/>
        </a:p>
      </dgm:t>
    </dgm:pt>
    <dgm:pt modelId="{B80134D9-17EB-4B4F-82D5-AACE601D82EC}" type="sibTrans" cxnId="{208F5D70-3804-4663-9C91-43B12E29F42E}">
      <dgm:prSet/>
      <dgm:spPr/>
      <dgm:t>
        <a:bodyPr/>
        <a:lstStyle/>
        <a:p>
          <a:endParaRPr lang="en-US"/>
        </a:p>
      </dgm:t>
    </dgm:pt>
    <dgm:pt modelId="{30AD3CA7-5ED0-45E2-872F-618550ACCEA8}">
      <dgm:prSet custT="1"/>
      <dgm:spPr/>
      <dgm:t>
        <a:bodyPr/>
        <a:lstStyle/>
        <a:p>
          <a:r>
            <a:rPr lang="en-US" sz="2800" spc="-10" dirty="0">
              <a:latin typeface="Calibri"/>
              <a:cs typeface="Calibri"/>
            </a:rPr>
            <a:t>Helps </a:t>
          </a:r>
          <a:r>
            <a:rPr lang="en-US" sz="2800" spc="-25" dirty="0">
              <a:latin typeface="Calibri"/>
              <a:cs typeface="Calibri"/>
            </a:rPr>
            <a:t>managers </a:t>
          </a:r>
          <a:r>
            <a:rPr lang="en-US" sz="2800" spc="-10" dirty="0">
              <a:latin typeface="Calibri"/>
              <a:cs typeface="Calibri"/>
            </a:rPr>
            <a:t>plan </a:t>
          </a:r>
          <a:r>
            <a:rPr lang="en-US" sz="2800" spc="-30" dirty="0">
              <a:latin typeface="Calibri"/>
              <a:cs typeface="Calibri"/>
            </a:rPr>
            <a:t>inventory</a:t>
          </a:r>
          <a:r>
            <a:rPr lang="en-US" sz="2800" spc="-85" dirty="0">
              <a:latin typeface="Calibri"/>
              <a:cs typeface="Calibri"/>
            </a:rPr>
            <a:t> </a:t>
          </a:r>
          <a:r>
            <a:rPr lang="en-US" sz="2800" spc="-20" dirty="0">
              <a:latin typeface="Calibri"/>
              <a:cs typeface="Calibri"/>
            </a:rPr>
            <a:t>needs</a:t>
          </a:r>
          <a:endParaRPr lang="en-US" sz="2800" dirty="0">
            <a:latin typeface="Calibri"/>
            <a:cs typeface="Calibri"/>
          </a:endParaRPr>
        </a:p>
      </dgm:t>
    </dgm:pt>
    <dgm:pt modelId="{D8A0D553-5035-41F8-A120-5232B23FE418}" type="parTrans" cxnId="{28D2F980-50E8-451D-B413-EEC497C62668}">
      <dgm:prSet/>
      <dgm:spPr/>
      <dgm:t>
        <a:bodyPr/>
        <a:lstStyle/>
        <a:p>
          <a:endParaRPr lang="en-US"/>
        </a:p>
      </dgm:t>
    </dgm:pt>
    <dgm:pt modelId="{C869DFCD-F6A0-43AD-9C7E-48C5B6BA361F}" type="sibTrans" cxnId="{28D2F980-50E8-451D-B413-EEC497C62668}">
      <dgm:prSet/>
      <dgm:spPr/>
      <dgm:t>
        <a:bodyPr/>
        <a:lstStyle/>
        <a:p>
          <a:endParaRPr lang="en-US"/>
        </a:p>
      </dgm:t>
    </dgm:pt>
    <dgm:pt modelId="{C282CCBB-E8F2-4558-964A-55BF34436253}" type="pres">
      <dgm:prSet presAssocID="{9F5FE691-DA96-41CE-9CDA-4370B2A910AF}" presName="linear" presStyleCnt="0">
        <dgm:presLayoutVars>
          <dgm:dir/>
          <dgm:animLvl val="lvl"/>
          <dgm:resizeHandles val="exact"/>
        </dgm:presLayoutVars>
      </dgm:prSet>
      <dgm:spPr/>
      <dgm:t>
        <a:bodyPr/>
        <a:lstStyle/>
        <a:p>
          <a:endParaRPr lang="en-US"/>
        </a:p>
      </dgm:t>
    </dgm:pt>
    <dgm:pt modelId="{54C9E803-4BBD-4618-89B6-9DBD7155571F}" type="pres">
      <dgm:prSet presAssocID="{F1C7A884-9FA0-427B-BDE0-276861C46250}" presName="parentLin" presStyleCnt="0"/>
      <dgm:spPr/>
    </dgm:pt>
    <dgm:pt modelId="{3CB13DB4-1590-4BF1-BA04-E1986E90E86C}" type="pres">
      <dgm:prSet presAssocID="{F1C7A884-9FA0-427B-BDE0-276861C46250}" presName="parentLeftMargin" presStyleLbl="node1" presStyleIdx="0" presStyleCnt="1"/>
      <dgm:spPr/>
      <dgm:t>
        <a:bodyPr/>
        <a:lstStyle/>
        <a:p>
          <a:endParaRPr lang="en-US"/>
        </a:p>
      </dgm:t>
    </dgm:pt>
    <dgm:pt modelId="{3073C756-B854-45BA-B2F7-315B3F2A2670}" type="pres">
      <dgm:prSet presAssocID="{F1C7A884-9FA0-427B-BDE0-276861C46250}" presName="parentText" presStyleLbl="node1" presStyleIdx="0" presStyleCnt="1">
        <dgm:presLayoutVars>
          <dgm:chMax val="0"/>
          <dgm:bulletEnabled val="1"/>
        </dgm:presLayoutVars>
      </dgm:prSet>
      <dgm:spPr/>
      <dgm:t>
        <a:bodyPr/>
        <a:lstStyle/>
        <a:p>
          <a:endParaRPr lang="en-US"/>
        </a:p>
      </dgm:t>
    </dgm:pt>
    <dgm:pt modelId="{5CE5EA29-A82B-4E33-9509-A2EE3A4B72AC}" type="pres">
      <dgm:prSet presAssocID="{F1C7A884-9FA0-427B-BDE0-276861C46250}" presName="negativeSpace" presStyleCnt="0"/>
      <dgm:spPr/>
    </dgm:pt>
    <dgm:pt modelId="{2E287365-59C5-42A2-AE8D-64E2512A527A}" type="pres">
      <dgm:prSet presAssocID="{F1C7A884-9FA0-427B-BDE0-276861C46250}" presName="childText" presStyleLbl="conFgAcc1" presStyleIdx="0" presStyleCnt="1">
        <dgm:presLayoutVars>
          <dgm:bulletEnabled val="1"/>
        </dgm:presLayoutVars>
      </dgm:prSet>
      <dgm:spPr/>
      <dgm:t>
        <a:bodyPr/>
        <a:lstStyle/>
        <a:p>
          <a:endParaRPr lang="en-US"/>
        </a:p>
      </dgm:t>
    </dgm:pt>
  </dgm:ptLst>
  <dgm:cxnLst>
    <dgm:cxn modelId="{8826C830-FEA9-407E-ADB2-D543EFC22700}" type="presOf" srcId="{E457CD09-4481-455B-BF2B-FC1B81FFA5E5}" destId="{2E287365-59C5-42A2-AE8D-64E2512A527A}" srcOrd="0" destOrd="0" presId="urn:microsoft.com/office/officeart/2005/8/layout/list1"/>
    <dgm:cxn modelId="{5B3DBA39-18DF-4075-A330-C92CECEDB192}" type="presOf" srcId="{30AD3CA7-5ED0-45E2-872F-618550ACCEA8}" destId="{2E287365-59C5-42A2-AE8D-64E2512A527A}" srcOrd="0" destOrd="2" presId="urn:microsoft.com/office/officeart/2005/8/layout/list1"/>
    <dgm:cxn modelId="{28D2F980-50E8-451D-B413-EEC497C62668}" srcId="{F1C7A884-9FA0-427B-BDE0-276861C46250}" destId="{30AD3CA7-5ED0-45E2-872F-618550ACCEA8}" srcOrd="2" destOrd="0" parTransId="{D8A0D553-5035-41F8-A120-5232B23FE418}" sibTransId="{C869DFCD-F6A0-43AD-9C7E-48C5B6BA361F}"/>
    <dgm:cxn modelId="{2496B3C8-2AF2-485B-868D-6531D7C412EF}" type="presOf" srcId="{F1C7A884-9FA0-427B-BDE0-276861C46250}" destId="{3CB13DB4-1590-4BF1-BA04-E1986E90E86C}" srcOrd="0" destOrd="0" presId="urn:microsoft.com/office/officeart/2005/8/layout/list1"/>
    <dgm:cxn modelId="{208F5D70-3804-4663-9C91-43B12E29F42E}" srcId="{F1C7A884-9FA0-427B-BDE0-276861C46250}" destId="{2406A76A-B61B-449E-9996-41E50AD42D00}" srcOrd="1" destOrd="0" parTransId="{5EDACE5F-801A-4F2E-9E9B-65A96AF722BE}" sibTransId="{B80134D9-17EB-4B4F-82D5-AACE601D82EC}"/>
    <dgm:cxn modelId="{5A331B80-4279-4665-BAFB-2839254CCB47}" type="presOf" srcId="{9F5FE691-DA96-41CE-9CDA-4370B2A910AF}" destId="{C282CCBB-E8F2-4558-964A-55BF34436253}" srcOrd="0" destOrd="0" presId="urn:microsoft.com/office/officeart/2005/8/layout/list1"/>
    <dgm:cxn modelId="{209BFD59-CFE2-46E2-9B31-43857C78E798}" type="presOf" srcId="{F1C7A884-9FA0-427B-BDE0-276861C46250}" destId="{3073C756-B854-45BA-B2F7-315B3F2A2670}" srcOrd="1" destOrd="0" presId="urn:microsoft.com/office/officeart/2005/8/layout/list1"/>
    <dgm:cxn modelId="{75A34B7D-E779-4311-A504-F3426C179C6B}" srcId="{9F5FE691-DA96-41CE-9CDA-4370B2A910AF}" destId="{F1C7A884-9FA0-427B-BDE0-276861C46250}" srcOrd="0" destOrd="0" parTransId="{8EEA8C0A-7D0F-4E0C-A884-B561ECDC9E36}" sibTransId="{6839E773-1742-40D2-B3DD-C26FDA251D1F}"/>
    <dgm:cxn modelId="{BE4C1BBD-552C-4B8C-8379-C8640C1E271D}" type="presOf" srcId="{2406A76A-B61B-449E-9996-41E50AD42D00}" destId="{2E287365-59C5-42A2-AE8D-64E2512A527A}" srcOrd="0" destOrd="1" presId="urn:microsoft.com/office/officeart/2005/8/layout/list1"/>
    <dgm:cxn modelId="{E5D2F795-1F9C-45CB-8335-290D840B0D55}" srcId="{F1C7A884-9FA0-427B-BDE0-276861C46250}" destId="{E457CD09-4481-455B-BF2B-FC1B81FFA5E5}" srcOrd="0" destOrd="0" parTransId="{5F8FCA1C-BC6F-4EA3-A060-AA02C28EDF1D}" sibTransId="{A6239823-06CA-497F-9D93-C21313DA8354}"/>
    <dgm:cxn modelId="{812012AD-1E6E-401C-830B-0EAEDA4462AB}" type="presParOf" srcId="{C282CCBB-E8F2-4558-964A-55BF34436253}" destId="{54C9E803-4BBD-4618-89B6-9DBD7155571F}" srcOrd="0" destOrd="0" presId="urn:microsoft.com/office/officeart/2005/8/layout/list1"/>
    <dgm:cxn modelId="{D37F90DD-FF9F-43ED-A5F5-3310CFFDD1B1}" type="presParOf" srcId="{54C9E803-4BBD-4618-89B6-9DBD7155571F}" destId="{3CB13DB4-1590-4BF1-BA04-E1986E90E86C}" srcOrd="0" destOrd="0" presId="urn:microsoft.com/office/officeart/2005/8/layout/list1"/>
    <dgm:cxn modelId="{AEE49F46-315A-4B8A-B595-82FA1FC07C3E}" type="presParOf" srcId="{54C9E803-4BBD-4618-89B6-9DBD7155571F}" destId="{3073C756-B854-45BA-B2F7-315B3F2A2670}" srcOrd="1" destOrd="0" presId="urn:microsoft.com/office/officeart/2005/8/layout/list1"/>
    <dgm:cxn modelId="{3532F705-51AA-424D-B8DE-CB90EBC769A9}" type="presParOf" srcId="{C282CCBB-E8F2-4558-964A-55BF34436253}" destId="{5CE5EA29-A82B-4E33-9509-A2EE3A4B72AC}" srcOrd="1" destOrd="0" presId="urn:microsoft.com/office/officeart/2005/8/layout/list1"/>
    <dgm:cxn modelId="{3A95B5EC-141E-43D7-8C95-12A4CAE0EEC6}" type="presParOf" srcId="{C282CCBB-E8F2-4558-964A-55BF34436253}" destId="{2E287365-59C5-42A2-AE8D-64E2512A527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6B58CD7-A5F2-4924-AFC9-711533C4FA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68B5E0-43B8-4E6F-AE3C-FB0C8459ACC3}">
      <dgm:prSet phldrT="[Text]" custT="1"/>
      <dgm:spPr/>
      <dgm:t>
        <a:bodyPr/>
        <a:lstStyle/>
        <a:p>
          <a:pPr algn="ctr"/>
          <a:r>
            <a:rPr lang="en-US" sz="2800" b="1" strike="noStrike" spc="-35" dirty="0">
              <a:effectLst>
                <a:outerShdw blurRad="38100" dist="38100" dir="2700000" algn="tl">
                  <a:srgbClr val="000000">
                    <a:alpha val="43137"/>
                  </a:srgbClr>
                </a:outerShdw>
              </a:effectLst>
              <a:latin typeface="Calibri"/>
              <a:cs typeface="Calibri"/>
            </a:rPr>
            <a:t>Resources </a:t>
          </a:r>
          <a:r>
            <a:rPr lang="en-US" sz="2800" b="1" strike="noStrike" spc="-25" dirty="0">
              <a:effectLst>
                <a:outerShdw blurRad="38100" dist="38100" dir="2700000" algn="tl">
                  <a:srgbClr val="000000">
                    <a:alpha val="43137"/>
                  </a:srgbClr>
                </a:outerShdw>
              </a:effectLst>
              <a:latin typeface="Calibri"/>
              <a:cs typeface="Calibri"/>
            </a:rPr>
            <a:t>allocated </a:t>
          </a:r>
          <a:r>
            <a:rPr lang="en-US" sz="2800" b="1" strike="noStrike" spc="-20" dirty="0">
              <a:effectLst>
                <a:outerShdw blurRad="38100" dist="38100" dir="2700000" algn="tl">
                  <a:srgbClr val="000000">
                    <a:alpha val="43137"/>
                  </a:srgbClr>
                </a:outerShdw>
              </a:effectLst>
              <a:latin typeface="Calibri"/>
              <a:cs typeface="Calibri"/>
            </a:rPr>
            <a:t>according </a:t>
          </a:r>
          <a:r>
            <a:rPr lang="en-US" sz="2800" b="1" strike="noStrike" spc="-30" dirty="0">
              <a:effectLst>
                <a:outerShdw blurRad="38100" dist="38100" dir="2700000" algn="tl">
                  <a:srgbClr val="000000">
                    <a:alpha val="43137"/>
                  </a:srgbClr>
                </a:outerShdw>
              </a:effectLst>
              <a:latin typeface="Calibri"/>
              <a:cs typeface="Calibri"/>
            </a:rPr>
            <a:t>to </a:t>
          </a:r>
          <a:r>
            <a:rPr lang="en-US" sz="2800" b="1" strike="noStrike" spc="-15" dirty="0">
              <a:effectLst>
                <a:outerShdw blurRad="38100" dist="38100" dir="2700000" algn="tl">
                  <a:srgbClr val="000000">
                    <a:alpha val="43137"/>
                  </a:srgbClr>
                </a:outerShdw>
              </a:effectLst>
              <a:latin typeface="Calibri"/>
              <a:cs typeface="Calibri"/>
            </a:rPr>
            <a:t>how </a:t>
          </a:r>
          <a:r>
            <a:rPr lang="en-US" sz="2800" b="1" strike="noStrike" spc="-30" dirty="0">
              <a:effectLst>
                <a:outerShdw blurRad="38100" dist="38100" dir="2700000" algn="tl">
                  <a:srgbClr val="000000">
                    <a:alpha val="43137"/>
                  </a:srgbClr>
                </a:outerShdw>
              </a:effectLst>
              <a:latin typeface="Calibri"/>
              <a:cs typeface="Calibri"/>
            </a:rPr>
            <a:t>effectively </a:t>
          </a:r>
          <a:r>
            <a:rPr lang="en-US" sz="2800" b="1" strike="noStrike" dirty="0">
              <a:effectLst>
                <a:outerShdw blurRad="38100" dist="38100" dir="2700000" algn="tl">
                  <a:srgbClr val="000000">
                    <a:alpha val="43137"/>
                  </a:srgbClr>
                </a:outerShdw>
              </a:effectLst>
              <a:latin typeface="Calibri"/>
              <a:cs typeface="Calibri"/>
            </a:rPr>
            <a:t>a </a:t>
          </a:r>
          <a:r>
            <a:rPr lang="en-US" sz="2800" b="1" strike="noStrike" spc="-40" dirty="0">
              <a:effectLst>
                <a:outerShdw blurRad="38100" dist="38100" dir="2700000" algn="tl">
                  <a:srgbClr val="000000">
                    <a:alpha val="43137"/>
                  </a:srgbClr>
                </a:outerShdw>
              </a:effectLst>
              <a:latin typeface="Calibri"/>
              <a:cs typeface="Calibri"/>
            </a:rPr>
            <a:t>program </a:t>
          </a:r>
          <a:r>
            <a:rPr lang="en-US" sz="2800" b="1" strike="noStrike" spc="-5" dirty="0">
              <a:effectLst>
                <a:outerShdw blurRad="38100" dist="38100" dir="2700000" algn="tl">
                  <a:srgbClr val="000000">
                    <a:alpha val="43137"/>
                  </a:srgbClr>
                </a:outerShdw>
              </a:effectLst>
              <a:latin typeface="Calibri"/>
              <a:cs typeface="Calibri"/>
            </a:rPr>
            <a:t>or </a:t>
          </a:r>
          <a:r>
            <a:rPr lang="en-US" sz="2800" b="1" strike="noStrike" dirty="0">
              <a:effectLst>
                <a:outerShdw blurRad="38100" dist="38100" dir="2700000" algn="tl">
                  <a:srgbClr val="000000">
                    <a:alpha val="43137"/>
                  </a:srgbClr>
                </a:outerShdw>
              </a:effectLst>
              <a:latin typeface="Calibri"/>
              <a:cs typeface="Calibri"/>
            </a:rPr>
            <a:t>service </a:t>
          </a:r>
          <a:r>
            <a:rPr lang="en-US" sz="2800" b="1" strike="noStrike" spc="-20" dirty="0">
              <a:effectLst>
                <a:outerShdw blurRad="38100" dist="38100" dir="2700000" algn="tl">
                  <a:srgbClr val="000000">
                    <a:alpha val="43137"/>
                  </a:srgbClr>
                </a:outerShdw>
              </a:effectLst>
              <a:latin typeface="Calibri"/>
              <a:cs typeface="Calibri"/>
            </a:rPr>
            <a:t>achieves </a:t>
          </a:r>
          <a:r>
            <a:rPr lang="en-US" sz="2800" b="1" strike="noStrike" spc="-5" dirty="0">
              <a:effectLst>
                <a:outerShdw blurRad="38100" dist="38100" dir="2700000" algn="tl">
                  <a:srgbClr val="000000">
                    <a:alpha val="43137"/>
                  </a:srgbClr>
                </a:outerShdw>
              </a:effectLst>
              <a:latin typeface="Calibri"/>
              <a:cs typeface="Calibri"/>
            </a:rPr>
            <a:t>goals </a:t>
          </a:r>
          <a:r>
            <a:rPr lang="en-US" sz="2800" b="1" strike="noStrike" dirty="0">
              <a:effectLst>
                <a:outerShdw blurRad="38100" dist="38100" dir="2700000" algn="tl">
                  <a:srgbClr val="000000">
                    <a:alpha val="43137"/>
                  </a:srgbClr>
                </a:outerShdw>
              </a:effectLst>
              <a:latin typeface="Calibri"/>
              <a:cs typeface="Calibri"/>
            </a:rPr>
            <a:t>and </a:t>
          </a:r>
          <a:r>
            <a:rPr lang="en-US" sz="2800" b="1" strike="noStrike" spc="-15" dirty="0">
              <a:effectLst>
                <a:outerShdw blurRad="38100" dist="38100" dir="2700000" algn="tl">
                  <a:srgbClr val="000000">
                    <a:alpha val="43137"/>
                  </a:srgbClr>
                </a:outerShdw>
              </a:effectLst>
              <a:latin typeface="Calibri"/>
              <a:cs typeface="Calibri"/>
            </a:rPr>
            <a:t>objectives </a:t>
          </a:r>
          <a:r>
            <a:rPr lang="en-US" sz="2800" b="1" strike="noStrike" spc="-20" dirty="0">
              <a:effectLst>
                <a:outerShdw blurRad="38100" dist="38100" dir="2700000" algn="tl">
                  <a:srgbClr val="000000">
                    <a:alpha val="43137"/>
                  </a:srgbClr>
                </a:outerShdw>
              </a:effectLst>
              <a:latin typeface="Calibri"/>
              <a:cs typeface="Calibri"/>
            </a:rPr>
            <a:t>that </a:t>
          </a:r>
          <a:r>
            <a:rPr lang="en-US" sz="2800" b="1" strike="noStrike" spc="-30" dirty="0">
              <a:effectLst>
                <a:outerShdw blurRad="38100" dist="38100" dir="2700000" algn="tl">
                  <a:srgbClr val="000000">
                    <a:alpha val="43137"/>
                  </a:srgbClr>
                </a:outerShdw>
              </a:effectLst>
              <a:latin typeface="Calibri"/>
              <a:cs typeface="Calibri"/>
            </a:rPr>
            <a:t>are </a:t>
          </a:r>
          <a:r>
            <a:rPr lang="en-US" sz="2800" b="1" strike="noStrike" spc="-5" dirty="0">
              <a:effectLst>
                <a:outerShdw blurRad="38100" dist="38100" dir="2700000" algn="tl">
                  <a:srgbClr val="000000">
                    <a:alpha val="43137"/>
                  </a:srgbClr>
                </a:outerShdw>
              </a:effectLst>
              <a:latin typeface="Calibri"/>
              <a:cs typeface="Calibri"/>
            </a:rPr>
            <a:t>of </a:t>
          </a:r>
          <a:r>
            <a:rPr lang="en-US" sz="2800" b="1" strike="noStrike" spc="-35" dirty="0">
              <a:effectLst>
                <a:outerShdw blurRad="38100" dist="38100" dir="2700000" algn="tl">
                  <a:srgbClr val="000000">
                    <a:alpha val="43137"/>
                  </a:srgbClr>
                </a:outerShdw>
              </a:effectLst>
              <a:latin typeface="Calibri"/>
              <a:cs typeface="Calibri"/>
            </a:rPr>
            <a:t>great </a:t>
          </a:r>
          <a:r>
            <a:rPr lang="en-US" sz="2800" b="1" strike="noStrike" spc="-20" dirty="0">
              <a:effectLst>
                <a:outerShdw blurRad="38100" dist="38100" dir="2700000" algn="tl">
                  <a:srgbClr val="000000">
                    <a:alpha val="43137"/>
                  </a:srgbClr>
                </a:outerShdw>
              </a:effectLst>
              <a:latin typeface="Calibri"/>
              <a:cs typeface="Calibri"/>
            </a:rPr>
            <a:t>value </a:t>
          </a:r>
          <a:r>
            <a:rPr lang="en-US" sz="2800" b="1" strike="noStrike" spc="-30" dirty="0">
              <a:effectLst>
                <a:outerShdw blurRad="38100" dist="38100" dir="2700000" algn="tl">
                  <a:srgbClr val="000000">
                    <a:alpha val="43137"/>
                  </a:srgbClr>
                </a:outerShdw>
              </a:effectLst>
              <a:latin typeface="Calibri"/>
              <a:cs typeface="Calibri"/>
            </a:rPr>
            <a:t>to </a:t>
          </a:r>
          <a:r>
            <a:rPr lang="en-US" sz="2800" b="1" strike="noStrike" spc="-5" dirty="0">
              <a:effectLst>
                <a:outerShdw blurRad="38100" dist="38100" dir="2700000" algn="tl">
                  <a:srgbClr val="000000">
                    <a:alpha val="43137"/>
                  </a:srgbClr>
                </a:outerShdw>
              </a:effectLst>
              <a:latin typeface="Calibri"/>
              <a:cs typeface="Calibri"/>
            </a:rPr>
            <a:t>the </a:t>
          </a:r>
          <a:r>
            <a:rPr lang="en-US" sz="2800" b="1" strike="noStrike" spc="-20" dirty="0">
              <a:effectLst>
                <a:outerShdw blurRad="38100" dist="38100" dir="2700000" algn="tl">
                  <a:srgbClr val="000000">
                    <a:alpha val="43137"/>
                  </a:srgbClr>
                </a:outerShdw>
              </a:effectLst>
              <a:latin typeface="Calibri"/>
              <a:cs typeface="Calibri"/>
            </a:rPr>
            <a:t>community:</a:t>
          </a:r>
          <a:endParaRPr lang="en-US" sz="2800" b="1" strike="noStrike" dirty="0">
            <a:effectLst>
              <a:outerShdw blurRad="38100" dist="38100" dir="2700000" algn="tl">
                <a:srgbClr val="000000">
                  <a:alpha val="43137"/>
                </a:srgbClr>
              </a:outerShdw>
            </a:effectLst>
          </a:endParaRPr>
        </a:p>
      </dgm:t>
    </dgm:pt>
    <dgm:pt modelId="{C009F4A7-713E-42CE-9BCE-E6E51DAB96FD}" type="parTrans" cxnId="{AFA72DA6-F16A-47B7-B6BC-EF1FB4FF23F6}">
      <dgm:prSet/>
      <dgm:spPr/>
      <dgm:t>
        <a:bodyPr/>
        <a:lstStyle/>
        <a:p>
          <a:endParaRPr lang="en-US"/>
        </a:p>
      </dgm:t>
    </dgm:pt>
    <dgm:pt modelId="{76C00D32-0818-46A9-B3A1-909D9DED9E3A}" type="sibTrans" cxnId="{AFA72DA6-F16A-47B7-B6BC-EF1FB4FF23F6}">
      <dgm:prSet/>
      <dgm:spPr/>
      <dgm:t>
        <a:bodyPr/>
        <a:lstStyle/>
        <a:p>
          <a:endParaRPr lang="en-US"/>
        </a:p>
      </dgm:t>
    </dgm:pt>
    <dgm:pt modelId="{667F14DF-7443-4940-B9F0-8AB52396C993}">
      <dgm:prSet custT="1"/>
      <dgm:spPr/>
      <dgm:t>
        <a:bodyPr/>
        <a:lstStyle/>
        <a:p>
          <a:r>
            <a:rPr lang="en-US" sz="2800" dirty="0">
              <a:latin typeface="Calibri"/>
              <a:cs typeface="Calibri"/>
            </a:rPr>
            <a:t>Also </a:t>
          </a:r>
          <a:r>
            <a:rPr lang="en-US" sz="2800" spc="-10" dirty="0">
              <a:latin typeface="Calibri"/>
              <a:cs typeface="Calibri"/>
            </a:rPr>
            <a:t>known </a:t>
          </a:r>
          <a:r>
            <a:rPr lang="en-US" sz="2800" spc="-5" dirty="0">
              <a:latin typeface="Calibri"/>
              <a:cs typeface="Calibri"/>
            </a:rPr>
            <a:t>as </a:t>
          </a:r>
          <a:r>
            <a:rPr lang="en-US" sz="2800" spc="-25" dirty="0">
              <a:latin typeface="Calibri"/>
              <a:cs typeface="Calibri"/>
            </a:rPr>
            <a:t>Budgeting </a:t>
          </a:r>
          <a:r>
            <a:rPr lang="en-US" sz="2800" spc="-30" dirty="0">
              <a:latin typeface="Calibri"/>
              <a:cs typeface="Calibri"/>
            </a:rPr>
            <a:t>for</a:t>
          </a:r>
          <a:r>
            <a:rPr lang="en-US" sz="2800" spc="70" dirty="0">
              <a:latin typeface="Calibri"/>
              <a:cs typeface="Calibri"/>
            </a:rPr>
            <a:t> </a:t>
          </a:r>
          <a:r>
            <a:rPr lang="en-US" sz="2800" spc="-25" dirty="0">
              <a:latin typeface="Calibri"/>
              <a:cs typeface="Calibri"/>
            </a:rPr>
            <a:t>Results/Outcomes</a:t>
          </a:r>
          <a:endParaRPr lang="en-US" sz="2800" dirty="0">
            <a:latin typeface="Calibri"/>
            <a:cs typeface="Calibri"/>
          </a:endParaRPr>
        </a:p>
      </dgm:t>
    </dgm:pt>
    <dgm:pt modelId="{33E7CD33-BD84-4DAD-89DB-DD94768516C1}" type="parTrans" cxnId="{690E019D-0A25-48AA-B08D-C1630FABE9AE}">
      <dgm:prSet/>
      <dgm:spPr/>
      <dgm:t>
        <a:bodyPr/>
        <a:lstStyle/>
        <a:p>
          <a:endParaRPr lang="en-US"/>
        </a:p>
      </dgm:t>
    </dgm:pt>
    <dgm:pt modelId="{6DC7F1F2-E4FE-4ADA-BE49-F09F056DE2B2}" type="sibTrans" cxnId="{690E019D-0A25-48AA-B08D-C1630FABE9AE}">
      <dgm:prSet/>
      <dgm:spPr/>
      <dgm:t>
        <a:bodyPr/>
        <a:lstStyle/>
        <a:p>
          <a:endParaRPr lang="en-US"/>
        </a:p>
      </dgm:t>
    </dgm:pt>
    <dgm:pt modelId="{08EE41AF-8A7A-431C-A588-3C8A7E257F3F}">
      <dgm:prSet custT="1"/>
      <dgm:spPr/>
      <dgm:t>
        <a:bodyPr/>
        <a:lstStyle/>
        <a:p>
          <a:r>
            <a:rPr lang="en-US" sz="2800" spc="-30" dirty="0">
              <a:latin typeface="Calibri"/>
              <a:cs typeface="Calibri"/>
            </a:rPr>
            <a:t>Strategic </a:t>
          </a:r>
          <a:r>
            <a:rPr lang="en-US" sz="2800" spc="-25" dirty="0">
              <a:latin typeface="Calibri"/>
              <a:cs typeface="Calibri"/>
            </a:rPr>
            <a:t>alternative to incremental</a:t>
          </a:r>
          <a:r>
            <a:rPr lang="en-US" sz="2800" spc="-50" dirty="0">
              <a:latin typeface="Calibri"/>
              <a:cs typeface="Calibri"/>
            </a:rPr>
            <a:t> </a:t>
          </a:r>
          <a:r>
            <a:rPr lang="en-US" sz="2800" spc="-25" dirty="0">
              <a:latin typeface="Calibri"/>
              <a:cs typeface="Calibri"/>
            </a:rPr>
            <a:t>budgeting</a:t>
          </a:r>
          <a:endParaRPr lang="en-US" sz="2800" dirty="0">
            <a:latin typeface="Calibri"/>
            <a:cs typeface="Calibri"/>
          </a:endParaRPr>
        </a:p>
      </dgm:t>
    </dgm:pt>
    <dgm:pt modelId="{F53CFF72-5FF4-454B-9B66-55B6A23D43CE}" type="parTrans" cxnId="{276B740E-60B4-4311-A46A-9CE0026C6406}">
      <dgm:prSet/>
      <dgm:spPr/>
      <dgm:t>
        <a:bodyPr/>
        <a:lstStyle/>
        <a:p>
          <a:endParaRPr lang="en-US"/>
        </a:p>
      </dgm:t>
    </dgm:pt>
    <dgm:pt modelId="{0853BDD0-27CB-44E5-A736-9F6809DD18E4}" type="sibTrans" cxnId="{276B740E-60B4-4311-A46A-9CE0026C6406}">
      <dgm:prSet/>
      <dgm:spPr/>
      <dgm:t>
        <a:bodyPr/>
        <a:lstStyle/>
        <a:p>
          <a:endParaRPr lang="en-US"/>
        </a:p>
      </dgm:t>
    </dgm:pt>
    <dgm:pt modelId="{755F4DAE-362B-4AD5-953F-B312FFDA6BD8}">
      <dgm:prSet custT="1"/>
      <dgm:spPr/>
      <dgm:t>
        <a:bodyPr/>
        <a:lstStyle/>
        <a:p>
          <a:r>
            <a:rPr lang="en-US" sz="2800" spc="-10" dirty="0">
              <a:latin typeface="Calibri"/>
              <a:cs typeface="Calibri"/>
            </a:rPr>
            <a:t>Philosophy </a:t>
          </a:r>
          <a:r>
            <a:rPr lang="en-US" sz="2800" spc="-5" dirty="0">
              <a:latin typeface="Calibri"/>
              <a:cs typeface="Calibri"/>
            </a:rPr>
            <a:t>of </a:t>
          </a:r>
          <a:r>
            <a:rPr lang="en-US" sz="2800" spc="-10" dirty="0">
              <a:latin typeface="Calibri"/>
              <a:cs typeface="Calibri"/>
            </a:rPr>
            <a:t>how </a:t>
          </a:r>
          <a:r>
            <a:rPr lang="en-US" sz="2800" spc="-25" dirty="0">
              <a:latin typeface="Calibri"/>
              <a:cs typeface="Calibri"/>
            </a:rPr>
            <a:t>to budget scarce resources </a:t>
          </a:r>
          <a:r>
            <a:rPr lang="en-US" sz="2800" spc="-15" dirty="0">
              <a:latin typeface="Calibri"/>
              <a:cs typeface="Calibri"/>
            </a:rPr>
            <a:t>and </a:t>
          </a:r>
          <a:r>
            <a:rPr lang="en-US" sz="2800" spc="-5" dirty="0">
              <a:latin typeface="Calibri"/>
              <a:cs typeface="Calibri"/>
            </a:rPr>
            <a:t>a </a:t>
          </a:r>
          <a:r>
            <a:rPr lang="en-US" sz="2800" spc="-10" dirty="0">
              <a:latin typeface="Calibri"/>
              <a:cs typeface="Calibri"/>
            </a:rPr>
            <a:t>flexible </a:t>
          </a:r>
          <a:r>
            <a:rPr lang="en-US" sz="2800" spc="-25" dirty="0">
              <a:latin typeface="Calibri"/>
              <a:cs typeface="Calibri"/>
            </a:rPr>
            <a:t>structured process </a:t>
          </a:r>
          <a:r>
            <a:rPr lang="en-US" sz="2800" spc="-30" dirty="0">
              <a:latin typeface="Calibri"/>
              <a:cs typeface="Calibri"/>
            </a:rPr>
            <a:t>for</a:t>
          </a:r>
          <a:r>
            <a:rPr lang="en-US" sz="2800" spc="-15" dirty="0">
              <a:latin typeface="Calibri"/>
              <a:cs typeface="Calibri"/>
            </a:rPr>
            <a:t> </a:t>
          </a:r>
          <a:r>
            <a:rPr lang="en-US" sz="2800" spc="-25" dirty="0">
              <a:latin typeface="Calibri"/>
              <a:cs typeface="Calibri"/>
            </a:rPr>
            <a:t>achievement</a:t>
          </a:r>
          <a:endParaRPr lang="en-US" sz="2800" dirty="0">
            <a:latin typeface="Calibri"/>
            <a:cs typeface="Calibri"/>
          </a:endParaRPr>
        </a:p>
      </dgm:t>
    </dgm:pt>
    <dgm:pt modelId="{B911B5B4-21B8-46AA-9EEA-0D89AC827B27}" type="parTrans" cxnId="{5E985100-5B2B-47FB-9097-AB471854279E}">
      <dgm:prSet/>
      <dgm:spPr/>
      <dgm:t>
        <a:bodyPr/>
        <a:lstStyle/>
        <a:p>
          <a:endParaRPr lang="en-US"/>
        </a:p>
      </dgm:t>
    </dgm:pt>
    <dgm:pt modelId="{9D29FC63-4826-41A6-9480-424E0B147178}" type="sibTrans" cxnId="{5E985100-5B2B-47FB-9097-AB471854279E}">
      <dgm:prSet/>
      <dgm:spPr/>
      <dgm:t>
        <a:bodyPr/>
        <a:lstStyle/>
        <a:p>
          <a:endParaRPr lang="en-US"/>
        </a:p>
      </dgm:t>
    </dgm:pt>
    <dgm:pt modelId="{4AA375FF-D22A-49C8-8B99-91080847AD21}">
      <dgm:prSet/>
      <dgm:spPr/>
      <dgm:t>
        <a:bodyPr/>
        <a:lstStyle/>
        <a:p>
          <a:endParaRPr lang="en-US" sz="1900" dirty="0">
            <a:latin typeface="Calibri"/>
            <a:cs typeface="Calibri"/>
          </a:endParaRPr>
        </a:p>
      </dgm:t>
    </dgm:pt>
    <dgm:pt modelId="{41761F6D-E333-4E2A-AF16-21495B2C34CD}" type="parTrans" cxnId="{5E803CC3-83A1-48CF-AB06-4E301E06C40C}">
      <dgm:prSet/>
      <dgm:spPr/>
      <dgm:t>
        <a:bodyPr/>
        <a:lstStyle/>
        <a:p>
          <a:endParaRPr lang="en-US"/>
        </a:p>
      </dgm:t>
    </dgm:pt>
    <dgm:pt modelId="{41E2E5A7-12A0-4822-B672-313D48DCC1CB}" type="sibTrans" cxnId="{5E803CC3-83A1-48CF-AB06-4E301E06C40C}">
      <dgm:prSet/>
      <dgm:spPr/>
      <dgm:t>
        <a:bodyPr/>
        <a:lstStyle/>
        <a:p>
          <a:endParaRPr lang="en-US"/>
        </a:p>
      </dgm:t>
    </dgm:pt>
    <dgm:pt modelId="{0D9F2133-98A2-43F9-9F54-89D7EC221509}" type="pres">
      <dgm:prSet presAssocID="{36B58CD7-A5F2-4924-AFC9-711533C4FAFF}" presName="linear" presStyleCnt="0">
        <dgm:presLayoutVars>
          <dgm:animLvl val="lvl"/>
          <dgm:resizeHandles val="exact"/>
        </dgm:presLayoutVars>
      </dgm:prSet>
      <dgm:spPr/>
      <dgm:t>
        <a:bodyPr/>
        <a:lstStyle/>
        <a:p>
          <a:endParaRPr lang="en-US"/>
        </a:p>
      </dgm:t>
    </dgm:pt>
    <dgm:pt modelId="{9A6002F0-8BF9-4025-AF61-75B82A9A072A}" type="pres">
      <dgm:prSet presAssocID="{7768B5E0-43B8-4E6F-AE3C-FB0C8459ACC3}" presName="parentText" presStyleLbl="node1" presStyleIdx="0" presStyleCnt="1">
        <dgm:presLayoutVars>
          <dgm:chMax val="0"/>
          <dgm:bulletEnabled val="1"/>
        </dgm:presLayoutVars>
      </dgm:prSet>
      <dgm:spPr/>
      <dgm:t>
        <a:bodyPr/>
        <a:lstStyle/>
        <a:p>
          <a:endParaRPr lang="en-US"/>
        </a:p>
      </dgm:t>
    </dgm:pt>
    <dgm:pt modelId="{C6C02012-65C7-49F8-BA79-B9233CBAA7E9}" type="pres">
      <dgm:prSet presAssocID="{7768B5E0-43B8-4E6F-AE3C-FB0C8459ACC3}" presName="childText" presStyleLbl="revTx" presStyleIdx="0" presStyleCnt="1">
        <dgm:presLayoutVars>
          <dgm:bulletEnabled val="1"/>
        </dgm:presLayoutVars>
      </dgm:prSet>
      <dgm:spPr/>
      <dgm:t>
        <a:bodyPr/>
        <a:lstStyle/>
        <a:p>
          <a:endParaRPr lang="en-US"/>
        </a:p>
      </dgm:t>
    </dgm:pt>
  </dgm:ptLst>
  <dgm:cxnLst>
    <dgm:cxn modelId="{02B77D67-6E18-422B-A6BA-0C228123D737}" type="presOf" srcId="{36B58CD7-A5F2-4924-AFC9-711533C4FAFF}" destId="{0D9F2133-98A2-43F9-9F54-89D7EC221509}" srcOrd="0" destOrd="0" presId="urn:microsoft.com/office/officeart/2005/8/layout/vList2"/>
    <dgm:cxn modelId="{B8F73614-1FFD-4E55-AB5F-978D01BCDFC2}" type="presOf" srcId="{755F4DAE-362B-4AD5-953F-B312FFDA6BD8}" destId="{C6C02012-65C7-49F8-BA79-B9233CBAA7E9}" srcOrd="0" destOrd="3" presId="urn:microsoft.com/office/officeart/2005/8/layout/vList2"/>
    <dgm:cxn modelId="{F5CA89FF-C5E3-4801-801D-9D3702D2E2EC}" type="presOf" srcId="{7768B5E0-43B8-4E6F-AE3C-FB0C8459ACC3}" destId="{9A6002F0-8BF9-4025-AF61-75B82A9A072A}" srcOrd="0" destOrd="0" presId="urn:microsoft.com/office/officeart/2005/8/layout/vList2"/>
    <dgm:cxn modelId="{64977563-B480-450C-90CE-8F7CA399638C}" type="presOf" srcId="{08EE41AF-8A7A-431C-A588-3C8A7E257F3F}" destId="{C6C02012-65C7-49F8-BA79-B9233CBAA7E9}" srcOrd="0" destOrd="2" presId="urn:microsoft.com/office/officeart/2005/8/layout/vList2"/>
    <dgm:cxn modelId="{3EC20C2E-BDFD-4B86-B3CB-DCB11F577284}" type="presOf" srcId="{667F14DF-7443-4940-B9F0-8AB52396C993}" destId="{C6C02012-65C7-49F8-BA79-B9233CBAA7E9}" srcOrd="0" destOrd="1" presId="urn:microsoft.com/office/officeart/2005/8/layout/vList2"/>
    <dgm:cxn modelId="{5E803CC3-83A1-48CF-AB06-4E301E06C40C}" srcId="{7768B5E0-43B8-4E6F-AE3C-FB0C8459ACC3}" destId="{4AA375FF-D22A-49C8-8B99-91080847AD21}" srcOrd="0" destOrd="0" parTransId="{41761F6D-E333-4E2A-AF16-21495B2C34CD}" sibTransId="{41E2E5A7-12A0-4822-B672-313D48DCC1CB}"/>
    <dgm:cxn modelId="{AFA72DA6-F16A-47B7-B6BC-EF1FB4FF23F6}" srcId="{36B58CD7-A5F2-4924-AFC9-711533C4FAFF}" destId="{7768B5E0-43B8-4E6F-AE3C-FB0C8459ACC3}" srcOrd="0" destOrd="0" parTransId="{C009F4A7-713E-42CE-9BCE-E6E51DAB96FD}" sibTransId="{76C00D32-0818-46A9-B3A1-909D9DED9E3A}"/>
    <dgm:cxn modelId="{276B740E-60B4-4311-A46A-9CE0026C6406}" srcId="{7768B5E0-43B8-4E6F-AE3C-FB0C8459ACC3}" destId="{08EE41AF-8A7A-431C-A588-3C8A7E257F3F}" srcOrd="2" destOrd="0" parTransId="{F53CFF72-5FF4-454B-9B66-55B6A23D43CE}" sibTransId="{0853BDD0-27CB-44E5-A736-9F6809DD18E4}"/>
    <dgm:cxn modelId="{690E019D-0A25-48AA-B08D-C1630FABE9AE}" srcId="{7768B5E0-43B8-4E6F-AE3C-FB0C8459ACC3}" destId="{667F14DF-7443-4940-B9F0-8AB52396C993}" srcOrd="1" destOrd="0" parTransId="{33E7CD33-BD84-4DAD-89DB-DD94768516C1}" sibTransId="{6DC7F1F2-E4FE-4ADA-BE49-F09F056DE2B2}"/>
    <dgm:cxn modelId="{832D3ED4-C312-4690-B7FB-54EB0F12F995}" type="presOf" srcId="{4AA375FF-D22A-49C8-8B99-91080847AD21}" destId="{C6C02012-65C7-49F8-BA79-B9233CBAA7E9}" srcOrd="0" destOrd="0" presId="urn:microsoft.com/office/officeart/2005/8/layout/vList2"/>
    <dgm:cxn modelId="{5E985100-5B2B-47FB-9097-AB471854279E}" srcId="{7768B5E0-43B8-4E6F-AE3C-FB0C8459ACC3}" destId="{755F4DAE-362B-4AD5-953F-B312FFDA6BD8}" srcOrd="3" destOrd="0" parTransId="{B911B5B4-21B8-46AA-9EEA-0D89AC827B27}" sibTransId="{9D29FC63-4826-41A6-9480-424E0B147178}"/>
    <dgm:cxn modelId="{97E075D0-1AA2-45B7-9E6F-BAFB40AA1D0F}" type="presParOf" srcId="{0D9F2133-98A2-43F9-9F54-89D7EC221509}" destId="{9A6002F0-8BF9-4025-AF61-75B82A9A072A}" srcOrd="0" destOrd="0" presId="urn:microsoft.com/office/officeart/2005/8/layout/vList2"/>
    <dgm:cxn modelId="{F2F1FB75-4A01-4E6D-8EB4-799BAB3EAD88}" type="presParOf" srcId="{0D9F2133-98A2-43F9-9F54-89D7EC221509}" destId="{C6C02012-65C7-49F8-BA79-B9233CBAA7E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1F1BCEE-B323-460B-A894-3AE73A34C677}" type="doc">
      <dgm:prSet loTypeId="urn:microsoft.com/office/officeart/2005/8/layout/process1" loCatId="process" qsTypeId="urn:microsoft.com/office/officeart/2005/8/quickstyle/simple1" qsCatId="simple" csTypeId="urn:microsoft.com/office/officeart/2005/8/colors/accent5_3" csCatId="accent5" phldr="1"/>
      <dgm:spPr/>
    </dgm:pt>
    <dgm:pt modelId="{CCD7206F-54DD-4FF3-A31F-4FE9C3A47A46}">
      <dgm:prSet phldrT="[Text]" custT="1"/>
      <dgm:spPr/>
      <dgm:t>
        <a:bodyPr/>
        <a:lstStyle/>
        <a:p>
          <a:r>
            <a:rPr lang="en-US" sz="2400" spc="-25" dirty="0">
              <a:effectLst>
                <a:outerShdw blurRad="38100" dist="38100" dir="2700000" algn="tl">
                  <a:srgbClr val="000000">
                    <a:alpha val="43137"/>
                  </a:srgbClr>
                </a:outerShdw>
              </a:effectLst>
              <a:latin typeface="Calibri"/>
              <a:cs typeface="Calibri"/>
            </a:rPr>
            <a:t>Government </a:t>
          </a:r>
          <a:r>
            <a:rPr lang="en-US" sz="2400" spc="-10" dirty="0">
              <a:effectLst>
                <a:outerShdw blurRad="38100" dist="38100" dir="2700000" algn="tl">
                  <a:srgbClr val="000000">
                    <a:alpha val="43137"/>
                  </a:srgbClr>
                </a:outerShdw>
              </a:effectLst>
              <a:latin typeface="Calibri"/>
              <a:cs typeface="Calibri"/>
            </a:rPr>
            <a:t>identifies </a:t>
          </a:r>
          <a:r>
            <a:rPr lang="en-US" sz="2400" spc="-5" dirty="0">
              <a:effectLst>
                <a:outerShdw blurRad="38100" dist="38100" dir="2700000" algn="tl">
                  <a:srgbClr val="000000">
                    <a:alpha val="43137"/>
                  </a:srgbClr>
                </a:outerShdw>
              </a:effectLst>
              <a:latin typeface="Calibri"/>
              <a:cs typeface="Calibri"/>
            </a:rPr>
            <a:t>its </a:t>
          </a:r>
          <a:r>
            <a:rPr lang="en-US" sz="2400" spc="-15" dirty="0">
              <a:effectLst>
                <a:outerShdw blurRad="38100" dist="38100" dir="2700000" algn="tl">
                  <a:srgbClr val="000000">
                    <a:alpha val="43137"/>
                  </a:srgbClr>
                </a:outerShdw>
              </a:effectLst>
              <a:latin typeface="Calibri"/>
              <a:cs typeface="Calibri"/>
            </a:rPr>
            <a:t>most </a:t>
          </a:r>
          <a:r>
            <a:rPr lang="en-US" sz="2400" spc="-25" dirty="0">
              <a:effectLst>
                <a:outerShdw blurRad="38100" dist="38100" dir="2700000" algn="tl">
                  <a:srgbClr val="000000">
                    <a:alpha val="43137"/>
                  </a:srgbClr>
                </a:outerShdw>
              </a:effectLst>
              <a:latin typeface="Calibri"/>
              <a:cs typeface="Calibri"/>
            </a:rPr>
            <a:t>important </a:t>
          </a:r>
          <a:r>
            <a:rPr lang="en-US" sz="2400" spc="-35" dirty="0">
              <a:effectLst>
                <a:outerShdw blurRad="38100" dist="38100" dir="2700000" algn="tl">
                  <a:srgbClr val="000000">
                    <a:alpha val="43137"/>
                  </a:srgbClr>
                </a:outerShdw>
              </a:effectLst>
              <a:latin typeface="Calibri"/>
              <a:cs typeface="Calibri"/>
            </a:rPr>
            <a:t>strategic</a:t>
          </a:r>
          <a:r>
            <a:rPr lang="en-US" sz="2400" spc="-225" dirty="0">
              <a:effectLst>
                <a:outerShdw blurRad="38100" dist="38100" dir="2700000" algn="tl">
                  <a:srgbClr val="000000">
                    <a:alpha val="43137"/>
                  </a:srgbClr>
                </a:outerShdw>
              </a:effectLst>
              <a:latin typeface="Calibri"/>
              <a:cs typeface="Calibri"/>
            </a:rPr>
            <a:t> </a:t>
          </a:r>
          <a:r>
            <a:rPr lang="en-US" sz="2400" spc="-5" dirty="0">
              <a:effectLst>
                <a:outerShdw blurRad="38100" dist="38100" dir="2700000" algn="tl">
                  <a:srgbClr val="000000">
                    <a:alpha val="43137"/>
                  </a:srgbClr>
                </a:outerShdw>
              </a:effectLst>
              <a:latin typeface="Calibri"/>
              <a:cs typeface="Calibri"/>
            </a:rPr>
            <a:t>priorities</a:t>
          </a:r>
          <a:endParaRPr lang="en-US" sz="2400" dirty="0">
            <a:effectLst>
              <a:outerShdw blurRad="38100" dist="38100" dir="2700000" algn="tl">
                <a:srgbClr val="000000">
                  <a:alpha val="43137"/>
                </a:srgbClr>
              </a:outerShdw>
            </a:effectLst>
          </a:endParaRPr>
        </a:p>
      </dgm:t>
    </dgm:pt>
    <dgm:pt modelId="{09408C0F-F345-4E2A-A203-B40EFEDC71F7}" type="parTrans" cxnId="{01BAECE6-F247-48ED-8947-3ECE2441A9ED}">
      <dgm:prSet/>
      <dgm:spPr/>
      <dgm:t>
        <a:bodyPr/>
        <a:lstStyle/>
        <a:p>
          <a:endParaRPr lang="en-US"/>
        </a:p>
      </dgm:t>
    </dgm:pt>
    <dgm:pt modelId="{50B7345B-3347-4B38-BE4D-0C67A97F96B4}" type="sibTrans" cxnId="{01BAECE6-F247-48ED-8947-3ECE2441A9ED}">
      <dgm:prSet/>
      <dgm:spPr/>
      <dgm:t>
        <a:bodyPr/>
        <a:lstStyle/>
        <a:p>
          <a:endParaRPr lang="en-US" dirty="0"/>
        </a:p>
      </dgm:t>
    </dgm:pt>
    <dgm:pt modelId="{88DBE22A-1F20-4009-ACA1-AFAA8F7530C8}">
      <dgm:prSet custT="1"/>
      <dgm:spPr/>
      <dgm:t>
        <a:bodyPr/>
        <a:lstStyle/>
        <a:p>
          <a:r>
            <a:rPr lang="en-US" sz="2400" spc="-30" dirty="0">
              <a:effectLst>
                <a:outerShdw blurRad="38100" dist="38100" dir="2700000" algn="tl">
                  <a:srgbClr val="000000">
                    <a:alpha val="43137"/>
                  </a:srgbClr>
                </a:outerShdw>
              </a:effectLst>
              <a:latin typeface="Calibri"/>
              <a:cs typeface="Calibri"/>
            </a:rPr>
            <a:t>Programs </a:t>
          </a:r>
          <a:r>
            <a:rPr lang="en-US" sz="2400" spc="-5" dirty="0">
              <a:effectLst>
                <a:outerShdw blurRad="38100" dist="38100" dir="2700000" algn="tl">
                  <a:srgbClr val="000000">
                    <a:alpha val="43137"/>
                  </a:srgbClr>
                </a:outerShdw>
              </a:effectLst>
              <a:latin typeface="Calibri"/>
              <a:cs typeface="Calibri"/>
            </a:rPr>
            <a:t>and services </a:t>
          </a:r>
          <a:r>
            <a:rPr lang="en-US" sz="2400" spc="-25" dirty="0">
              <a:effectLst>
                <a:outerShdw blurRad="38100" dist="38100" dir="2700000" algn="tl">
                  <a:srgbClr val="000000">
                    <a:alpha val="43137"/>
                  </a:srgbClr>
                </a:outerShdw>
              </a:effectLst>
              <a:latin typeface="Calibri"/>
              <a:cs typeface="Calibri"/>
            </a:rPr>
            <a:t>are </a:t>
          </a:r>
          <a:r>
            <a:rPr lang="en-US" sz="2400" spc="-50" dirty="0">
              <a:effectLst>
                <a:outerShdw blurRad="38100" dist="38100" dir="2700000" algn="tl">
                  <a:srgbClr val="000000">
                    <a:alpha val="43137"/>
                  </a:srgbClr>
                </a:outerShdw>
              </a:effectLst>
              <a:latin typeface="Calibri"/>
              <a:cs typeface="Calibri"/>
            </a:rPr>
            <a:t>ranked </a:t>
          </a:r>
          <a:r>
            <a:rPr lang="en-US" sz="2400" spc="-25" dirty="0">
              <a:effectLst>
                <a:outerShdw blurRad="38100" dist="38100" dir="2700000" algn="tl">
                  <a:srgbClr val="000000">
                    <a:alpha val="43137"/>
                  </a:srgbClr>
                </a:outerShdw>
              </a:effectLst>
              <a:latin typeface="Calibri"/>
              <a:cs typeface="Calibri"/>
            </a:rPr>
            <a:t>according to  </a:t>
          </a:r>
          <a:r>
            <a:rPr lang="en-US" sz="2400" spc="-20" dirty="0">
              <a:effectLst>
                <a:outerShdw blurRad="38100" dist="38100" dir="2700000" algn="tl">
                  <a:srgbClr val="000000">
                    <a:alpha val="43137"/>
                  </a:srgbClr>
                </a:outerShdw>
              </a:effectLst>
              <a:latin typeface="Calibri"/>
              <a:cs typeface="Calibri"/>
            </a:rPr>
            <a:t>alignment </a:t>
          </a:r>
          <a:r>
            <a:rPr lang="en-US" sz="2400" spc="-5" dirty="0">
              <a:effectLst>
                <a:outerShdw blurRad="38100" dist="38100" dir="2700000" algn="tl">
                  <a:srgbClr val="000000">
                    <a:alpha val="43137"/>
                  </a:srgbClr>
                </a:outerShdw>
              </a:effectLst>
              <a:latin typeface="Calibri"/>
              <a:cs typeface="Calibri"/>
            </a:rPr>
            <a:t>with the priorities using a </a:t>
          </a:r>
          <a:r>
            <a:rPr lang="en-US" sz="2400" spc="-30" dirty="0">
              <a:effectLst>
                <a:outerShdw blurRad="38100" dist="38100" dir="2700000" algn="tl">
                  <a:srgbClr val="000000">
                    <a:alpha val="43137"/>
                  </a:srgbClr>
                </a:outerShdw>
              </a:effectLst>
              <a:latin typeface="Calibri"/>
              <a:cs typeface="Calibri"/>
            </a:rPr>
            <a:t>collaborative  </a:t>
          </a:r>
          <a:r>
            <a:rPr lang="en-US" sz="2400" spc="-5" dirty="0">
              <a:effectLst>
                <a:outerShdw blurRad="38100" dist="38100" dir="2700000" algn="tl">
                  <a:srgbClr val="000000">
                    <a:alpha val="43137"/>
                  </a:srgbClr>
                </a:outerShdw>
              </a:effectLst>
              <a:latin typeface="Calibri"/>
              <a:cs typeface="Calibri"/>
            </a:rPr>
            <a:t>evidence-based</a:t>
          </a:r>
          <a:r>
            <a:rPr lang="en-US" sz="2400" spc="-165" dirty="0">
              <a:effectLst>
                <a:outerShdw blurRad="38100" dist="38100" dir="2700000" algn="tl">
                  <a:srgbClr val="000000">
                    <a:alpha val="43137"/>
                  </a:srgbClr>
                </a:outerShdw>
              </a:effectLst>
              <a:latin typeface="Calibri"/>
              <a:cs typeface="Calibri"/>
            </a:rPr>
            <a:t> </a:t>
          </a:r>
          <a:r>
            <a:rPr lang="en-US" sz="2400" spc="-25" dirty="0">
              <a:effectLst>
                <a:outerShdw blurRad="38100" dist="38100" dir="2700000" algn="tl">
                  <a:srgbClr val="000000">
                    <a:alpha val="43137"/>
                  </a:srgbClr>
                </a:outerShdw>
              </a:effectLst>
              <a:latin typeface="Calibri"/>
              <a:cs typeface="Calibri"/>
            </a:rPr>
            <a:t>process</a:t>
          </a:r>
          <a:endParaRPr lang="en-US" sz="2400" dirty="0">
            <a:effectLst>
              <a:outerShdw blurRad="38100" dist="38100" dir="2700000" algn="tl">
                <a:srgbClr val="000000">
                  <a:alpha val="43137"/>
                </a:srgbClr>
              </a:outerShdw>
            </a:effectLst>
            <a:latin typeface="Calibri"/>
            <a:cs typeface="Calibri"/>
          </a:endParaRPr>
        </a:p>
      </dgm:t>
    </dgm:pt>
    <dgm:pt modelId="{70F4136B-11F3-4733-9AC4-6E9C63D3990B}" type="parTrans" cxnId="{692EAAD2-5370-4994-A81B-2C566ADE2C18}">
      <dgm:prSet/>
      <dgm:spPr/>
      <dgm:t>
        <a:bodyPr/>
        <a:lstStyle/>
        <a:p>
          <a:endParaRPr lang="en-US"/>
        </a:p>
      </dgm:t>
    </dgm:pt>
    <dgm:pt modelId="{43EC86B1-B4EB-4850-B571-99D6D4F641F0}" type="sibTrans" cxnId="{692EAAD2-5370-4994-A81B-2C566ADE2C18}">
      <dgm:prSet/>
      <dgm:spPr/>
      <dgm:t>
        <a:bodyPr/>
        <a:lstStyle/>
        <a:p>
          <a:endParaRPr lang="en-US" dirty="0"/>
        </a:p>
      </dgm:t>
    </dgm:pt>
    <dgm:pt modelId="{4CE3841D-D171-4184-9EFD-0A768E9996B5}">
      <dgm:prSet custT="1"/>
      <dgm:spPr/>
      <dgm:t>
        <a:bodyPr/>
        <a:lstStyle/>
        <a:p>
          <a:r>
            <a:rPr lang="en-US" sz="2400" spc="-5" dirty="0">
              <a:effectLst>
                <a:outerShdw blurRad="38100" dist="38100" dir="2700000" algn="tl">
                  <a:srgbClr val="000000">
                    <a:alpha val="43137"/>
                  </a:srgbClr>
                </a:outerShdw>
              </a:effectLst>
              <a:latin typeface="Calibri"/>
              <a:cs typeface="Calibri"/>
            </a:rPr>
            <a:t>Funding is </a:t>
          </a:r>
          <a:r>
            <a:rPr lang="en-US" sz="2400" spc="-25" dirty="0">
              <a:effectLst>
                <a:outerShdw blurRad="38100" dist="38100" dir="2700000" algn="tl">
                  <a:srgbClr val="000000">
                    <a:alpha val="43137"/>
                  </a:srgbClr>
                </a:outerShdw>
              </a:effectLst>
              <a:latin typeface="Calibri"/>
              <a:cs typeface="Calibri"/>
            </a:rPr>
            <a:t>allocated according to </a:t>
          </a:r>
          <a:r>
            <a:rPr lang="en-US" sz="2400" spc="-5" dirty="0">
              <a:effectLst>
                <a:outerShdw blurRad="38100" dist="38100" dir="2700000" algn="tl">
                  <a:srgbClr val="000000">
                    <a:alpha val="43137"/>
                  </a:srgbClr>
                </a:outerShdw>
              </a:effectLst>
              <a:latin typeface="Calibri"/>
              <a:cs typeface="Calibri"/>
            </a:rPr>
            <a:t>the</a:t>
          </a:r>
          <a:r>
            <a:rPr lang="en-US" sz="2400" spc="30" dirty="0">
              <a:effectLst>
                <a:outerShdw blurRad="38100" dist="38100" dir="2700000" algn="tl">
                  <a:srgbClr val="000000">
                    <a:alpha val="43137"/>
                  </a:srgbClr>
                </a:outerShdw>
              </a:effectLst>
              <a:latin typeface="Calibri"/>
              <a:cs typeface="Calibri"/>
            </a:rPr>
            <a:t> </a:t>
          </a:r>
          <a:r>
            <a:rPr lang="en-US" sz="2400" spc="-30" dirty="0">
              <a:effectLst>
                <a:outerShdw blurRad="38100" dist="38100" dir="2700000" algn="tl">
                  <a:srgbClr val="000000">
                    <a:alpha val="43137"/>
                  </a:srgbClr>
                </a:outerShdw>
              </a:effectLst>
              <a:latin typeface="Calibri"/>
              <a:cs typeface="Calibri"/>
            </a:rPr>
            <a:t>ranking</a:t>
          </a:r>
          <a:endParaRPr lang="en-US" sz="2400" dirty="0">
            <a:effectLst>
              <a:outerShdw blurRad="38100" dist="38100" dir="2700000" algn="tl">
                <a:srgbClr val="000000">
                  <a:alpha val="43137"/>
                </a:srgbClr>
              </a:outerShdw>
            </a:effectLst>
            <a:latin typeface="Calibri"/>
            <a:cs typeface="Calibri"/>
          </a:endParaRPr>
        </a:p>
      </dgm:t>
    </dgm:pt>
    <dgm:pt modelId="{F250BC48-4F30-4E33-80F4-0DC3849C1914}" type="parTrans" cxnId="{9F561D68-7DF6-4F64-8171-2311E6684419}">
      <dgm:prSet/>
      <dgm:spPr/>
      <dgm:t>
        <a:bodyPr/>
        <a:lstStyle/>
        <a:p>
          <a:endParaRPr lang="en-US"/>
        </a:p>
      </dgm:t>
    </dgm:pt>
    <dgm:pt modelId="{FFAC13B7-0BC5-4AC8-8E3F-7533E12A0A55}" type="sibTrans" cxnId="{9F561D68-7DF6-4F64-8171-2311E6684419}">
      <dgm:prSet/>
      <dgm:spPr/>
      <dgm:t>
        <a:bodyPr/>
        <a:lstStyle/>
        <a:p>
          <a:endParaRPr lang="en-US"/>
        </a:p>
      </dgm:t>
    </dgm:pt>
    <dgm:pt modelId="{A49A426F-ED5C-4EB6-8259-15E93DBA0078}" type="pres">
      <dgm:prSet presAssocID="{51F1BCEE-B323-460B-A894-3AE73A34C677}" presName="Name0" presStyleCnt="0">
        <dgm:presLayoutVars>
          <dgm:dir/>
          <dgm:resizeHandles val="exact"/>
        </dgm:presLayoutVars>
      </dgm:prSet>
      <dgm:spPr/>
    </dgm:pt>
    <dgm:pt modelId="{159D32CC-0EBE-4F5A-88A6-D144A4E2BBBC}" type="pres">
      <dgm:prSet presAssocID="{CCD7206F-54DD-4FF3-A31F-4FE9C3A47A46}" presName="node" presStyleLbl="node1" presStyleIdx="0" presStyleCnt="3" custScaleX="2000000">
        <dgm:presLayoutVars>
          <dgm:bulletEnabled val="1"/>
        </dgm:presLayoutVars>
      </dgm:prSet>
      <dgm:spPr/>
      <dgm:t>
        <a:bodyPr/>
        <a:lstStyle/>
        <a:p>
          <a:endParaRPr lang="en-US"/>
        </a:p>
      </dgm:t>
    </dgm:pt>
    <dgm:pt modelId="{28338D26-552B-4870-8F1C-68A0B1DA1604}" type="pres">
      <dgm:prSet presAssocID="{50B7345B-3347-4B38-BE4D-0C67A97F96B4}" presName="sibTrans" presStyleLbl="sibTrans2D1" presStyleIdx="0" presStyleCnt="2"/>
      <dgm:spPr/>
      <dgm:t>
        <a:bodyPr/>
        <a:lstStyle/>
        <a:p>
          <a:endParaRPr lang="en-US"/>
        </a:p>
      </dgm:t>
    </dgm:pt>
    <dgm:pt modelId="{C11D08CE-2753-4BCD-A06F-BBF74EC45A04}" type="pres">
      <dgm:prSet presAssocID="{50B7345B-3347-4B38-BE4D-0C67A97F96B4}" presName="connectorText" presStyleLbl="sibTrans2D1" presStyleIdx="0" presStyleCnt="2"/>
      <dgm:spPr/>
      <dgm:t>
        <a:bodyPr/>
        <a:lstStyle/>
        <a:p>
          <a:endParaRPr lang="en-US"/>
        </a:p>
      </dgm:t>
    </dgm:pt>
    <dgm:pt modelId="{115413BD-B807-40D5-AFEA-684B006F4430}" type="pres">
      <dgm:prSet presAssocID="{88DBE22A-1F20-4009-ACA1-AFAA8F7530C8}" presName="node" presStyleLbl="node1" presStyleIdx="1" presStyleCnt="3" custScaleX="2000000">
        <dgm:presLayoutVars>
          <dgm:bulletEnabled val="1"/>
        </dgm:presLayoutVars>
      </dgm:prSet>
      <dgm:spPr/>
      <dgm:t>
        <a:bodyPr/>
        <a:lstStyle/>
        <a:p>
          <a:endParaRPr lang="en-US"/>
        </a:p>
      </dgm:t>
    </dgm:pt>
    <dgm:pt modelId="{3B6C0CCC-8C0D-4A3F-94C8-AA34F8972948}" type="pres">
      <dgm:prSet presAssocID="{43EC86B1-B4EB-4850-B571-99D6D4F641F0}" presName="sibTrans" presStyleLbl="sibTrans2D1" presStyleIdx="1" presStyleCnt="2"/>
      <dgm:spPr/>
      <dgm:t>
        <a:bodyPr/>
        <a:lstStyle/>
        <a:p>
          <a:endParaRPr lang="en-US"/>
        </a:p>
      </dgm:t>
    </dgm:pt>
    <dgm:pt modelId="{8450CAB1-8EA6-436C-804D-D2CACF0D6CDB}" type="pres">
      <dgm:prSet presAssocID="{43EC86B1-B4EB-4850-B571-99D6D4F641F0}" presName="connectorText" presStyleLbl="sibTrans2D1" presStyleIdx="1" presStyleCnt="2"/>
      <dgm:spPr/>
      <dgm:t>
        <a:bodyPr/>
        <a:lstStyle/>
        <a:p>
          <a:endParaRPr lang="en-US"/>
        </a:p>
      </dgm:t>
    </dgm:pt>
    <dgm:pt modelId="{2EBF2842-9E5A-482C-A7A1-EA3D6D4BE955}" type="pres">
      <dgm:prSet presAssocID="{4CE3841D-D171-4184-9EFD-0A768E9996B5}" presName="node" presStyleLbl="node1" presStyleIdx="2" presStyleCnt="3" custScaleX="2000000">
        <dgm:presLayoutVars>
          <dgm:bulletEnabled val="1"/>
        </dgm:presLayoutVars>
      </dgm:prSet>
      <dgm:spPr/>
      <dgm:t>
        <a:bodyPr/>
        <a:lstStyle/>
        <a:p>
          <a:endParaRPr lang="en-US"/>
        </a:p>
      </dgm:t>
    </dgm:pt>
  </dgm:ptLst>
  <dgm:cxnLst>
    <dgm:cxn modelId="{692EAAD2-5370-4994-A81B-2C566ADE2C18}" srcId="{51F1BCEE-B323-460B-A894-3AE73A34C677}" destId="{88DBE22A-1F20-4009-ACA1-AFAA8F7530C8}" srcOrd="1" destOrd="0" parTransId="{70F4136B-11F3-4733-9AC4-6E9C63D3990B}" sibTransId="{43EC86B1-B4EB-4850-B571-99D6D4F641F0}"/>
    <dgm:cxn modelId="{B684E57B-0ADE-4711-A05A-C8677E2C1DA2}" type="presOf" srcId="{50B7345B-3347-4B38-BE4D-0C67A97F96B4}" destId="{C11D08CE-2753-4BCD-A06F-BBF74EC45A04}" srcOrd="1" destOrd="0" presId="urn:microsoft.com/office/officeart/2005/8/layout/process1"/>
    <dgm:cxn modelId="{60514C05-CEEC-43CB-9D14-B77AA2ECE3AE}" type="presOf" srcId="{88DBE22A-1F20-4009-ACA1-AFAA8F7530C8}" destId="{115413BD-B807-40D5-AFEA-684B006F4430}" srcOrd="0" destOrd="0" presId="urn:microsoft.com/office/officeart/2005/8/layout/process1"/>
    <dgm:cxn modelId="{2DD84825-784C-48A8-A58D-FCA3E6D3A3C1}" type="presOf" srcId="{51F1BCEE-B323-460B-A894-3AE73A34C677}" destId="{A49A426F-ED5C-4EB6-8259-15E93DBA0078}" srcOrd="0" destOrd="0" presId="urn:microsoft.com/office/officeart/2005/8/layout/process1"/>
    <dgm:cxn modelId="{01BAECE6-F247-48ED-8947-3ECE2441A9ED}" srcId="{51F1BCEE-B323-460B-A894-3AE73A34C677}" destId="{CCD7206F-54DD-4FF3-A31F-4FE9C3A47A46}" srcOrd="0" destOrd="0" parTransId="{09408C0F-F345-4E2A-A203-B40EFEDC71F7}" sibTransId="{50B7345B-3347-4B38-BE4D-0C67A97F96B4}"/>
    <dgm:cxn modelId="{217CB7ED-F4E0-4143-B54C-136387F9D4BC}" type="presOf" srcId="{43EC86B1-B4EB-4850-B571-99D6D4F641F0}" destId="{8450CAB1-8EA6-436C-804D-D2CACF0D6CDB}" srcOrd="1" destOrd="0" presId="urn:microsoft.com/office/officeart/2005/8/layout/process1"/>
    <dgm:cxn modelId="{9F561D68-7DF6-4F64-8171-2311E6684419}" srcId="{51F1BCEE-B323-460B-A894-3AE73A34C677}" destId="{4CE3841D-D171-4184-9EFD-0A768E9996B5}" srcOrd="2" destOrd="0" parTransId="{F250BC48-4F30-4E33-80F4-0DC3849C1914}" sibTransId="{FFAC13B7-0BC5-4AC8-8E3F-7533E12A0A55}"/>
    <dgm:cxn modelId="{93BF4542-00A5-41EF-92D3-571AE4ACC973}" type="presOf" srcId="{4CE3841D-D171-4184-9EFD-0A768E9996B5}" destId="{2EBF2842-9E5A-482C-A7A1-EA3D6D4BE955}" srcOrd="0" destOrd="0" presId="urn:microsoft.com/office/officeart/2005/8/layout/process1"/>
    <dgm:cxn modelId="{67908F96-C587-4E01-A98F-239520257C6C}" type="presOf" srcId="{43EC86B1-B4EB-4850-B571-99D6D4F641F0}" destId="{3B6C0CCC-8C0D-4A3F-94C8-AA34F8972948}" srcOrd="0" destOrd="0" presId="urn:microsoft.com/office/officeart/2005/8/layout/process1"/>
    <dgm:cxn modelId="{025D4884-7C2A-4212-8B61-E302EF2A098A}" type="presOf" srcId="{50B7345B-3347-4B38-BE4D-0C67A97F96B4}" destId="{28338D26-552B-4870-8F1C-68A0B1DA1604}" srcOrd="0" destOrd="0" presId="urn:microsoft.com/office/officeart/2005/8/layout/process1"/>
    <dgm:cxn modelId="{338F8B7B-763C-48B5-A7A6-27F1E1E8BCAC}" type="presOf" srcId="{CCD7206F-54DD-4FF3-A31F-4FE9C3A47A46}" destId="{159D32CC-0EBE-4F5A-88A6-D144A4E2BBBC}" srcOrd="0" destOrd="0" presId="urn:microsoft.com/office/officeart/2005/8/layout/process1"/>
    <dgm:cxn modelId="{E3FBDF6A-814C-488F-8F3F-80DEC529677B}" type="presParOf" srcId="{A49A426F-ED5C-4EB6-8259-15E93DBA0078}" destId="{159D32CC-0EBE-4F5A-88A6-D144A4E2BBBC}" srcOrd="0" destOrd="0" presId="urn:microsoft.com/office/officeart/2005/8/layout/process1"/>
    <dgm:cxn modelId="{FE36E32E-316F-4E7A-93E5-9699C7FFA166}" type="presParOf" srcId="{A49A426F-ED5C-4EB6-8259-15E93DBA0078}" destId="{28338D26-552B-4870-8F1C-68A0B1DA1604}" srcOrd="1" destOrd="0" presId="urn:microsoft.com/office/officeart/2005/8/layout/process1"/>
    <dgm:cxn modelId="{ED5AB586-5D0D-4732-83F7-51528566B30B}" type="presParOf" srcId="{28338D26-552B-4870-8F1C-68A0B1DA1604}" destId="{C11D08CE-2753-4BCD-A06F-BBF74EC45A04}" srcOrd="0" destOrd="0" presId="urn:microsoft.com/office/officeart/2005/8/layout/process1"/>
    <dgm:cxn modelId="{553E6B8B-7D92-4180-8F79-809D68AAC583}" type="presParOf" srcId="{A49A426F-ED5C-4EB6-8259-15E93DBA0078}" destId="{115413BD-B807-40D5-AFEA-684B006F4430}" srcOrd="2" destOrd="0" presId="urn:microsoft.com/office/officeart/2005/8/layout/process1"/>
    <dgm:cxn modelId="{BFDA7D79-30B0-4A8A-BA32-4F53A1B10B09}" type="presParOf" srcId="{A49A426F-ED5C-4EB6-8259-15E93DBA0078}" destId="{3B6C0CCC-8C0D-4A3F-94C8-AA34F8972948}" srcOrd="3" destOrd="0" presId="urn:microsoft.com/office/officeart/2005/8/layout/process1"/>
    <dgm:cxn modelId="{CC0EA391-5C9C-477F-BAA0-9333B546930E}" type="presParOf" srcId="{3B6C0CCC-8C0D-4A3F-94C8-AA34F8972948}" destId="{8450CAB1-8EA6-436C-804D-D2CACF0D6CDB}" srcOrd="0" destOrd="0" presId="urn:microsoft.com/office/officeart/2005/8/layout/process1"/>
    <dgm:cxn modelId="{530F0830-62C6-447E-9BB5-8C400FB39D64}" type="presParOf" srcId="{A49A426F-ED5C-4EB6-8259-15E93DBA0078}" destId="{2EBF2842-9E5A-482C-A7A1-EA3D6D4BE95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6CAA65-46D7-4F67-9366-54643349FF9F}" type="doc">
      <dgm:prSet loTypeId="urn:microsoft.com/office/officeart/2005/8/layout/hProcess9" loCatId="process" qsTypeId="urn:microsoft.com/office/officeart/2005/8/quickstyle/simple1" qsCatId="simple" csTypeId="urn:microsoft.com/office/officeart/2005/8/colors/accent1_1" csCatId="accent1" phldr="1"/>
      <dgm:spPr/>
    </dgm:pt>
    <dgm:pt modelId="{50B375D4-2226-4718-83EC-3338250F9B0A}">
      <dgm:prSet phldrT="[Text]" custT="1"/>
      <dgm:spPr/>
      <dgm:t>
        <a:bodyPr/>
        <a:lstStyle/>
        <a:p>
          <a:r>
            <a:rPr lang="en-US" sz="2400" b="0" spc="-15" dirty="0">
              <a:effectLst/>
              <a:latin typeface="Calibri"/>
              <a:cs typeface="Calibri"/>
            </a:rPr>
            <a:t>4. Adopt </a:t>
          </a:r>
          <a:r>
            <a:rPr lang="en-US" sz="2400" b="0" spc="-5" dirty="0">
              <a:effectLst/>
              <a:latin typeface="Calibri"/>
              <a:cs typeface="Calibri"/>
            </a:rPr>
            <a:t>financial</a:t>
          </a:r>
          <a:r>
            <a:rPr lang="en-US" sz="2400" b="0" spc="-110" dirty="0">
              <a:effectLst/>
              <a:latin typeface="Calibri"/>
              <a:cs typeface="Calibri"/>
            </a:rPr>
            <a:t> </a:t>
          </a:r>
          <a:r>
            <a:rPr lang="en-US" sz="2400" b="0" spc="-5" dirty="0">
              <a:effectLst/>
              <a:latin typeface="Calibri"/>
              <a:cs typeface="Calibri"/>
            </a:rPr>
            <a:t>policies</a:t>
          </a:r>
          <a:endParaRPr lang="en-US" sz="2400" b="0" dirty="0">
            <a:effectLst/>
          </a:endParaRPr>
        </a:p>
      </dgm:t>
    </dgm:pt>
    <dgm:pt modelId="{AD6429F2-ADDF-43F9-9D00-9A422867E656}" type="parTrans" cxnId="{B634C0B0-AF4B-4ABD-9D2C-53BDF25BA313}">
      <dgm:prSet/>
      <dgm:spPr/>
      <dgm:t>
        <a:bodyPr/>
        <a:lstStyle/>
        <a:p>
          <a:endParaRPr lang="en-US"/>
        </a:p>
      </dgm:t>
    </dgm:pt>
    <dgm:pt modelId="{DFEAAF4F-8DB5-436C-8111-575F79108BEA}" type="sibTrans" cxnId="{B634C0B0-AF4B-4ABD-9D2C-53BDF25BA313}">
      <dgm:prSet/>
      <dgm:spPr/>
      <dgm:t>
        <a:bodyPr/>
        <a:lstStyle/>
        <a:p>
          <a:endParaRPr lang="en-US"/>
        </a:p>
      </dgm:t>
    </dgm:pt>
    <dgm:pt modelId="{B02D6933-1502-4FB0-8AEF-585D334AE536}">
      <dgm:prSet custT="1"/>
      <dgm:spPr/>
      <dgm:t>
        <a:bodyPr/>
        <a:lstStyle/>
        <a:p>
          <a:r>
            <a:rPr lang="en-US" sz="2400" b="0" spc="-20" dirty="0">
              <a:effectLst/>
              <a:latin typeface="Calibri"/>
              <a:cs typeface="Calibri"/>
            </a:rPr>
            <a:t>5. Develop </a:t>
          </a:r>
          <a:r>
            <a:rPr lang="en-US" sz="2400" b="0" spc="-35" dirty="0">
              <a:effectLst/>
              <a:latin typeface="Calibri"/>
              <a:cs typeface="Calibri"/>
            </a:rPr>
            <a:t>programmatic, </a:t>
          </a:r>
          <a:r>
            <a:rPr lang="en-US" sz="2400" b="0" spc="-20" dirty="0">
              <a:effectLst/>
              <a:latin typeface="Calibri"/>
              <a:cs typeface="Calibri"/>
            </a:rPr>
            <a:t>operating, </a:t>
          </a:r>
          <a:r>
            <a:rPr lang="en-US" sz="2400" b="0" dirty="0">
              <a:effectLst/>
              <a:latin typeface="Calibri"/>
              <a:cs typeface="Calibri"/>
            </a:rPr>
            <a:t>and  </a:t>
          </a:r>
          <a:r>
            <a:rPr lang="en-US" sz="2400" b="0" spc="-25" dirty="0">
              <a:effectLst/>
              <a:latin typeface="Calibri"/>
              <a:cs typeface="Calibri"/>
            </a:rPr>
            <a:t>capital </a:t>
          </a:r>
          <a:r>
            <a:rPr lang="en-US" sz="2400" b="0" dirty="0">
              <a:effectLst/>
              <a:latin typeface="Calibri"/>
              <a:cs typeface="Calibri"/>
            </a:rPr>
            <a:t>policies and</a:t>
          </a:r>
          <a:r>
            <a:rPr lang="en-US" sz="2400" b="0" spc="-80" dirty="0">
              <a:effectLst/>
              <a:latin typeface="Calibri"/>
              <a:cs typeface="Calibri"/>
            </a:rPr>
            <a:t> </a:t>
          </a:r>
          <a:r>
            <a:rPr lang="en-US" sz="2400" b="0" dirty="0">
              <a:effectLst/>
              <a:latin typeface="Calibri"/>
              <a:cs typeface="Calibri"/>
            </a:rPr>
            <a:t>plans</a:t>
          </a:r>
        </a:p>
      </dgm:t>
    </dgm:pt>
    <dgm:pt modelId="{6EC5EB4F-C855-4B84-BF10-6C4FDF346C17}" type="parTrans" cxnId="{7F778FFF-C0E5-4B40-8C1A-8A6CE956665E}">
      <dgm:prSet/>
      <dgm:spPr/>
      <dgm:t>
        <a:bodyPr/>
        <a:lstStyle/>
        <a:p>
          <a:endParaRPr lang="en-US"/>
        </a:p>
      </dgm:t>
    </dgm:pt>
    <dgm:pt modelId="{BED87D2B-22F6-4FC5-AF8F-924C6B0720BA}" type="sibTrans" cxnId="{7F778FFF-C0E5-4B40-8C1A-8A6CE956665E}">
      <dgm:prSet/>
      <dgm:spPr/>
      <dgm:t>
        <a:bodyPr/>
        <a:lstStyle/>
        <a:p>
          <a:endParaRPr lang="en-US"/>
        </a:p>
      </dgm:t>
    </dgm:pt>
    <dgm:pt modelId="{83E6ECC4-1993-4E3C-A016-A523BD93904E}">
      <dgm:prSet custT="1"/>
      <dgm:spPr/>
      <dgm:t>
        <a:bodyPr/>
        <a:lstStyle/>
        <a:p>
          <a:r>
            <a:rPr lang="en-US" sz="2400" b="0" spc="-20" dirty="0">
              <a:effectLst/>
              <a:latin typeface="Calibri"/>
              <a:cs typeface="Calibri"/>
            </a:rPr>
            <a:t>6. Develop </a:t>
          </a:r>
          <a:r>
            <a:rPr lang="en-US" sz="2400" b="0" spc="-40" dirty="0">
              <a:effectLst/>
              <a:latin typeface="Calibri"/>
              <a:cs typeface="Calibri"/>
            </a:rPr>
            <a:t>programs </a:t>
          </a:r>
          <a:r>
            <a:rPr lang="en-US" sz="2400" b="0" dirty="0">
              <a:effectLst/>
              <a:latin typeface="Calibri"/>
              <a:cs typeface="Calibri"/>
            </a:rPr>
            <a:t>and services </a:t>
          </a:r>
          <a:r>
            <a:rPr lang="en-US" sz="2400" b="0" spc="-20" dirty="0">
              <a:effectLst/>
              <a:latin typeface="Calibri"/>
              <a:cs typeface="Calibri"/>
            </a:rPr>
            <a:t>that</a:t>
          </a:r>
          <a:r>
            <a:rPr lang="en-US" sz="2400" b="0" spc="-110" dirty="0">
              <a:effectLst/>
              <a:latin typeface="Calibri"/>
              <a:cs typeface="Calibri"/>
            </a:rPr>
            <a:t> </a:t>
          </a:r>
          <a:r>
            <a:rPr lang="en-US" sz="2400" b="0" spc="-30" dirty="0">
              <a:effectLst/>
              <a:latin typeface="Calibri"/>
              <a:cs typeface="Calibri"/>
            </a:rPr>
            <a:t>are  </a:t>
          </a:r>
          <a:r>
            <a:rPr lang="en-US" sz="2400" b="0" spc="-40" dirty="0">
              <a:effectLst/>
              <a:latin typeface="Calibri"/>
              <a:cs typeface="Calibri"/>
            </a:rPr>
            <a:t>consistent </a:t>
          </a:r>
          <a:r>
            <a:rPr lang="en-US" sz="2400" b="0" dirty="0">
              <a:effectLst/>
              <a:latin typeface="Calibri"/>
              <a:cs typeface="Calibri"/>
            </a:rPr>
            <a:t>with policies and</a:t>
          </a:r>
          <a:r>
            <a:rPr lang="en-US" sz="2400" b="0" spc="25" dirty="0">
              <a:effectLst/>
              <a:latin typeface="Calibri"/>
              <a:cs typeface="Calibri"/>
            </a:rPr>
            <a:t> </a:t>
          </a:r>
          <a:r>
            <a:rPr lang="en-US" sz="2400" b="0" dirty="0">
              <a:effectLst/>
              <a:latin typeface="Calibri"/>
              <a:cs typeface="Calibri"/>
            </a:rPr>
            <a:t>plans</a:t>
          </a:r>
        </a:p>
      </dgm:t>
    </dgm:pt>
    <dgm:pt modelId="{708EDD01-0922-4260-8E1A-178FF0009E99}" type="parTrans" cxnId="{D24CAF26-8393-4027-9CE6-A99493B70128}">
      <dgm:prSet/>
      <dgm:spPr/>
      <dgm:t>
        <a:bodyPr/>
        <a:lstStyle/>
        <a:p>
          <a:endParaRPr lang="en-US"/>
        </a:p>
      </dgm:t>
    </dgm:pt>
    <dgm:pt modelId="{344414FB-F47D-4FAC-8FD6-894FA908F0F6}" type="sibTrans" cxnId="{D24CAF26-8393-4027-9CE6-A99493B70128}">
      <dgm:prSet/>
      <dgm:spPr/>
      <dgm:t>
        <a:bodyPr/>
        <a:lstStyle/>
        <a:p>
          <a:endParaRPr lang="en-US"/>
        </a:p>
      </dgm:t>
    </dgm:pt>
    <dgm:pt modelId="{E047281E-A50E-461B-81CA-37DF784C9A06}">
      <dgm:prSet custT="1"/>
      <dgm:spPr/>
      <dgm:t>
        <a:bodyPr/>
        <a:lstStyle/>
        <a:p>
          <a:r>
            <a:rPr lang="en-US" sz="2400" b="0" spc="-20" dirty="0">
              <a:effectLst/>
              <a:latin typeface="Calibri"/>
              <a:cs typeface="Calibri"/>
            </a:rPr>
            <a:t>7. Develop </a:t>
          </a:r>
          <a:r>
            <a:rPr lang="en-US" sz="2400" b="0" spc="-25" dirty="0">
              <a:effectLst/>
              <a:latin typeface="Calibri"/>
              <a:cs typeface="Calibri"/>
            </a:rPr>
            <a:t>management</a:t>
          </a:r>
          <a:r>
            <a:rPr lang="en-US" sz="2400" b="0" spc="-65" dirty="0">
              <a:effectLst/>
              <a:latin typeface="Calibri"/>
              <a:cs typeface="Calibri"/>
            </a:rPr>
            <a:t> </a:t>
          </a:r>
          <a:r>
            <a:rPr lang="en-US" sz="2400" b="0" spc="-45" dirty="0">
              <a:effectLst/>
              <a:latin typeface="Calibri"/>
              <a:cs typeface="Calibri"/>
            </a:rPr>
            <a:t>strategies</a:t>
          </a:r>
          <a:endParaRPr lang="en-US" sz="2400" b="0" dirty="0">
            <a:effectLst/>
            <a:latin typeface="Calibri"/>
            <a:cs typeface="Calibri"/>
          </a:endParaRPr>
        </a:p>
      </dgm:t>
    </dgm:pt>
    <dgm:pt modelId="{F3320BC1-8A09-4C94-812F-917256AB0DB3}" type="parTrans" cxnId="{E59FB4D1-419D-4444-9433-589429C94415}">
      <dgm:prSet/>
      <dgm:spPr/>
      <dgm:t>
        <a:bodyPr/>
        <a:lstStyle/>
        <a:p>
          <a:endParaRPr lang="en-US"/>
        </a:p>
      </dgm:t>
    </dgm:pt>
    <dgm:pt modelId="{DF405795-D45E-4171-A729-E1A59CF6C149}" type="sibTrans" cxnId="{E59FB4D1-419D-4444-9433-589429C94415}">
      <dgm:prSet/>
      <dgm:spPr/>
      <dgm:t>
        <a:bodyPr/>
        <a:lstStyle/>
        <a:p>
          <a:endParaRPr lang="en-US"/>
        </a:p>
      </dgm:t>
    </dgm:pt>
    <dgm:pt modelId="{BE493025-7396-4CF9-9340-7D04143FCAC5}" type="pres">
      <dgm:prSet presAssocID="{226CAA65-46D7-4F67-9366-54643349FF9F}" presName="CompostProcess" presStyleCnt="0">
        <dgm:presLayoutVars>
          <dgm:dir/>
          <dgm:resizeHandles val="exact"/>
        </dgm:presLayoutVars>
      </dgm:prSet>
      <dgm:spPr/>
    </dgm:pt>
    <dgm:pt modelId="{31ADD8AE-9963-4628-845D-4E80325F8541}" type="pres">
      <dgm:prSet presAssocID="{226CAA65-46D7-4F67-9366-54643349FF9F}" presName="arrow" presStyleLbl="bgShp" presStyleIdx="0" presStyleCnt="1"/>
      <dgm:spPr/>
    </dgm:pt>
    <dgm:pt modelId="{A000A8A9-2451-42C1-A02F-8C79E9034CC4}" type="pres">
      <dgm:prSet presAssocID="{226CAA65-46D7-4F67-9366-54643349FF9F}" presName="linearProcess" presStyleCnt="0"/>
      <dgm:spPr/>
    </dgm:pt>
    <dgm:pt modelId="{87763688-94DB-4F97-A407-4542023ED085}" type="pres">
      <dgm:prSet presAssocID="{50B375D4-2226-4718-83EC-3338250F9B0A}" presName="textNode" presStyleLbl="node1" presStyleIdx="0" presStyleCnt="4" custScaleX="128617">
        <dgm:presLayoutVars>
          <dgm:bulletEnabled val="1"/>
        </dgm:presLayoutVars>
      </dgm:prSet>
      <dgm:spPr/>
      <dgm:t>
        <a:bodyPr/>
        <a:lstStyle/>
        <a:p>
          <a:endParaRPr lang="en-US"/>
        </a:p>
      </dgm:t>
    </dgm:pt>
    <dgm:pt modelId="{AA36677B-6FD5-4851-8F1B-DE5430DF6A25}" type="pres">
      <dgm:prSet presAssocID="{DFEAAF4F-8DB5-436C-8111-575F79108BEA}" presName="sibTrans" presStyleCnt="0"/>
      <dgm:spPr/>
    </dgm:pt>
    <dgm:pt modelId="{08D6E953-84D8-4B70-A063-AF7BB6436E11}" type="pres">
      <dgm:prSet presAssocID="{B02D6933-1502-4FB0-8AEF-585D334AE536}" presName="textNode" presStyleLbl="node1" presStyleIdx="1" presStyleCnt="4" custScaleX="200588">
        <dgm:presLayoutVars>
          <dgm:bulletEnabled val="1"/>
        </dgm:presLayoutVars>
      </dgm:prSet>
      <dgm:spPr/>
      <dgm:t>
        <a:bodyPr/>
        <a:lstStyle/>
        <a:p>
          <a:endParaRPr lang="en-US"/>
        </a:p>
      </dgm:t>
    </dgm:pt>
    <dgm:pt modelId="{F87DB5EB-7E5A-428F-AB93-33C993CAEC67}" type="pres">
      <dgm:prSet presAssocID="{BED87D2B-22F6-4FC5-AF8F-924C6B0720BA}" presName="sibTrans" presStyleCnt="0"/>
      <dgm:spPr/>
    </dgm:pt>
    <dgm:pt modelId="{DAA30791-1CA0-4CAD-AB01-5B257A3D29BE}" type="pres">
      <dgm:prSet presAssocID="{83E6ECC4-1993-4E3C-A016-A523BD93904E}" presName="textNode" presStyleLbl="node1" presStyleIdx="2" presStyleCnt="4" custScaleX="235351">
        <dgm:presLayoutVars>
          <dgm:bulletEnabled val="1"/>
        </dgm:presLayoutVars>
      </dgm:prSet>
      <dgm:spPr/>
      <dgm:t>
        <a:bodyPr/>
        <a:lstStyle/>
        <a:p>
          <a:endParaRPr lang="en-US"/>
        </a:p>
      </dgm:t>
    </dgm:pt>
    <dgm:pt modelId="{24FC3264-5F8F-4082-8D5E-4802A3EF93D1}" type="pres">
      <dgm:prSet presAssocID="{344414FB-F47D-4FAC-8FD6-894FA908F0F6}" presName="sibTrans" presStyleCnt="0"/>
      <dgm:spPr/>
    </dgm:pt>
    <dgm:pt modelId="{383C5FF7-1157-49A0-A874-424CCC0EF955}" type="pres">
      <dgm:prSet presAssocID="{E047281E-A50E-461B-81CA-37DF784C9A06}" presName="textNode" presStyleLbl="node1" presStyleIdx="3" presStyleCnt="4" custScaleX="185763">
        <dgm:presLayoutVars>
          <dgm:bulletEnabled val="1"/>
        </dgm:presLayoutVars>
      </dgm:prSet>
      <dgm:spPr/>
      <dgm:t>
        <a:bodyPr/>
        <a:lstStyle/>
        <a:p>
          <a:endParaRPr lang="en-US"/>
        </a:p>
      </dgm:t>
    </dgm:pt>
  </dgm:ptLst>
  <dgm:cxnLst>
    <dgm:cxn modelId="{AE9E8BE3-EBD5-45C2-B02D-5096D81B8D45}" type="presOf" srcId="{50B375D4-2226-4718-83EC-3338250F9B0A}" destId="{87763688-94DB-4F97-A407-4542023ED085}" srcOrd="0" destOrd="0" presId="urn:microsoft.com/office/officeart/2005/8/layout/hProcess9"/>
    <dgm:cxn modelId="{750C5BE3-71CC-44E7-91D1-24635BF314EE}" type="presOf" srcId="{E047281E-A50E-461B-81CA-37DF784C9A06}" destId="{383C5FF7-1157-49A0-A874-424CCC0EF955}" srcOrd="0" destOrd="0" presId="urn:microsoft.com/office/officeart/2005/8/layout/hProcess9"/>
    <dgm:cxn modelId="{E59FB4D1-419D-4444-9433-589429C94415}" srcId="{226CAA65-46D7-4F67-9366-54643349FF9F}" destId="{E047281E-A50E-461B-81CA-37DF784C9A06}" srcOrd="3" destOrd="0" parTransId="{F3320BC1-8A09-4C94-812F-917256AB0DB3}" sibTransId="{DF405795-D45E-4171-A729-E1A59CF6C149}"/>
    <dgm:cxn modelId="{7F778FFF-C0E5-4B40-8C1A-8A6CE956665E}" srcId="{226CAA65-46D7-4F67-9366-54643349FF9F}" destId="{B02D6933-1502-4FB0-8AEF-585D334AE536}" srcOrd="1" destOrd="0" parTransId="{6EC5EB4F-C855-4B84-BF10-6C4FDF346C17}" sibTransId="{BED87D2B-22F6-4FC5-AF8F-924C6B0720BA}"/>
    <dgm:cxn modelId="{B634C0B0-AF4B-4ABD-9D2C-53BDF25BA313}" srcId="{226CAA65-46D7-4F67-9366-54643349FF9F}" destId="{50B375D4-2226-4718-83EC-3338250F9B0A}" srcOrd="0" destOrd="0" parTransId="{AD6429F2-ADDF-43F9-9D00-9A422867E656}" sibTransId="{DFEAAF4F-8DB5-436C-8111-575F79108BEA}"/>
    <dgm:cxn modelId="{1D33A44D-2DF2-4DA0-8B2B-80F784C2B1C9}" type="presOf" srcId="{B02D6933-1502-4FB0-8AEF-585D334AE536}" destId="{08D6E953-84D8-4B70-A063-AF7BB6436E11}" srcOrd="0" destOrd="0" presId="urn:microsoft.com/office/officeart/2005/8/layout/hProcess9"/>
    <dgm:cxn modelId="{095E5037-490C-4762-8BCE-797AE2CC5422}" type="presOf" srcId="{83E6ECC4-1993-4E3C-A016-A523BD93904E}" destId="{DAA30791-1CA0-4CAD-AB01-5B257A3D29BE}" srcOrd="0" destOrd="0" presId="urn:microsoft.com/office/officeart/2005/8/layout/hProcess9"/>
    <dgm:cxn modelId="{D24CAF26-8393-4027-9CE6-A99493B70128}" srcId="{226CAA65-46D7-4F67-9366-54643349FF9F}" destId="{83E6ECC4-1993-4E3C-A016-A523BD93904E}" srcOrd="2" destOrd="0" parTransId="{708EDD01-0922-4260-8E1A-178FF0009E99}" sibTransId="{344414FB-F47D-4FAC-8FD6-894FA908F0F6}"/>
    <dgm:cxn modelId="{2ABA96B5-B33C-4F04-9B87-912329774E43}" type="presOf" srcId="{226CAA65-46D7-4F67-9366-54643349FF9F}" destId="{BE493025-7396-4CF9-9340-7D04143FCAC5}" srcOrd="0" destOrd="0" presId="urn:microsoft.com/office/officeart/2005/8/layout/hProcess9"/>
    <dgm:cxn modelId="{E1687E28-B0CA-4D75-9767-75B063F2D79C}" type="presParOf" srcId="{BE493025-7396-4CF9-9340-7D04143FCAC5}" destId="{31ADD8AE-9963-4628-845D-4E80325F8541}" srcOrd="0" destOrd="0" presId="urn:microsoft.com/office/officeart/2005/8/layout/hProcess9"/>
    <dgm:cxn modelId="{F5EDEFC9-4191-4DA0-AE50-38363AEFBEAE}" type="presParOf" srcId="{BE493025-7396-4CF9-9340-7D04143FCAC5}" destId="{A000A8A9-2451-42C1-A02F-8C79E9034CC4}" srcOrd="1" destOrd="0" presId="urn:microsoft.com/office/officeart/2005/8/layout/hProcess9"/>
    <dgm:cxn modelId="{1C3C0ABC-5C4A-4402-81FF-710C456441A3}" type="presParOf" srcId="{A000A8A9-2451-42C1-A02F-8C79E9034CC4}" destId="{87763688-94DB-4F97-A407-4542023ED085}" srcOrd="0" destOrd="0" presId="urn:microsoft.com/office/officeart/2005/8/layout/hProcess9"/>
    <dgm:cxn modelId="{96C81C05-5157-496F-A20F-EC3A529FC913}" type="presParOf" srcId="{A000A8A9-2451-42C1-A02F-8C79E9034CC4}" destId="{AA36677B-6FD5-4851-8F1B-DE5430DF6A25}" srcOrd="1" destOrd="0" presId="urn:microsoft.com/office/officeart/2005/8/layout/hProcess9"/>
    <dgm:cxn modelId="{BF0B7761-8ABB-4D4E-828F-B0FB4C042E00}" type="presParOf" srcId="{A000A8A9-2451-42C1-A02F-8C79E9034CC4}" destId="{08D6E953-84D8-4B70-A063-AF7BB6436E11}" srcOrd="2" destOrd="0" presId="urn:microsoft.com/office/officeart/2005/8/layout/hProcess9"/>
    <dgm:cxn modelId="{20D27F8E-1942-4F7D-8BBF-F39B5F056F8A}" type="presParOf" srcId="{A000A8A9-2451-42C1-A02F-8C79E9034CC4}" destId="{F87DB5EB-7E5A-428F-AB93-33C993CAEC67}" srcOrd="3" destOrd="0" presId="urn:microsoft.com/office/officeart/2005/8/layout/hProcess9"/>
    <dgm:cxn modelId="{F5D7B2F9-D89C-4043-A9CF-5AA08B44912C}" type="presParOf" srcId="{A000A8A9-2451-42C1-A02F-8C79E9034CC4}" destId="{DAA30791-1CA0-4CAD-AB01-5B257A3D29BE}" srcOrd="4" destOrd="0" presId="urn:microsoft.com/office/officeart/2005/8/layout/hProcess9"/>
    <dgm:cxn modelId="{4837E5DC-70E2-4F74-9CF9-6907AC99825E}" type="presParOf" srcId="{A000A8A9-2451-42C1-A02F-8C79E9034CC4}" destId="{24FC3264-5F8F-4082-8D5E-4802A3EF93D1}" srcOrd="5" destOrd="0" presId="urn:microsoft.com/office/officeart/2005/8/layout/hProcess9"/>
    <dgm:cxn modelId="{9AE02B87-947B-40A1-8D1A-6E9A1EAFAC2C}" type="presParOf" srcId="{A000A8A9-2451-42C1-A02F-8C79E9034CC4}" destId="{383C5FF7-1157-49A0-A874-424CCC0EF95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3CCC541F-F7D2-46F1-BB54-887B19E3BD87}" type="doc">
      <dgm:prSet loTypeId="urn:microsoft.com/office/officeart/2005/8/layout/hProcess9" loCatId="process" qsTypeId="urn:microsoft.com/office/officeart/2005/8/quickstyle/3d5" qsCatId="3D" csTypeId="urn:microsoft.com/office/officeart/2005/8/colors/accent5_2" csCatId="accent5" phldr="1"/>
      <dgm:spPr/>
      <dgm:t>
        <a:bodyPr/>
        <a:lstStyle/>
        <a:p>
          <a:endParaRPr lang="en-US"/>
        </a:p>
      </dgm:t>
    </dgm:pt>
    <dgm:pt modelId="{75772300-8E7D-4E80-BC1D-1C8D84D33026}">
      <dgm:prSet phldrT="[Text]" custT="1"/>
      <dgm:spPr/>
      <dgm:t>
        <a:bodyPr/>
        <a:lstStyle/>
        <a:p>
          <a:r>
            <a:rPr lang="en-US" sz="1800" b="0" dirty="0">
              <a:effectLst>
                <a:outerShdw blurRad="38100" dist="38100" dir="2700000" algn="tl">
                  <a:srgbClr val="000000">
                    <a:alpha val="43137"/>
                  </a:srgbClr>
                </a:outerShdw>
              </a:effectLst>
              <a:latin typeface="+mn-lt"/>
              <a:cs typeface="Calibri"/>
            </a:rPr>
            <a:t>Budget                                 </a:t>
          </a:r>
          <a:r>
            <a:rPr lang="en-US" sz="1800" b="0" spc="-5" dirty="0">
              <a:effectLst>
                <a:outerShdw blurRad="38100" dist="38100" dir="2700000" algn="tl">
                  <a:srgbClr val="000000">
                    <a:alpha val="43137"/>
                  </a:srgbClr>
                </a:outerShdw>
              </a:effectLst>
              <a:latin typeface="+mn-lt"/>
              <a:cs typeface="Calibri"/>
            </a:rPr>
            <a:t>manual</a:t>
          </a:r>
          <a:r>
            <a:rPr lang="en-US" sz="1800" b="0" spc="5" dirty="0">
              <a:effectLst>
                <a:outerShdw blurRad="38100" dist="38100" dir="2700000" algn="tl">
                  <a:srgbClr val="000000">
                    <a:alpha val="43137"/>
                  </a:srgbClr>
                </a:outerShdw>
              </a:effectLst>
              <a:latin typeface="+mn-lt"/>
              <a:cs typeface="Calibri"/>
            </a:rPr>
            <a:t> </a:t>
          </a:r>
          <a:endParaRPr lang="en-US" sz="1800" b="0" dirty="0">
            <a:effectLst>
              <a:outerShdw blurRad="38100" dist="38100" dir="2700000" algn="tl">
                <a:srgbClr val="000000">
                  <a:alpha val="43137"/>
                </a:srgbClr>
              </a:outerShdw>
            </a:effectLst>
            <a:latin typeface="+mn-lt"/>
          </a:endParaRPr>
        </a:p>
      </dgm:t>
    </dgm:pt>
    <dgm:pt modelId="{DBA6205A-6922-4D99-B720-0C49D7D56D91}" type="parTrans" cxnId="{FDF8F4A2-F4B1-4C52-B261-4BDCBC8636DB}">
      <dgm:prSet/>
      <dgm:spPr/>
      <dgm:t>
        <a:bodyPr/>
        <a:lstStyle/>
        <a:p>
          <a:endParaRPr lang="en-US"/>
        </a:p>
      </dgm:t>
    </dgm:pt>
    <dgm:pt modelId="{B135C3F0-0016-4663-86CC-B463FFD4D5AD}" type="sibTrans" cxnId="{FDF8F4A2-F4B1-4C52-B261-4BDCBC8636DB}">
      <dgm:prSet/>
      <dgm:spPr/>
      <dgm:t>
        <a:bodyPr/>
        <a:lstStyle/>
        <a:p>
          <a:endParaRPr lang="en-US"/>
        </a:p>
      </dgm:t>
    </dgm:pt>
    <dgm:pt modelId="{1E1C1782-A642-478E-8DD3-F09E19876634}">
      <dgm:prSet custT="1"/>
      <dgm:spPr/>
      <dgm:t>
        <a:bodyPr/>
        <a:lstStyle/>
        <a:p>
          <a:r>
            <a:rPr lang="en-US" sz="1800" b="0" spc="-5" dirty="0">
              <a:effectLst>
                <a:outerShdw blurRad="38100" dist="38100" dir="2700000" algn="tl">
                  <a:srgbClr val="000000">
                    <a:alpha val="43137"/>
                  </a:srgbClr>
                </a:outerShdw>
              </a:effectLst>
              <a:latin typeface="+mn-lt"/>
              <a:cs typeface="Calibri"/>
            </a:rPr>
            <a:t>Agency /                  Department </a:t>
          </a:r>
          <a:r>
            <a:rPr lang="en-US" sz="1800" b="0" spc="-20" dirty="0">
              <a:effectLst>
                <a:outerShdw blurRad="38100" dist="38100" dir="2700000" algn="tl">
                  <a:srgbClr val="000000">
                    <a:alpha val="43137"/>
                  </a:srgbClr>
                </a:outerShdw>
              </a:effectLst>
              <a:latin typeface="+mn-lt"/>
              <a:cs typeface="Calibri"/>
            </a:rPr>
            <a:t>budget</a:t>
          </a:r>
          <a:r>
            <a:rPr lang="en-US" sz="1800" b="0" spc="60" dirty="0">
              <a:effectLst>
                <a:outerShdw blurRad="38100" dist="38100" dir="2700000" algn="tl">
                  <a:srgbClr val="000000">
                    <a:alpha val="43137"/>
                  </a:srgbClr>
                </a:outerShdw>
              </a:effectLst>
              <a:latin typeface="+mn-lt"/>
              <a:cs typeface="Calibri"/>
            </a:rPr>
            <a:t> </a:t>
          </a:r>
          <a:r>
            <a:rPr lang="en-US" sz="1800" b="0" spc="-35" dirty="0">
              <a:effectLst>
                <a:outerShdw blurRad="38100" dist="38100" dir="2700000" algn="tl">
                  <a:srgbClr val="000000">
                    <a:alpha val="43137"/>
                  </a:srgbClr>
                </a:outerShdw>
              </a:effectLst>
              <a:latin typeface="+mn-lt"/>
              <a:cs typeface="Calibri"/>
            </a:rPr>
            <a:t>requests</a:t>
          </a:r>
          <a:endParaRPr lang="en-US" sz="1800" b="0" dirty="0">
            <a:effectLst>
              <a:outerShdw blurRad="38100" dist="38100" dir="2700000" algn="tl">
                <a:srgbClr val="000000">
                  <a:alpha val="43137"/>
                </a:srgbClr>
              </a:outerShdw>
            </a:effectLst>
            <a:latin typeface="+mn-lt"/>
            <a:cs typeface="Calibri"/>
          </a:endParaRPr>
        </a:p>
      </dgm:t>
    </dgm:pt>
    <dgm:pt modelId="{A35465E2-D4BF-4525-8DB2-23646F8B5C39}" type="parTrans" cxnId="{50B66DF8-94DC-47E6-83CF-55CF000D9B3E}">
      <dgm:prSet/>
      <dgm:spPr/>
      <dgm:t>
        <a:bodyPr/>
        <a:lstStyle/>
        <a:p>
          <a:endParaRPr lang="en-US"/>
        </a:p>
      </dgm:t>
    </dgm:pt>
    <dgm:pt modelId="{FC11830C-B242-4531-B440-52F3D557FA88}" type="sibTrans" cxnId="{50B66DF8-94DC-47E6-83CF-55CF000D9B3E}">
      <dgm:prSet/>
      <dgm:spPr/>
      <dgm:t>
        <a:bodyPr/>
        <a:lstStyle/>
        <a:p>
          <a:endParaRPr lang="en-US"/>
        </a:p>
      </dgm:t>
    </dgm:pt>
    <dgm:pt modelId="{E8D77C40-EA54-4BD2-B861-FB7A8E5BFB5E}">
      <dgm:prSet custT="1"/>
      <dgm:spPr/>
      <dgm:t>
        <a:bodyPr/>
        <a:lstStyle/>
        <a:p>
          <a:r>
            <a:rPr lang="en-US" sz="1800" b="0" spc="-15" dirty="0">
              <a:effectLst>
                <a:outerShdw blurRad="38100" dist="38100" dir="2700000" algn="tl">
                  <a:srgbClr val="000000">
                    <a:alpha val="43137"/>
                  </a:srgbClr>
                </a:outerShdw>
              </a:effectLst>
              <a:latin typeface="+mn-lt"/>
              <a:cs typeface="Calibri"/>
            </a:rPr>
            <a:t>Preparation </a:t>
          </a:r>
          <a:r>
            <a:rPr lang="en-US" sz="1800" b="0" spc="-5" dirty="0">
              <a:effectLst>
                <a:outerShdw blurRad="38100" dist="38100" dir="2700000" algn="tl">
                  <a:srgbClr val="000000">
                    <a:alpha val="43137"/>
                  </a:srgbClr>
                </a:outerShdw>
              </a:effectLst>
              <a:latin typeface="+mn-lt"/>
              <a:cs typeface="Calibri"/>
            </a:rPr>
            <a:t>of the </a:t>
          </a:r>
          <a:r>
            <a:rPr lang="en-US" sz="1800" b="0" spc="-20" dirty="0">
              <a:effectLst>
                <a:outerShdw blurRad="38100" dist="38100" dir="2700000" algn="tl">
                  <a:srgbClr val="000000">
                    <a:alpha val="43137"/>
                  </a:srgbClr>
                </a:outerShdw>
              </a:effectLst>
              <a:latin typeface="+mn-lt"/>
              <a:cs typeface="Calibri"/>
            </a:rPr>
            <a:t>proposed</a:t>
          </a:r>
          <a:r>
            <a:rPr lang="en-US" sz="1800" b="0" spc="5" dirty="0">
              <a:effectLst>
                <a:outerShdw blurRad="38100" dist="38100" dir="2700000" algn="tl">
                  <a:srgbClr val="000000">
                    <a:alpha val="43137"/>
                  </a:srgbClr>
                </a:outerShdw>
              </a:effectLst>
              <a:latin typeface="+mn-lt"/>
              <a:cs typeface="Calibri"/>
            </a:rPr>
            <a:t> </a:t>
          </a:r>
          <a:r>
            <a:rPr lang="en-US" sz="1800" b="0" spc="-20" dirty="0">
              <a:effectLst>
                <a:outerShdw blurRad="38100" dist="38100" dir="2700000" algn="tl">
                  <a:srgbClr val="000000">
                    <a:alpha val="43137"/>
                  </a:srgbClr>
                </a:outerShdw>
              </a:effectLst>
              <a:latin typeface="+mn-lt"/>
              <a:cs typeface="Calibri"/>
            </a:rPr>
            <a:t>budget</a:t>
          </a:r>
          <a:endParaRPr lang="en-US" sz="1800" b="0" dirty="0">
            <a:effectLst>
              <a:outerShdw blurRad="38100" dist="38100" dir="2700000" algn="tl">
                <a:srgbClr val="000000">
                  <a:alpha val="43137"/>
                </a:srgbClr>
              </a:outerShdw>
            </a:effectLst>
            <a:latin typeface="+mn-lt"/>
            <a:cs typeface="Calibri"/>
          </a:endParaRPr>
        </a:p>
      </dgm:t>
    </dgm:pt>
    <dgm:pt modelId="{7AEA2FF4-5166-41BF-B6CA-E59A42D693A8}" type="parTrans" cxnId="{0936C60A-C88A-4F10-B777-06E98BCDDC9B}">
      <dgm:prSet/>
      <dgm:spPr/>
      <dgm:t>
        <a:bodyPr/>
        <a:lstStyle/>
        <a:p>
          <a:endParaRPr lang="en-US"/>
        </a:p>
      </dgm:t>
    </dgm:pt>
    <dgm:pt modelId="{9363B7B9-6E2A-44C4-B28E-7CD901688F91}" type="sibTrans" cxnId="{0936C60A-C88A-4F10-B777-06E98BCDDC9B}">
      <dgm:prSet/>
      <dgm:spPr/>
      <dgm:t>
        <a:bodyPr/>
        <a:lstStyle/>
        <a:p>
          <a:endParaRPr lang="en-US"/>
        </a:p>
      </dgm:t>
    </dgm:pt>
    <dgm:pt modelId="{E469A18C-8552-4642-A124-832B7728F491}">
      <dgm:prSet custT="1"/>
      <dgm:spPr/>
      <dgm:t>
        <a:bodyPr/>
        <a:lstStyle/>
        <a:p>
          <a:r>
            <a:rPr lang="en-US" sz="1800" b="0" spc="-5" dirty="0">
              <a:effectLst>
                <a:outerShdw blurRad="38100" dist="38100" dir="2700000" algn="tl">
                  <a:srgbClr val="000000">
                    <a:alpha val="43137"/>
                  </a:srgbClr>
                </a:outerShdw>
              </a:effectLst>
              <a:latin typeface="+mn-lt"/>
              <a:cs typeface="Calibri"/>
            </a:rPr>
            <a:t>Legislative </a:t>
          </a:r>
          <a:r>
            <a:rPr lang="en-US" sz="1800" b="0" spc="-25" dirty="0">
              <a:effectLst>
                <a:outerShdw blurRad="38100" dist="38100" dir="2700000" algn="tl">
                  <a:srgbClr val="000000">
                    <a:alpha val="43137"/>
                  </a:srgbClr>
                </a:outerShdw>
              </a:effectLst>
              <a:latin typeface="+mn-lt"/>
              <a:cs typeface="Calibri"/>
            </a:rPr>
            <a:t>consideration </a:t>
          </a:r>
          <a:r>
            <a:rPr lang="en-US" sz="1800" b="0" dirty="0">
              <a:effectLst>
                <a:outerShdw blurRad="38100" dist="38100" dir="2700000" algn="tl">
                  <a:srgbClr val="000000">
                    <a:alpha val="43137"/>
                  </a:srgbClr>
                </a:outerShdw>
              </a:effectLst>
              <a:latin typeface="+mn-lt"/>
              <a:cs typeface="Calibri"/>
            </a:rPr>
            <a:t>and</a:t>
          </a:r>
          <a:r>
            <a:rPr lang="en-US" sz="1800" b="0" spc="105" dirty="0">
              <a:effectLst>
                <a:outerShdw blurRad="38100" dist="38100" dir="2700000" algn="tl">
                  <a:srgbClr val="000000">
                    <a:alpha val="43137"/>
                  </a:srgbClr>
                </a:outerShdw>
              </a:effectLst>
              <a:latin typeface="+mn-lt"/>
              <a:cs typeface="Calibri"/>
            </a:rPr>
            <a:t> </a:t>
          </a:r>
          <a:r>
            <a:rPr lang="en-US" sz="1800" b="0" spc="-15" dirty="0">
              <a:effectLst>
                <a:outerShdw blurRad="38100" dist="38100" dir="2700000" algn="tl">
                  <a:srgbClr val="000000">
                    <a:alpha val="43137"/>
                  </a:srgbClr>
                </a:outerShdw>
              </a:effectLst>
              <a:latin typeface="+mn-lt"/>
              <a:cs typeface="Calibri"/>
            </a:rPr>
            <a:t>adoption</a:t>
          </a:r>
          <a:endParaRPr lang="en-US" sz="1800" b="0" dirty="0">
            <a:effectLst>
              <a:outerShdw blurRad="38100" dist="38100" dir="2700000" algn="tl">
                <a:srgbClr val="000000">
                  <a:alpha val="43137"/>
                </a:srgbClr>
              </a:outerShdw>
            </a:effectLst>
            <a:latin typeface="+mn-lt"/>
            <a:cs typeface="Calibri"/>
          </a:endParaRPr>
        </a:p>
      </dgm:t>
    </dgm:pt>
    <dgm:pt modelId="{309FF1D9-9897-490E-9731-590BDFA22DDE}" type="parTrans" cxnId="{5D36D43D-FB49-4476-8F48-D1A0CD8DF892}">
      <dgm:prSet/>
      <dgm:spPr/>
      <dgm:t>
        <a:bodyPr/>
        <a:lstStyle/>
        <a:p>
          <a:endParaRPr lang="en-US"/>
        </a:p>
      </dgm:t>
    </dgm:pt>
    <dgm:pt modelId="{25668F46-F734-40DC-B4EF-DDB52830D286}" type="sibTrans" cxnId="{5D36D43D-FB49-4476-8F48-D1A0CD8DF892}">
      <dgm:prSet/>
      <dgm:spPr/>
      <dgm:t>
        <a:bodyPr/>
        <a:lstStyle/>
        <a:p>
          <a:endParaRPr lang="en-US"/>
        </a:p>
      </dgm:t>
    </dgm:pt>
    <dgm:pt modelId="{F608244C-771F-42D1-A864-85548BD67517}">
      <dgm:prSet custT="1"/>
      <dgm:spPr/>
      <dgm:t>
        <a:bodyPr/>
        <a:lstStyle/>
        <a:p>
          <a:r>
            <a:rPr lang="en-US" sz="1800" b="0" spc="-10" dirty="0">
              <a:effectLst>
                <a:outerShdw blurRad="38100" dist="38100" dir="2700000" algn="tl">
                  <a:srgbClr val="000000">
                    <a:alpha val="43137"/>
                  </a:srgbClr>
                </a:outerShdw>
              </a:effectLst>
              <a:latin typeface="+mn-lt"/>
              <a:cs typeface="Calibri"/>
            </a:rPr>
            <a:t>Implementation</a:t>
          </a:r>
          <a:endParaRPr lang="en-US" sz="1800" b="0" dirty="0">
            <a:effectLst>
              <a:outerShdw blurRad="38100" dist="38100" dir="2700000" algn="tl">
                <a:srgbClr val="000000">
                  <a:alpha val="43137"/>
                </a:srgbClr>
              </a:outerShdw>
            </a:effectLst>
            <a:latin typeface="+mn-lt"/>
            <a:cs typeface="Calibri"/>
          </a:endParaRPr>
        </a:p>
      </dgm:t>
    </dgm:pt>
    <dgm:pt modelId="{B314FDBC-4016-4D53-8EF7-014361E32954}" type="parTrans" cxnId="{988CD541-D46C-4BDA-BCFD-7213435E350A}">
      <dgm:prSet/>
      <dgm:spPr/>
      <dgm:t>
        <a:bodyPr/>
        <a:lstStyle/>
        <a:p>
          <a:endParaRPr lang="en-US"/>
        </a:p>
      </dgm:t>
    </dgm:pt>
    <dgm:pt modelId="{0E8E9DA5-FCA5-403F-B0A8-AECC2ABB2A0E}" type="sibTrans" cxnId="{988CD541-D46C-4BDA-BCFD-7213435E350A}">
      <dgm:prSet/>
      <dgm:spPr/>
      <dgm:t>
        <a:bodyPr/>
        <a:lstStyle/>
        <a:p>
          <a:endParaRPr lang="en-US"/>
        </a:p>
      </dgm:t>
    </dgm:pt>
    <dgm:pt modelId="{D904B3D4-605B-4687-BC91-CCD43A261651}">
      <dgm:prSet custT="1"/>
      <dgm:spPr/>
      <dgm:t>
        <a:bodyPr/>
        <a:lstStyle/>
        <a:p>
          <a:r>
            <a:rPr lang="en-US" sz="1800" b="0" spc="15" dirty="0">
              <a:effectLst>
                <a:outerShdw blurRad="38100" dist="38100" dir="2700000" algn="tl">
                  <a:srgbClr val="000000">
                    <a:alpha val="43137"/>
                  </a:srgbClr>
                </a:outerShdw>
              </a:effectLst>
              <a:latin typeface="+mn-lt"/>
              <a:cs typeface="Calibri"/>
            </a:rPr>
            <a:t>Audit        </a:t>
          </a:r>
          <a:r>
            <a:rPr lang="en-US" sz="1800" b="0" dirty="0">
              <a:effectLst>
                <a:outerShdw blurRad="38100" dist="38100" dir="2700000" algn="tl">
                  <a:srgbClr val="000000">
                    <a:alpha val="43137"/>
                  </a:srgbClr>
                </a:outerShdw>
              </a:effectLst>
              <a:latin typeface="+mn-lt"/>
              <a:cs typeface="Calibri"/>
            </a:rPr>
            <a:t>and</a:t>
          </a:r>
          <a:r>
            <a:rPr lang="en-US" sz="1800" b="0" spc="-75" dirty="0">
              <a:effectLst>
                <a:outerShdw blurRad="38100" dist="38100" dir="2700000" algn="tl">
                  <a:srgbClr val="000000">
                    <a:alpha val="43137"/>
                  </a:srgbClr>
                </a:outerShdw>
              </a:effectLst>
              <a:latin typeface="+mn-lt"/>
              <a:cs typeface="Calibri"/>
            </a:rPr>
            <a:t> </a:t>
          </a:r>
          <a:r>
            <a:rPr lang="en-US" sz="1800" b="0" spc="-20" dirty="0">
              <a:effectLst>
                <a:outerShdw blurRad="38100" dist="38100" dir="2700000" algn="tl">
                  <a:srgbClr val="000000">
                    <a:alpha val="43137"/>
                  </a:srgbClr>
                </a:outerShdw>
              </a:effectLst>
              <a:latin typeface="+mn-lt"/>
              <a:cs typeface="Calibri"/>
            </a:rPr>
            <a:t>evaluation</a:t>
          </a:r>
          <a:endParaRPr lang="en-US" sz="1800" b="0" dirty="0">
            <a:effectLst>
              <a:outerShdw blurRad="38100" dist="38100" dir="2700000" algn="tl">
                <a:srgbClr val="000000">
                  <a:alpha val="43137"/>
                </a:srgbClr>
              </a:outerShdw>
            </a:effectLst>
            <a:latin typeface="+mn-lt"/>
            <a:cs typeface="Calibri"/>
          </a:endParaRPr>
        </a:p>
      </dgm:t>
    </dgm:pt>
    <dgm:pt modelId="{8EBF26AA-35C4-4A2C-B347-9746C47358FF}" type="parTrans" cxnId="{28B8EB7A-93A4-412F-B468-41866BA7F3E8}">
      <dgm:prSet/>
      <dgm:spPr/>
      <dgm:t>
        <a:bodyPr/>
        <a:lstStyle/>
        <a:p>
          <a:endParaRPr lang="en-US"/>
        </a:p>
      </dgm:t>
    </dgm:pt>
    <dgm:pt modelId="{CD925090-2453-40E2-8206-5CF5FFE12F2A}" type="sibTrans" cxnId="{28B8EB7A-93A4-412F-B468-41866BA7F3E8}">
      <dgm:prSet/>
      <dgm:spPr/>
      <dgm:t>
        <a:bodyPr/>
        <a:lstStyle/>
        <a:p>
          <a:endParaRPr lang="en-US"/>
        </a:p>
      </dgm:t>
    </dgm:pt>
    <dgm:pt modelId="{02D1860E-6ACD-42EE-8731-8258E50F7412}" type="pres">
      <dgm:prSet presAssocID="{3CCC541F-F7D2-46F1-BB54-887B19E3BD87}" presName="CompostProcess" presStyleCnt="0">
        <dgm:presLayoutVars>
          <dgm:dir/>
          <dgm:resizeHandles val="exact"/>
        </dgm:presLayoutVars>
      </dgm:prSet>
      <dgm:spPr/>
      <dgm:t>
        <a:bodyPr/>
        <a:lstStyle/>
        <a:p>
          <a:endParaRPr lang="en-US"/>
        </a:p>
      </dgm:t>
    </dgm:pt>
    <dgm:pt modelId="{F5998C80-F693-4262-A98E-228EBEEB00B6}" type="pres">
      <dgm:prSet presAssocID="{3CCC541F-F7D2-46F1-BB54-887B19E3BD87}" presName="arrow" presStyleLbl="bgShp" presStyleIdx="0" presStyleCnt="1" custLinFactNeighborX="588" custLinFactNeighborY="-1133"/>
      <dgm:spPr/>
    </dgm:pt>
    <dgm:pt modelId="{78A6D515-AD21-469D-B9DA-C598B82C8D33}" type="pres">
      <dgm:prSet presAssocID="{3CCC541F-F7D2-46F1-BB54-887B19E3BD87}" presName="linearProcess" presStyleCnt="0"/>
      <dgm:spPr/>
    </dgm:pt>
    <dgm:pt modelId="{D07689C3-CA9A-425B-AD6D-42C33876DD21}" type="pres">
      <dgm:prSet presAssocID="{75772300-8E7D-4E80-BC1D-1C8D84D33026}" presName="textNode" presStyleLbl="node1" presStyleIdx="0" presStyleCnt="6" custScaleX="178223" custLinFactX="-34564" custLinFactNeighborX="-100000" custLinFactNeighborY="-1230">
        <dgm:presLayoutVars>
          <dgm:bulletEnabled val="1"/>
        </dgm:presLayoutVars>
      </dgm:prSet>
      <dgm:spPr/>
      <dgm:t>
        <a:bodyPr/>
        <a:lstStyle/>
        <a:p>
          <a:endParaRPr lang="en-US"/>
        </a:p>
      </dgm:t>
    </dgm:pt>
    <dgm:pt modelId="{EC262E50-93F5-41A3-8988-3939A575FA53}" type="pres">
      <dgm:prSet presAssocID="{B135C3F0-0016-4663-86CC-B463FFD4D5AD}" presName="sibTrans" presStyleCnt="0"/>
      <dgm:spPr/>
    </dgm:pt>
    <dgm:pt modelId="{43729481-90DF-45C7-BFAC-9EB80FA06DB0}" type="pres">
      <dgm:prSet presAssocID="{1E1C1782-A642-478E-8DD3-F09E19876634}" presName="textNode" presStyleLbl="node1" presStyleIdx="1" presStyleCnt="6" custScaleX="244147">
        <dgm:presLayoutVars>
          <dgm:bulletEnabled val="1"/>
        </dgm:presLayoutVars>
      </dgm:prSet>
      <dgm:spPr/>
      <dgm:t>
        <a:bodyPr/>
        <a:lstStyle/>
        <a:p>
          <a:endParaRPr lang="en-US"/>
        </a:p>
      </dgm:t>
    </dgm:pt>
    <dgm:pt modelId="{B14609AF-3C23-4268-B3D3-64B6210C9B27}" type="pres">
      <dgm:prSet presAssocID="{FC11830C-B242-4531-B440-52F3D557FA88}" presName="sibTrans" presStyleCnt="0"/>
      <dgm:spPr/>
    </dgm:pt>
    <dgm:pt modelId="{39977249-69F6-463D-97A8-09823E37E94D}" type="pres">
      <dgm:prSet presAssocID="{E8D77C40-EA54-4BD2-B861-FB7A8E5BFB5E}" presName="textNode" presStyleLbl="node1" presStyleIdx="2" presStyleCnt="6" custScaleX="233309">
        <dgm:presLayoutVars>
          <dgm:bulletEnabled val="1"/>
        </dgm:presLayoutVars>
      </dgm:prSet>
      <dgm:spPr/>
      <dgm:t>
        <a:bodyPr/>
        <a:lstStyle/>
        <a:p>
          <a:endParaRPr lang="en-US"/>
        </a:p>
      </dgm:t>
    </dgm:pt>
    <dgm:pt modelId="{4B1CFC7D-BD86-497C-888B-C5BEE8D84F84}" type="pres">
      <dgm:prSet presAssocID="{9363B7B9-6E2A-44C4-B28E-7CD901688F91}" presName="sibTrans" presStyleCnt="0"/>
      <dgm:spPr/>
    </dgm:pt>
    <dgm:pt modelId="{9FA9885D-2B32-4FDB-A179-D8D4E750A4FC}" type="pres">
      <dgm:prSet presAssocID="{E469A18C-8552-4642-A124-832B7728F491}" presName="textNode" presStyleLbl="node1" presStyleIdx="3" presStyleCnt="6" custScaleX="258303">
        <dgm:presLayoutVars>
          <dgm:bulletEnabled val="1"/>
        </dgm:presLayoutVars>
      </dgm:prSet>
      <dgm:spPr/>
      <dgm:t>
        <a:bodyPr/>
        <a:lstStyle/>
        <a:p>
          <a:endParaRPr lang="en-US"/>
        </a:p>
      </dgm:t>
    </dgm:pt>
    <dgm:pt modelId="{5B11F359-C9E4-4CF8-BAB2-C26DE77AE39B}" type="pres">
      <dgm:prSet presAssocID="{25668F46-F734-40DC-B4EF-DDB52830D286}" presName="sibTrans" presStyleCnt="0"/>
      <dgm:spPr/>
    </dgm:pt>
    <dgm:pt modelId="{B0F580A1-7DB3-47C3-9565-51F78FAEBC09}" type="pres">
      <dgm:prSet presAssocID="{F608244C-771F-42D1-A864-85548BD67517}" presName="textNode" presStyleLbl="node1" presStyleIdx="4" presStyleCnt="6" custScaleX="323906">
        <dgm:presLayoutVars>
          <dgm:bulletEnabled val="1"/>
        </dgm:presLayoutVars>
      </dgm:prSet>
      <dgm:spPr/>
      <dgm:t>
        <a:bodyPr/>
        <a:lstStyle/>
        <a:p>
          <a:endParaRPr lang="en-US"/>
        </a:p>
      </dgm:t>
    </dgm:pt>
    <dgm:pt modelId="{C8DAFFBD-6368-410E-B055-BDC56F607728}" type="pres">
      <dgm:prSet presAssocID="{0E8E9DA5-FCA5-403F-B0A8-AECC2ABB2A0E}" presName="sibTrans" presStyleCnt="0"/>
      <dgm:spPr/>
    </dgm:pt>
    <dgm:pt modelId="{B2ECFA29-D109-4E68-8549-BCE630F16705}" type="pres">
      <dgm:prSet presAssocID="{D904B3D4-605B-4687-BC91-CCD43A261651}" presName="textNode" presStyleLbl="node1" presStyleIdx="5" presStyleCnt="6" custScaleX="210836">
        <dgm:presLayoutVars>
          <dgm:bulletEnabled val="1"/>
        </dgm:presLayoutVars>
      </dgm:prSet>
      <dgm:spPr/>
      <dgm:t>
        <a:bodyPr/>
        <a:lstStyle/>
        <a:p>
          <a:endParaRPr lang="en-US"/>
        </a:p>
      </dgm:t>
    </dgm:pt>
  </dgm:ptLst>
  <dgm:cxnLst>
    <dgm:cxn modelId="{5C7C1BD7-BB92-498F-99CA-E89AF58D224D}" type="presOf" srcId="{F608244C-771F-42D1-A864-85548BD67517}" destId="{B0F580A1-7DB3-47C3-9565-51F78FAEBC09}" srcOrd="0" destOrd="0" presId="urn:microsoft.com/office/officeart/2005/8/layout/hProcess9"/>
    <dgm:cxn modelId="{9E266E88-75B3-4922-9E4C-E09974C478FE}" type="presOf" srcId="{75772300-8E7D-4E80-BC1D-1C8D84D33026}" destId="{D07689C3-CA9A-425B-AD6D-42C33876DD21}" srcOrd="0" destOrd="0" presId="urn:microsoft.com/office/officeart/2005/8/layout/hProcess9"/>
    <dgm:cxn modelId="{5D36D43D-FB49-4476-8F48-D1A0CD8DF892}" srcId="{3CCC541F-F7D2-46F1-BB54-887B19E3BD87}" destId="{E469A18C-8552-4642-A124-832B7728F491}" srcOrd="3" destOrd="0" parTransId="{309FF1D9-9897-490E-9731-590BDFA22DDE}" sibTransId="{25668F46-F734-40DC-B4EF-DDB52830D286}"/>
    <dgm:cxn modelId="{988CD541-D46C-4BDA-BCFD-7213435E350A}" srcId="{3CCC541F-F7D2-46F1-BB54-887B19E3BD87}" destId="{F608244C-771F-42D1-A864-85548BD67517}" srcOrd="4" destOrd="0" parTransId="{B314FDBC-4016-4D53-8EF7-014361E32954}" sibTransId="{0E8E9DA5-FCA5-403F-B0A8-AECC2ABB2A0E}"/>
    <dgm:cxn modelId="{0936C60A-C88A-4F10-B777-06E98BCDDC9B}" srcId="{3CCC541F-F7D2-46F1-BB54-887B19E3BD87}" destId="{E8D77C40-EA54-4BD2-B861-FB7A8E5BFB5E}" srcOrd="2" destOrd="0" parTransId="{7AEA2FF4-5166-41BF-B6CA-E59A42D693A8}" sibTransId="{9363B7B9-6E2A-44C4-B28E-7CD901688F91}"/>
    <dgm:cxn modelId="{5CE9ABCE-717B-4E64-B9D9-ADE33E56A999}" type="presOf" srcId="{3CCC541F-F7D2-46F1-BB54-887B19E3BD87}" destId="{02D1860E-6ACD-42EE-8731-8258E50F7412}" srcOrd="0" destOrd="0" presId="urn:microsoft.com/office/officeart/2005/8/layout/hProcess9"/>
    <dgm:cxn modelId="{FDF8F4A2-F4B1-4C52-B261-4BDCBC8636DB}" srcId="{3CCC541F-F7D2-46F1-BB54-887B19E3BD87}" destId="{75772300-8E7D-4E80-BC1D-1C8D84D33026}" srcOrd="0" destOrd="0" parTransId="{DBA6205A-6922-4D99-B720-0C49D7D56D91}" sibTransId="{B135C3F0-0016-4663-86CC-B463FFD4D5AD}"/>
    <dgm:cxn modelId="{7B3BDD5D-6045-4AFF-9732-13FCAD026786}" type="presOf" srcId="{D904B3D4-605B-4687-BC91-CCD43A261651}" destId="{B2ECFA29-D109-4E68-8549-BCE630F16705}" srcOrd="0" destOrd="0" presId="urn:microsoft.com/office/officeart/2005/8/layout/hProcess9"/>
    <dgm:cxn modelId="{EB142484-5FDD-41C6-81C7-8CD662F1B9F3}" type="presOf" srcId="{E469A18C-8552-4642-A124-832B7728F491}" destId="{9FA9885D-2B32-4FDB-A179-D8D4E750A4FC}" srcOrd="0" destOrd="0" presId="urn:microsoft.com/office/officeart/2005/8/layout/hProcess9"/>
    <dgm:cxn modelId="{28B8EB7A-93A4-412F-B468-41866BA7F3E8}" srcId="{3CCC541F-F7D2-46F1-BB54-887B19E3BD87}" destId="{D904B3D4-605B-4687-BC91-CCD43A261651}" srcOrd="5" destOrd="0" parTransId="{8EBF26AA-35C4-4A2C-B347-9746C47358FF}" sibTransId="{CD925090-2453-40E2-8206-5CF5FFE12F2A}"/>
    <dgm:cxn modelId="{9904AFCF-822D-45A9-A4BF-ED106445BF5A}" type="presOf" srcId="{E8D77C40-EA54-4BD2-B861-FB7A8E5BFB5E}" destId="{39977249-69F6-463D-97A8-09823E37E94D}" srcOrd="0" destOrd="0" presId="urn:microsoft.com/office/officeart/2005/8/layout/hProcess9"/>
    <dgm:cxn modelId="{50B66DF8-94DC-47E6-83CF-55CF000D9B3E}" srcId="{3CCC541F-F7D2-46F1-BB54-887B19E3BD87}" destId="{1E1C1782-A642-478E-8DD3-F09E19876634}" srcOrd="1" destOrd="0" parTransId="{A35465E2-D4BF-4525-8DB2-23646F8B5C39}" sibTransId="{FC11830C-B242-4531-B440-52F3D557FA88}"/>
    <dgm:cxn modelId="{B74D13C9-AE00-4189-9D93-D980A149C3C5}" type="presOf" srcId="{1E1C1782-A642-478E-8DD3-F09E19876634}" destId="{43729481-90DF-45C7-BFAC-9EB80FA06DB0}" srcOrd="0" destOrd="0" presId="urn:microsoft.com/office/officeart/2005/8/layout/hProcess9"/>
    <dgm:cxn modelId="{135D71F1-C81E-4C13-9B28-57F0A1632F06}" type="presParOf" srcId="{02D1860E-6ACD-42EE-8731-8258E50F7412}" destId="{F5998C80-F693-4262-A98E-228EBEEB00B6}" srcOrd="0" destOrd="0" presId="urn:microsoft.com/office/officeart/2005/8/layout/hProcess9"/>
    <dgm:cxn modelId="{F9BEB60F-4EDE-4D9B-92DB-D4403D5A365A}" type="presParOf" srcId="{02D1860E-6ACD-42EE-8731-8258E50F7412}" destId="{78A6D515-AD21-469D-B9DA-C598B82C8D33}" srcOrd="1" destOrd="0" presId="urn:microsoft.com/office/officeart/2005/8/layout/hProcess9"/>
    <dgm:cxn modelId="{B062E55D-C25F-4FC5-9A66-F9E28EEAF2E4}" type="presParOf" srcId="{78A6D515-AD21-469D-B9DA-C598B82C8D33}" destId="{D07689C3-CA9A-425B-AD6D-42C33876DD21}" srcOrd="0" destOrd="0" presId="urn:microsoft.com/office/officeart/2005/8/layout/hProcess9"/>
    <dgm:cxn modelId="{9E5B3A2D-BFDF-485C-94F8-7AFABBE6DD6D}" type="presParOf" srcId="{78A6D515-AD21-469D-B9DA-C598B82C8D33}" destId="{EC262E50-93F5-41A3-8988-3939A575FA53}" srcOrd="1" destOrd="0" presId="urn:microsoft.com/office/officeart/2005/8/layout/hProcess9"/>
    <dgm:cxn modelId="{DBA6AA22-7616-4EBD-AA09-1FA9707A4A42}" type="presParOf" srcId="{78A6D515-AD21-469D-B9DA-C598B82C8D33}" destId="{43729481-90DF-45C7-BFAC-9EB80FA06DB0}" srcOrd="2" destOrd="0" presId="urn:microsoft.com/office/officeart/2005/8/layout/hProcess9"/>
    <dgm:cxn modelId="{E1C9E3AA-4179-4A0D-A8A4-DD5FA9BEEAF2}" type="presParOf" srcId="{78A6D515-AD21-469D-B9DA-C598B82C8D33}" destId="{B14609AF-3C23-4268-B3D3-64B6210C9B27}" srcOrd="3" destOrd="0" presId="urn:microsoft.com/office/officeart/2005/8/layout/hProcess9"/>
    <dgm:cxn modelId="{F5BEB14A-3F50-4076-8CC4-9F387F9A409C}" type="presParOf" srcId="{78A6D515-AD21-469D-B9DA-C598B82C8D33}" destId="{39977249-69F6-463D-97A8-09823E37E94D}" srcOrd="4" destOrd="0" presId="urn:microsoft.com/office/officeart/2005/8/layout/hProcess9"/>
    <dgm:cxn modelId="{26B36460-5DC7-454B-AE1D-61F6A1B48F81}" type="presParOf" srcId="{78A6D515-AD21-469D-B9DA-C598B82C8D33}" destId="{4B1CFC7D-BD86-497C-888B-C5BEE8D84F84}" srcOrd="5" destOrd="0" presId="urn:microsoft.com/office/officeart/2005/8/layout/hProcess9"/>
    <dgm:cxn modelId="{B07E5016-5C68-4765-9180-75B87D04797B}" type="presParOf" srcId="{78A6D515-AD21-469D-B9DA-C598B82C8D33}" destId="{9FA9885D-2B32-4FDB-A179-D8D4E750A4FC}" srcOrd="6" destOrd="0" presId="urn:microsoft.com/office/officeart/2005/8/layout/hProcess9"/>
    <dgm:cxn modelId="{973B3F5C-D0AA-413A-ADBF-B7D891A9306B}" type="presParOf" srcId="{78A6D515-AD21-469D-B9DA-C598B82C8D33}" destId="{5B11F359-C9E4-4CF8-BAB2-C26DE77AE39B}" srcOrd="7" destOrd="0" presId="urn:microsoft.com/office/officeart/2005/8/layout/hProcess9"/>
    <dgm:cxn modelId="{CC5EFF5E-7A31-4BFF-9FBD-CAAF14AEBF5E}" type="presParOf" srcId="{78A6D515-AD21-469D-B9DA-C598B82C8D33}" destId="{B0F580A1-7DB3-47C3-9565-51F78FAEBC09}" srcOrd="8" destOrd="0" presId="urn:microsoft.com/office/officeart/2005/8/layout/hProcess9"/>
    <dgm:cxn modelId="{6E00F2D9-7989-4CCC-A338-0138A0F1260F}" type="presParOf" srcId="{78A6D515-AD21-469D-B9DA-C598B82C8D33}" destId="{C8DAFFBD-6368-410E-B055-BDC56F607728}" srcOrd="9" destOrd="0" presId="urn:microsoft.com/office/officeart/2005/8/layout/hProcess9"/>
    <dgm:cxn modelId="{DA1BAE4B-B0FF-4EEC-8CFC-8F40950928E6}" type="presParOf" srcId="{78A6D515-AD21-469D-B9DA-C598B82C8D33}" destId="{B2ECFA29-D109-4E68-8549-BCE630F1670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1BFBF15-12DC-476E-9B31-D9443FECE6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DD83A18-2470-4998-A547-D1146C71BEA6}">
      <dgm:prSet phldrT="[Text]" custT="1"/>
      <dgm:spPr/>
      <dgm:t>
        <a:bodyPr/>
        <a:lstStyle/>
        <a:p>
          <a:pPr algn="ctr"/>
          <a:r>
            <a:rPr lang="en-US" sz="2800" b="1" spc="10" dirty="0">
              <a:effectLst>
                <a:outerShdw blurRad="38100" dist="38100" dir="2700000" algn="tl">
                  <a:srgbClr val="000000">
                    <a:alpha val="43137"/>
                  </a:srgbClr>
                </a:outerShdw>
              </a:effectLst>
              <a:latin typeface="Calibri"/>
              <a:cs typeface="Calibri"/>
            </a:rPr>
            <a:t>Chief </a:t>
          </a:r>
          <a:r>
            <a:rPr lang="en-US" sz="2800" b="1" spc="-45" dirty="0">
              <a:effectLst>
                <a:outerShdw blurRad="38100" dist="38100" dir="2700000" algn="tl">
                  <a:srgbClr val="000000">
                    <a:alpha val="43137"/>
                  </a:srgbClr>
                </a:outerShdw>
              </a:effectLst>
              <a:latin typeface="Calibri"/>
              <a:cs typeface="Calibri"/>
            </a:rPr>
            <a:t>executive </a:t>
          </a:r>
          <a:r>
            <a:rPr lang="en-US" sz="2800" b="1" spc="-20" dirty="0">
              <a:effectLst>
                <a:outerShdw blurRad="38100" dist="38100" dir="2700000" algn="tl">
                  <a:srgbClr val="000000">
                    <a:alpha val="43137"/>
                  </a:srgbClr>
                </a:outerShdw>
              </a:effectLst>
              <a:latin typeface="Calibri"/>
              <a:cs typeface="Calibri"/>
            </a:rPr>
            <a:t>officer </a:t>
          </a:r>
          <a:r>
            <a:rPr lang="en-US" sz="2800" b="1" dirty="0">
              <a:effectLst>
                <a:outerShdw blurRad="38100" dist="38100" dir="2700000" algn="tl">
                  <a:srgbClr val="000000">
                    <a:alpha val="43137"/>
                  </a:srgbClr>
                </a:outerShdw>
              </a:effectLst>
              <a:latin typeface="Calibri"/>
              <a:cs typeface="Calibri"/>
            </a:rPr>
            <a:t>is </a:t>
          </a:r>
          <a:r>
            <a:rPr lang="en-US" sz="2800" b="1" spc="-20" dirty="0">
              <a:effectLst>
                <a:outerShdw blurRad="38100" dist="38100" dir="2700000" algn="tl">
                  <a:srgbClr val="000000">
                    <a:alpha val="43137"/>
                  </a:srgbClr>
                </a:outerShdw>
              </a:effectLst>
              <a:latin typeface="Calibri"/>
              <a:cs typeface="Calibri"/>
            </a:rPr>
            <a:t>responsible </a:t>
          </a:r>
          <a:r>
            <a:rPr lang="en-US" sz="2800" b="1" dirty="0">
              <a:effectLst>
                <a:outerShdw blurRad="38100" dist="38100" dir="2700000" algn="tl">
                  <a:srgbClr val="000000">
                    <a:alpha val="43137"/>
                  </a:srgbClr>
                </a:outerShdw>
              </a:effectLst>
              <a:latin typeface="Calibri"/>
              <a:cs typeface="Calibri"/>
            </a:rPr>
            <a:t>– </a:t>
          </a:r>
          <a:r>
            <a:rPr lang="en-US" sz="2800" spc="-20" dirty="0">
              <a:effectLst>
                <a:outerShdw blurRad="38100" dist="38100" dir="2700000" algn="tl">
                  <a:srgbClr val="000000">
                    <a:alpha val="43137"/>
                  </a:srgbClr>
                </a:outerShdw>
              </a:effectLst>
              <a:latin typeface="Calibri"/>
              <a:cs typeface="Calibri"/>
            </a:rPr>
            <a:t>budget </a:t>
          </a:r>
          <a:r>
            <a:rPr lang="en-US" sz="2800" dirty="0">
              <a:effectLst>
                <a:outerShdw blurRad="38100" dist="38100" dir="2700000" algn="tl">
                  <a:srgbClr val="000000">
                    <a:alpha val="43137"/>
                  </a:srgbClr>
                </a:outerShdw>
              </a:effectLst>
              <a:latin typeface="Calibri"/>
              <a:cs typeface="Calibri"/>
            </a:rPr>
            <a:t>guidance </a:t>
          </a:r>
          <a:r>
            <a:rPr lang="en-US" sz="2800" spc="-5" dirty="0">
              <a:effectLst>
                <a:outerShdw blurRad="38100" dist="38100" dir="2700000" algn="tl">
                  <a:srgbClr val="000000">
                    <a:alpha val="43137"/>
                  </a:srgbClr>
                </a:outerShdw>
              </a:effectLst>
              <a:latin typeface="Calibri"/>
              <a:cs typeface="Calibri"/>
            </a:rPr>
            <a:t>outlining </a:t>
          </a:r>
          <a:r>
            <a:rPr lang="en-US" sz="2800" spc="-10" dirty="0">
              <a:effectLst>
                <a:outerShdw blurRad="38100" dist="38100" dir="2700000" algn="tl">
                  <a:srgbClr val="000000">
                    <a:alpha val="43137"/>
                  </a:srgbClr>
                </a:outerShdw>
              </a:effectLst>
              <a:latin typeface="Calibri"/>
              <a:cs typeface="Calibri"/>
            </a:rPr>
            <a:t>fiscal</a:t>
          </a:r>
          <a:r>
            <a:rPr lang="en-US" sz="2800" spc="-25" dirty="0">
              <a:effectLst>
                <a:outerShdw blurRad="38100" dist="38100" dir="2700000" algn="tl">
                  <a:srgbClr val="000000">
                    <a:alpha val="43137"/>
                  </a:srgbClr>
                </a:outerShdw>
              </a:effectLst>
              <a:latin typeface="Calibri"/>
              <a:cs typeface="Calibri"/>
            </a:rPr>
            <a:t> </a:t>
          </a:r>
          <a:r>
            <a:rPr lang="en-US" sz="2800" spc="-5" dirty="0">
              <a:effectLst>
                <a:outerShdw blurRad="38100" dist="38100" dir="2700000" algn="tl">
                  <a:srgbClr val="000000">
                    <a:alpha val="43137"/>
                  </a:srgbClr>
                </a:outerShdw>
              </a:effectLst>
              <a:latin typeface="Calibri"/>
              <a:cs typeface="Calibri"/>
            </a:rPr>
            <a:t>positions</a:t>
          </a:r>
          <a:endParaRPr lang="en-US" sz="2800" dirty="0">
            <a:effectLst>
              <a:outerShdw blurRad="38100" dist="38100" dir="2700000" algn="tl">
                <a:srgbClr val="000000">
                  <a:alpha val="43137"/>
                </a:srgbClr>
              </a:outerShdw>
            </a:effectLst>
          </a:endParaRPr>
        </a:p>
      </dgm:t>
    </dgm:pt>
    <dgm:pt modelId="{277F7BC2-B546-47AF-8AE8-C954D35A27C1}" type="parTrans" cxnId="{7599302A-C6CE-4044-9FD4-933FF9A1EA7F}">
      <dgm:prSet/>
      <dgm:spPr/>
      <dgm:t>
        <a:bodyPr/>
        <a:lstStyle/>
        <a:p>
          <a:endParaRPr lang="en-US"/>
        </a:p>
      </dgm:t>
    </dgm:pt>
    <dgm:pt modelId="{85EB785D-D5B7-444F-867A-1DE9A1A4F4C4}" type="sibTrans" cxnId="{7599302A-C6CE-4044-9FD4-933FF9A1EA7F}">
      <dgm:prSet/>
      <dgm:spPr/>
      <dgm:t>
        <a:bodyPr/>
        <a:lstStyle/>
        <a:p>
          <a:endParaRPr lang="en-US"/>
        </a:p>
      </dgm:t>
    </dgm:pt>
    <dgm:pt modelId="{CDCED1DB-BEFE-4539-B194-1CC5A07B9E74}">
      <dgm:prSet custT="1"/>
      <dgm:spPr/>
      <dgm:t>
        <a:bodyPr/>
        <a:lstStyle/>
        <a:p>
          <a:pPr algn="ctr"/>
          <a:r>
            <a:rPr lang="en-US" sz="2800" spc="-10" dirty="0">
              <a:effectLst>
                <a:outerShdw blurRad="38100" dist="38100" dir="2700000" algn="tl">
                  <a:srgbClr val="000000">
                    <a:alpha val="43137"/>
                  </a:srgbClr>
                </a:outerShdw>
              </a:effectLst>
              <a:latin typeface="Calibri"/>
              <a:cs typeface="Calibri"/>
            </a:rPr>
            <a:t>Contains </a:t>
          </a:r>
          <a:r>
            <a:rPr lang="en-US" sz="2800" spc="-20" dirty="0">
              <a:effectLst>
                <a:outerShdw blurRad="38100" dist="38100" dir="2700000" algn="tl">
                  <a:srgbClr val="000000">
                    <a:alpha val="43137"/>
                  </a:srgbClr>
                </a:outerShdw>
              </a:effectLst>
              <a:latin typeface="Calibri"/>
              <a:cs typeface="Calibri"/>
            </a:rPr>
            <a:t>instructions </a:t>
          </a:r>
          <a:r>
            <a:rPr lang="en-US" sz="2800" spc="-50" dirty="0">
              <a:effectLst>
                <a:outerShdw blurRad="38100" dist="38100" dir="2700000" algn="tl">
                  <a:srgbClr val="000000">
                    <a:alpha val="43137"/>
                  </a:srgbClr>
                </a:outerShdw>
              </a:effectLst>
              <a:latin typeface="Calibri"/>
              <a:cs typeface="Calibri"/>
            </a:rPr>
            <a:t>for </a:t>
          </a:r>
          <a:r>
            <a:rPr lang="en-US" sz="2800" spc="-20" dirty="0">
              <a:effectLst>
                <a:outerShdw blurRad="38100" dist="38100" dir="2700000" algn="tl">
                  <a:srgbClr val="000000">
                    <a:alpha val="43137"/>
                  </a:srgbClr>
                </a:outerShdw>
              </a:effectLst>
              <a:latin typeface="Calibri"/>
              <a:cs typeface="Calibri"/>
            </a:rPr>
            <a:t>preparing </a:t>
          </a:r>
          <a:r>
            <a:rPr lang="en-US" sz="2800" dirty="0">
              <a:effectLst>
                <a:outerShdw blurRad="38100" dist="38100" dir="2700000" algn="tl">
                  <a:srgbClr val="000000">
                    <a:alpha val="43137"/>
                  </a:srgbClr>
                </a:outerShdw>
              </a:effectLst>
              <a:latin typeface="Calibri"/>
              <a:cs typeface="Calibri"/>
            </a:rPr>
            <a:t>and  </a:t>
          </a:r>
          <a:r>
            <a:rPr lang="en-US" sz="2800" spc="-20" dirty="0">
              <a:effectLst>
                <a:outerShdw blurRad="38100" dist="38100" dir="2700000" algn="tl">
                  <a:srgbClr val="000000">
                    <a:alpha val="43137"/>
                  </a:srgbClr>
                </a:outerShdw>
              </a:effectLst>
              <a:latin typeface="Calibri"/>
              <a:cs typeface="Calibri"/>
            </a:rPr>
            <a:t>submitting </a:t>
          </a:r>
          <a:r>
            <a:rPr lang="en-US" sz="2800" spc="-5" dirty="0">
              <a:effectLst>
                <a:outerShdw blurRad="38100" dist="38100" dir="2700000" algn="tl">
                  <a:srgbClr val="000000">
                    <a:alpha val="43137"/>
                  </a:srgbClr>
                </a:outerShdw>
              </a:effectLst>
              <a:latin typeface="Calibri"/>
              <a:cs typeface="Calibri"/>
            </a:rPr>
            <a:t>the </a:t>
          </a:r>
          <a:r>
            <a:rPr lang="en-US" sz="2800" spc="-25" dirty="0">
              <a:effectLst>
                <a:outerShdw blurRad="38100" dist="38100" dir="2700000" algn="tl">
                  <a:srgbClr val="000000">
                    <a:alpha val="43137"/>
                  </a:srgbClr>
                </a:outerShdw>
              </a:effectLst>
              <a:latin typeface="Calibri"/>
              <a:cs typeface="Calibri"/>
            </a:rPr>
            <a:t>operating </a:t>
          </a:r>
          <a:r>
            <a:rPr lang="en-US" sz="2800" dirty="0">
              <a:effectLst>
                <a:outerShdw blurRad="38100" dist="38100" dir="2700000" algn="tl">
                  <a:srgbClr val="000000">
                    <a:alpha val="43137"/>
                  </a:srgbClr>
                </a:outerShdw>
              </a:effectLst>
              <a:latin typeface="Calibri"/>
              <a:cs typeface="Calibri"/>
            </a:rPr>
            <a:t>and </a:t>
          </a:r>
          <a:r>
            <a:rPr lang="en-US" sz="2800" spc="-25" dirty="0">
              <a:effectLst>
                <a:outerShdw blurRad="38100" dist="38100" dir="2700000" algn="tl">
                  <a:srgbClr val="000000">
                    <a:alpha val="43137"/>
                  </a:srgbClr>
                </a:outerShdw>
              </a:effectLst>
              <a:latin typeface="Calibri"/>
              <a:cs typeface="Calibri"/>
            </a:rPr>
            <a:t>capital</a:t>
          </a:r>
          <a:r>
            <a:rPr lang="en-US" sz="2800" spc="165" dirty="0">
              <a:effectLst>
                <a:outerShdw blurRad="38100" dist="38100" dir="2700000" algn="tl">
                  <a:srgbClr val="000000">
                    <a:alpha val="43137"/>
                  </a:srgbClr>
                </a:outerShdw>
              </a:effectLst>
              <a:latin typeface="Calibri"/>
              <a:cs typeface="Calibri"/>
            </a:rPr>
            <a:t> </a:t>
          </a:r>
          <a:r>
            <a:rPr lang="en-US" sz="2800" spc="-20" dirty="0">
              <a:effectLst>
                <a:outerShdw blurRad="38100" dist="38100" dir="2700000" algn="tl">
                  <a:srgbClr val="000000">
                    <a:alpha val="43137"/>
                  </a:srgbClr>
                </a:outerShdw>
              </a:effectLst>
              <a:latin typeface="Calibri"/>
              <a:cs typeface="Calibri"/>
            </a:rPr>
            <a:t>budgets</a:t>
          </a:r>
          <a:endParaRPr lang="en-US" sz="2800" dirty="0">
            <a:effectLst>
              <a:outerShdw blurRad="38100" dist="38100" dir="2700000" algn="tl">
                <a:srgbClr val="000000">
                  <a:alpha val="43137"/>
                </a:srgbClr>
              </a:outerShdw>
            </a:effectLst>
            <a:latin typeface="Calibri"/>
            <a:cs typeface="Calibri"/>
          </a:endParaRPr>
        </a:p>
      </dgm:t>
    </dgm:pt>
    <dgm:pt modelId="{C4BA93F2-16BE-4CE3-A461-70B298F29056}" type="parTrans" cxnId="{CCACF2FE-7F04-4859-BAF9-156122015344}">
      <dgm:prSet/>
      <dgm:spPr/>
      <dgm:t>
        <a:bodyPr/>
        <a:lstStyle/>
        <a:p>
          <a:endParaRPr lang="en-US"/>
        </a:p>
      </dgm:t>
    </dgm:pt>
    <dgm:pt modelId="{AAD4DE0A-22E0-4591-9506-A701A6D3C3A9}" type="sibTrans" cxnId="{CCACF2FE-7F04-4859-BAF9-156122015344}">
      <dgm:prSet/>
      <dgm:spPr/>
      <dgm:t>
        <a:bodyPr/>
        <a:lstStyle/>
        <a:p>
          <a:endParaRPr lang="en-US"/>
        </a:p>
      </dgm:t>
    </dgm:pt>
    <dgm:pt modelId="{0D934449-8E0C-4C58-A51F-C94A3B15B0F8}">
      <dgm:prSet custT="1"/>
      <dgm:spPr/>
      <dgm:t>
        <a:bodyPr/>
        <a:lstStyle/>
        <a:p>
          <a:r>
            <a:rPr lang="en-US" sz="2800" spc="-5" dirty="0">
              <a:latin typeface="Calibri"/>
              <a:cs typeface="Calibri"/>
            </a:rPr>
            <a:t>Description of </a:t>
          </a:r>
          <a:r>
            <a:rPr lang="en-US" sz="2800" spc="-25" dirty="0">
              <a:latin typeface="Calibri"/>
              <a:cs typeface="Calibri"/>
            </a:rPr>
            <a:t>budget</a:t>
          </a:r>
          <a:r>
            <a:rPr lang="en-US" sz="2800" spc="-90" dirty="0">
              <a:latin typeface="Calibri"/>
              <a:cs typeface="Calibri"/>
            </a:rPr>
            <a:t> </a:t>
          </a:r>
          <a:r>
            <a:rPr lang="en-US" sz="2800" spc="-25" dirty="0">
              <a:latin typeface="Calibri"/>
              <a:cs typeface="Calibri"/>
            </a:rPr>
            <a:t>process</a:t>
          </a:r>
          <a:endParaRPr lang="en-US" sz="2800" dirty="0">
            <a:latin typeface="Calibri"/>
            <a:cs typeface="Calibri"/>
          </a:endParaRPr>
        </a:p>
      </dgm:t>
    </dgm:pt>
    <dgm:pt modelId="{91DE3D62-BF85-4A01-A421-21DB4FD7CED4}" type="parTrans" cxnId="{C8E33A17-C261-4372-B8DF-97A0B78BF8D2}">
      <dgm:prSet/>
      <dgm:spPr/>
      <dgm:t>
        <a:bodyPr/>
        <a:lstStyle/>
        <a:p>
          <a:endParaRPr lang="en-US"/>
        </a:p>
      </dgm:t>
    </dgm:pt>
    <dgm:pt modelId="{D29EC8C5-E175-4723-B1F3-06281C2D0B1C}" type="sibTrans" cxnId="{C8E33A17-C261-4372-B8DF-97A0B78BF8D2}">
      <dgm:prSet/>
      <dgm:spPr/>
      <dgm:t>
        <a:bodyPr/>
        <a:lstStyle/>
        <a:p>
          <a:endParaRPr lang="en-US"/>
        </a:p>
      </dgm:t>
    </dgm:pt>
    <dgm:pt modelId="{D9CB580B-8929-4A3C-81F0-9696293F4C5C}">
      <dgm:prSet custT="1"/>
      <dgm:spPr/>
      <dgm:t>
        <a:bodyPr/>
        <a:lstStyle/>
        <a:p>
          <a:r>
            <a:rPr lang="en-US" sz="2800" spc="-20" dirty="0">
              <a:latin typeface="Calibri"/>
              <a:cs typeface="Calibri"/>
            </a:rPr>
            <a:t>Budget</a:t>
          </a:r>
          <a:r>
            <a:rPr lang="en-US" sz="2800" spc="-130" dirty="0">
              <a:latin typeface="Calibri"/>
              <a:cs typeface="Calibri"/>
            </a:rPr>
            <a:t> </a:t>
          </a:r>
          <a:r>
            <a:rPr lang="en-US" sz="2800" spc="-20" dirty="0">
              <a:latin typeface="Calibri"/>
              <a:cs typeface="Calibri"/>
            </a:rPr>
            <a:t>calendar</a:t>
          </a:r>
          <a:endParaRPr lang="en-US" sz="2800" dirty="0">
            <a:latin typeface="Calibri"/>
            <a:cs typeface="Calibri"/>
          </a:endParaRPr>
        </a:p>
      </dgm:t>
    </dgm:pt>
    <dgm:pt modelId="{47E1172C-53DD-4584-BEAF-A55BF5EB8D80}" type="parTrans" cxnId="{3C56688F-F2FC-446C-8A0A-6DB50F6ACEBE}">
      <dgm:prSet/>
      <dgm:spPr/>
      <dgm:t>
        <a:bodyPr/>
        <a:lstStyle/>
        <a:p>
          <a:endParaRPr lang="en-US"/>
        </a:p>
      </dgm:t>
    </dgm:pt>
    <dgm:pt modelId="{6D7A1284-CE5F-4704-AE16-D9122E9D9D2D}" type="sibTrans" cxnId="{3C56688F-F2FC-446C-8A0A-6DB50F6ACEBE}">
      <dgm:prSet/>
      <dgm:spPr/>
      <dgm:t>
        <a:bodyPr/>
        <a:lstStyle/>
        <a:p>
          <a:endParaRPr lang="en-US"/>
        </a:p>
      </dgm:t>
    </dgm:pt>
    <dgm:pt modelId="{77FB2CAA-4C32-41A1-8963-11DCB620CD77}">
      <dgm:prSet custT="1"/>
      <dgm:spPr/>
      <dgm:t>
        <a:bodyPr/>
        <a:lstStyle/>
        <a:p>
          <a:r>
            <a:rPr lang="en-US" sz="2800" spc="-10" dirty="0">
              <a:latin typeface="Calibri"/>
              <a:cs typeface="Calibri"/>
            </a:rPr>
            <a:t>Assumptions </a:t>
          </a:r>
          <a:r>
            <a:rPr lang="en-US" sz="2800" spc="-25" dirty="0">
              <a:latin typeface="Calibri"/>
              <a:cs typeface="Calibri"/>
            </a:rPr>
            <a:t>to </a:t>
          </a:r>
          <a:r>
            <a:rPr lang="en-US" sz="2800" spc="-5" dirty="0">
              <a:latin typeface="Calibri"/>
              <a:cs typeface="Calibri"/>
            </a:rPr>
            <a:t>be used </a:t>
          </a:r>
          <a:r>
            <a:rPr lang="en-US" sz="2800" spc="-30" dirty="0">
              <a:latin typeface="Calibri"/>
              <a:cs typeface="Calibri"/>
            </a:rPr>
            <a:t>for</a:t>
          </a:r>
          <a:r>
            <a:rPr lang="en-US" sz="2800" dirty="0">
              <a:latin typeface="Calibri"/>
              <a:cs typeface="Calibri"/>
            </a:rPr>
            <a:t> </a:t>
          </a:r>
          <a:r>
            <a:rPr lang="en-US" sz="2800" spc="-30" dirty="0">
              <a:latin typeface="Calibri"/>
              <a:cs typeface="Calibri"/>
            </a:rPr>
            <a:t>requests</a:t>
          </a:r>
          <a:endParaRPr lang="en-US" sz="2800" dirty="0">
            <a:latin typeface="Calibri"/>
            <a:cs typeface="Calibri"/>
          </a:endParaRPr>
        </a:p>
      </dgm:t>
    </dgm:pt>
    <dgm:pt modelId="{B168DA8B-B6E5-4139-B8C2-60436B739E0F}" type="parTrans" cxnId="{DF581AA1-E02C-45CC-9E9A-1A98D623FD81}">
      <dgm:prSet/>
      <dgm:spPr/>
      <dgm:t>
        <a:bodyPr/>
        <a:lstStyle/>
        <a:p>
          <a:endParaRPr lang="en-US"/>
        </a:p>
      </dgm:t>
    </dgm:pt>
    <dgm:pt modelId="{25271F49-73E2-4FC4-B3CF-6AAA514F2F62}" type="sibTrans" cxnId="{DF581AA1-E02C-45CC-9E9A-1A98D623FD81}">
      <dgm:prSet/>
      <dgm:spPr/>
      <dgm:t>
        <a:bodyPr/>
        <a:lstStyle/>
        <a:p>
          <a:endParaRPr lang="en-US"/>
        </a:p>
      </dgm:t>
    </dgm:pt>
    <dgm:pt modelId="{BC17B47D-8AD1-471C-821C-5A0707B643ED}">
      <dgm:prSet custT="1"/>
      <dgm:spPr/>
      <dgm:t>
        <a:bodyPr/>
        <a:lstStyle/>
        <a:p>
          <a:r>
            <a:rPr lang="en-US" sz="2800" spc="-20" dirty="0">
              <a:latin typeface="Calibri"/>
              <a:cs typeface="Calibri"/>
            </a:rPr>
            <a:t>Forms </a:t>
          </a:r>
          <a:r>
            <a:rPr lang="en-US" sz="2800" spc="-25" dirty="0">
              <a:latin typeface="Calibri"/>
              <a:cs typeface="Calibri"/>
            </a:rPr>
            <a:t>to </a:t>
          </a:r>
          <a:r>
            <a:rPr lang="en-US" sz="2800" spc="-5" dirty="0">
              <a:latin typeface="Calibri"/>
              <a:cs typeface="Calibri"/>
            </a:rPr>
            <a:t>be used with</a:t>
          </a:r>
          <a:r>
            <a:rPr lang="en-US" sz="2800" spc="-30" dirty="0">
              <a:latin typeface="Calibri"/>
              <a:cs typeface="Calibri"/>
            </a:rPr>
            <a:t> </a:t>
          </a:r>
          <a:r>
            <a:rPr lang="en-US" sz="2800" spc="-10" dirty="0">
              <a:latin typeface="Calibri"/>
              <a:cs typeface="Calibri"/>
            </a:rPr>
            <a:t>instructions</a:t>
          </a:r>
          <a:endParaRPr lang="en-US" sz="2800" dirty="0">
            <a:latin typeface="Calibri"/>
            <a:cs typeface="Calibri"/>
          </a:endParaRPr>
        </a:p>
      </dgm:t>
    </dgm:pt>
    <dgm:pt modelId="{5F1F546B-626F-4AFE-890D-B91DC9107262}" type="parTrans" cxnId="{CDBB0552-D39A-4B78-8951-70659406CBEB}">
      <dgm:prSet/>
      <dgm:spPr/>
      <dgm:t>
        <a:bodyPr/>
        <a:lstStyle/>
        <a:p>
          <a:endParaRPr lang="en-US"/>
        </a:p>
      </dgm:t>
    </dgm:pt>
    <dgm:pt modelId="{E8DE8D85-F377-4C10-B956-92538EDF30AD}" type="sibTrans" cxnId="{CDBB0552-D39A-4B78-8951-70659406CBEB}">
      <dgm:prSet/>
      <dgm:spPr/>
      <dgm:t>
        <a:bodyPr/>
        <a:lstStyle/>
        <a:p>
          <a:endParaRPr lang="en-US"/>
        </a:p>
      </dgm:t>
    </dgm:pt>
    <dgm:pt modelId="{17F06AB0-4CF9-4266-985D-A740BC82E32B}">
      <dgm:prSet/>
      <dgm:spPr/>
      <dgm:t>
        <a:bodyPr/>
        <a:lstStyle/>
        <a:p>
          <a:endParaRPr lang="en-US" sz="1000" dirty="0">
            <a:latin typeface="Calibri"/>
            <a:cs typeface="Calibri"/>
          </a:endParaRPr>
        </a:p>
      </dgm:t>
    </dgm:pt>
    <dgm:pt modelId="{242B93D8-F41A-46E5-839B-7874563721FB}" type="parTrans" cxnId="{EA5BD933-4598-471B-981E-FEC51459884A}">
      <dgm:prSet/>
      <dgm:spPr/>
      <dgm:t>
        <a:bodyPr/>
        <a:lstStyle/>
        <a:p>
          <a:endParaRPr lang="en-US"/>
        </a:p>
      </dgm:t>
    </dgm:pt>
    <dgm:pt modelId="{D686C407-5EF6-42D0-9469-59E5C4E76199}" type="sibTrans" cxnId="{EA5BD933-4598-471B-981E-FEC51459884A}">
      <dgm:prSet/>
      <dgm:spPr/>
      <dgm:t>
        <a:bodyPr/>
        <a:lstStyle/>
        <a:p>
          <a:endParaRPr lang="en-US"/>
        </a:p>
      </dgm:t>
    </dgm:pt>
    <dgm:pt modelId="{97B525CC-625D-4CCA-847D-632B7CFD959F}" type="pres">
      <dgm:prSet presAssocID="{61BFBF15-12DC-476E-9B31-D9443FECE6FF}" presName="linear" presStyleCnt="0">
        <dgm:presLayoutVars>
          <dgm:animLvl val="lvl"/>
          <dgm:resizeHandles val="exact"/>
        </dgm:presLayoutVars>
      </dgm:prSet>
      <dgm:spPr/>
      <dgm:t>
        <a:bodyPr/>
        <a:lstStyle/>
        <a:p>
          <a:endParaRPr lang="en-US"/>
        </a:p>
      </dgm:t>
    </dgm:pt>
    <dgm:pt modelId="{0CF464D1-78C3-4AC8-B4E9-6611FE784077}" type="pres">
      <dgm:prSet presAssocID="{3DD83A18-2470-4998-A547-D1146C71BEA6}" presName="parentText" presStyleLbl="node1" presStyleIdx="0" presStyleCnt="2">
        <dgm:presLayoutVars>
          <dgm:chMax val="0"/>
          <dgm:bulletEnabled val="1"/>
        </dgm:presLayoutVars>
      </dgm:prSet>
      <dgm:spPr/>
      <dgm:t>
        <a:bodyPr/>
        <a:lstStyle/>
        <a:p>
          <a:endParaRPr lang="en-US"/>
        </a:p>
      </dgm:t>
    </dgm:pt>
    <dgm:pt modelId="{BF4C36E7-AE12-4737-A302-CBE975F6E349}" type="pres">
      <dgm:prSet presAssocID="{85EB785D-D5B7-444F-867A-1DE9A1A4F4C4}" presName="spacer" presStyleCnt="0"/>
      <dgm:spPr/>
    </dgm:pt>
    <dgm:pt modelId="{0F7256E3-FF9F-4A47-BDD7-66471D278D05}" type="pres">
      <dgm:prSet presAssocID="{CDCED1DB-BEFE-4539-B194-1CC5A07B9E74}" presName="parentText" presStyleLbl="node1" presStyleIdx="1" presStyleCnt="2">
        <dgm:presLayoutVars>
          <dgm:chMax val="0"/>
          <dgm:bulletEnabled val="1"/>
        </dgm:presLayoutVars>
      </dgm:prSet>
      <dgm:spPr/>
      <dgm:t>
        <a:bodyPr/>
        <a:lstStyle/>
        <a:p>
          <a:endParaRPr lang="en-US"/>
        </a:p>
      </dgm:t>
    </dgm:pt>
    <dgm:pt modelId="{B53CBB79-7AD4-4BA2-A17E-051BEB402ABC}" type="pres">
      <dgm:prSet presAssocID="{CDCED1DB-BEFE-4539-B194-1CC5A07B9E74}" presName="childText" presStyleLbl="revTx" presStyleIdx="0" presStyleCnt="1">
        <dgm:presLayoutVars>
          <dgm:bulletEnabled val="1"/>
        </dgm:presLayoutVars>
      </dgm:prSet>
      <dgm:spPr/>
      <dgm:t>
        <a:bodyPr/>
        <a:lstStyle/>
        <a:p>
          <a:endParaRPr lang="en-US"/>
        </a:p>
      </dgm:t>
    </dgm:pt>
  </dgm:ptLst>
  <dgm:cxnLst>
    <dgm:cxn modelId="{ABEDF05B-B3A8-451B-B5D5-CE1ED1B3282A}" type="presOf" srcId="{61BFBF15-12DC-476E-9B31-D9443FECE6FF}" destId="{97B525CC-625D-4CCA-847D-632B7CFD959F}" srcOrd="0" destOrd="0" presId="urn:microsoft.com/office/officeart/2005/8/layout/vList2"/>
    <dgm:cxn modelId="{CCACF2FE-7F04-4859-BAF9-156122015344}" srcId="{61BFBF15-12DC-476E-9B31-D9443FECE6FF}" destId="{CDCED1DB-BEFE-4539-B194-1CC5A07B9E74}" srcOrd="1" destOrd="0" parTransId="{C4BA93F2-16BE-4CE3-A461-70B298F29056}" sibTransId="{AAD4DE0A-22E0-4591-9506-A701A6D3C3A9}"/>
    <dgm:cxn modelId="{EA5BD933-4598-471B-981E-FEC51459884A}" srcId="{CDCED1DB-BEFE-4539-B194-1CC5A07B9E74}" destId="{17F06AB0-4CF9-4266-985D-A740BC82E32B}" srcOrd="0" destOrd="0" parTransId="{242B93D8-F41A-46E5-839B-7874563721FB}" sibTransId="{D686C407-5EF6-42D0-9469-59E5C4E76199}"/>
    <dgm:cxn modelId="{B03270EA-131F-4702-93DD-8460846C82BD}" type="presOf" srcId="{D9CB580B-8929-4A3C-81F0-9696293F4C5C}" destId="{B53CBB79-7AD4-4BA2-A17E-051BEB402ABC}" srcOrd="0" destOrd="2" presId="urn:microsoft.com/office/officeart/2005/8/layout/vList2"/>
    <dgm:cxn modelId="{6D992FF0-20D4-44E4-B1E5-55E6A93BE3D9}" type="presOf" srcId="{77FB2CAA-4C32-41A1-8963-11DCB620CD77}" destId="{B53CBB79-7AD4-4BA2-A17E-051BEB402ABC}" srcOrd="0" destOrd="3" presId="urn:microsoft.com/office/officeart/2005/8/layout/vList2"/>
    <dgm:cxn modelId="{CD77488B-E30B-405F-A7E0-80CB4D062C83}" type="presOf" srcId="{0D934449-8E0C-4C58-A51F-C94A3B15B0F8}" destId="{B53CBB79-7AD4-4BA2-A17E-051BEB402ABC}" srcOrd="0" destOrd="1" presId="urn:microsoft.com/office/officeart/2005/8/layout/vList2"/>
    <dgm:cxn modelId="{2895673E-C6A1-492B-83AB-C3D5B0A71B67}" type="presOf" srcId="{BC17B47D-8AD1-471C-821C-5A0707B643ED}" destId="{B53CBB79-7AD4-4BA2-A17E-051BEB402ABC}" srcOrd="0" destOrd="4" presId="urn:microsoft.com/office/officeart/2005/8/layout/vList2"/>
    <dgm:cxn modelId="{C8E33A17-C261-4372-B8DF-97A0B78BF8D2}" srcId="{CDCED1DB-BEFE-4539-B194-1CC5A07B9E74}" destId="{0D934449-8E0C-4C58-A51F-C94A3B15B0F8}" srcOrd="1" destOrd="0" parTransId="{91DE3D62-BF85-4A01-A421-21DB4FD7CED4}" sibTransId="{D29EC8C5-E175-4723-B1F3-06281C2D0B1C}"/>
    <dgm:cxn modelId="{3C56688F-F2FC-446C-8A0A-6DB50F6ACEBE}" srcId="{CDCED1DB-BEFE-4539-B194-1CC5A07B9E74}" destId="{D9CB580B-8929-4A3C-81F0-9696293F4C5C}" srcOrd="2" destOrd="0" parTransId="{47E1172C-53DD-4584-BEAF-A55BF5EB8D80}" sibTransId="{6D7A1284-CE5F-4704-AE16-D9122E9D9D2D}"/>
    <dgm:cxn modelId="{CDBB0552-D39A-4B78-8951-70659406CBEB}" srcId="{CDCED1DB-BEFE-4539-B194-1CC5A07B9E74}" destId="{BC17B47D-8AD1-471C-821C-5A0707B643ED}" srcOrd="4" destOrd="0" parTransId="{5F1F546B-626F-4AFE-890D-B91DC9107262}" sibTransId="{E8DE8D85-F377-4C10-B956-92538EDF30AD}"/>
    <dgm:cxn modelId="{413E4493-4631-4389-A85A-16C2E5EC3AAD}" type="presOf" srcId="{3DD83A18-2470-4998-A547-D1146C71BEA6}" destId="{0CF464D1-78C3-4AC8-B4E9-6611FE784077}" srcOrd="0" destOrd="0" presId="urn:microsoft.com/office/officeart/2005/8/layout/vList2"/>
    <dgm:cxn modelId="{DF581AA1-E02C-45CC-9E9A-1A98D623FD81}" srcId="{CDCED1DB-BEFE-4539-B194-1CC5A07B9E74}" destId="{77FB2CAA-4C32-41A1-8963-11DCB620CD77}" srcOrd="3" destOrd="0" parTransId="{B168DA8B-B6E5-4139-B8C2-60436B739E0F}" sibTransId="{25271F49-73E2-4FC4-B3CF-6AAA514F2F62}"/>
    <dgm:cxn modelId="{7599302A-C6CE-4044-9FD4-933FF9A1EA7F}" srcId="{61BFBF15-12DC-476E-9B31-D9443FECE6FF}" destId="{3DD83A18-2470-4998-A547-D1146C71BEA6}" srcOrd="0" destOrd="0" parTransId="{277F7BC2-B546-47AF-8AE8-C954D35A27C1}" sibTransId="{85EB785D-D5B7-444F-867A-1DE9A1A4F4C4}"/>
    <dgm:cxn modelId="{7731E0EC-3FFF-41FB-BE90-9EC987265E1A}" type="presOf" srcId="{17F06AB0-4CF9-4266-985D-A740BC82E32B}" destId="{B53CBB79-7AD4-4BA2-A17E-051BEB402ABC}" srcOrd="0" destOrd="0" presId="urn:microsoft.com/office/officeart/2005/8/layout/vList2"/>
    <dgm:cxn modelId="{B8BFE9DB-9E68-4B8E-986F-3828931124A7}" type="presOf" srcId="{CDCED1DB-BEFE-4539-B194-1CC5A07B9E74}" destId="{0F7256E3-FF9F-4A47-BDD7-66471D278D05}" srcOrd="0" destOrd="0" presId="urn:microsoft.com/office/officeart/2005/8/layout/vList2"/>
    <dgm:cxn modelId="{C639EB92-C4EB-4B47-9DC1-71A95F87573D}" type="presParOf" srcId="{97B525CC-625D-4CCA-847D-632B7CFD959F}" destId="{0CF464D1-78C3-4AC8-B4E9-6611FE784077}" srcOrd="0" destOrd="0" presId="urn:microsoft.com/office/officeart/2005/8/layout/vList2"/>
    <dgm:cxn modelId="{4AB8041D-3100-4447-A922-65B1955621B3}" type="presParOf" srcId="{97B525CC-625D-4CCA-847D-632B7CFD959F}" destId="{BF4C36E7-AE12-4737-A302-CBE975F6E349}" srcOrd="1" destOrd="0" presId="urn:microsoft.com/office/officeart/2005/8/layout/vList2"/>
    <dgm:cxn modelId="{5B64C069-E068-41FC-AEF3-C3BBD344345D}" type="presParOf" srcId="{97B525CC-625D-4CCA-847D-632B7CFD959F}" destId="{0F7256E3-FF9F-4A47-BDD7-66471D278D05}" srcOrd="2" destOrd="0" presId="urn:microsoft.com/office/officeart/2005/8/layout/vList2"/>
    <dgm:cxn modelId="{B0CC8D30-0F73-441C-83EF-502F9151B066}" type="presParOf" srcId="{97B525CC-625D-4CCA-847D-632B7CFD959F}" destId="{B53CBB79-7AD4-4BA2-A17E-051BEB402AB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4DFD2874-210A-4C75-86AE-19EA4DEC12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61793EB-615A-4BB4-A0E9-DD54D0AEE5DB}">
      <dgm:prSet phldrT="[Text]"/>
      <dgm:spPr/>
      <dgm:t>
        <a:bodyPr anchor="t"/>
        <a:lstStyle/>
        <a:p>
          <a:pPr algn="ctr"/>
          <a:r>
            <a:rPr lang="en-US" b="1" spc="-40" dirty="0">
              <a:latin typeface="Calibri"/>
              <a:cs typeface="Calibri"/>
            </a:rPr>
            <a:t>Narrative </a:t>
          </a:r>
          <a:r>
            <a:rPr lang="en-US" b="1" spc="-20" dirty="0">
              <a:latin typeface="Calibri"/>
              <a:cs typeface="Calibri"/>
            </a:rPr>
            <a:t>justifications</a:t>
          </a:r>
          <a:r>
            <a:rPr lang="en-US" b="1" spc="70" dirty="0">
              <a:latin typeface="Calibri"/>
              <a:cs typeface="Calibri"/>
            </a:rPr>
            <a:t> </a:t>
          </a:r>
          <a:r>
            <a:rPr lang="en-US" b="1" spc="-5" dirty="0">
              <a:latin typeface="Calibri"/>
              <a:cs typeface="Calibri"/>
            </a:rPr>
            <a:t>include:</a:t>
          </a:r>
          <a:endParaRPr lang="en-US" b="1" dirty="0"/>
        </a:p>
      </dgm:t>
    </dgm:pt>
    <dgm:pt modelId="{EBCF8A9A-6B3D-4156-B708-BC9903420074}" type="parTrans" cxnId="{0055F1E6-E3BC-44E0-ACCA-1DF29EB5C216}">
      <dgm:prSet/>
      <dgm:spPr/>
      <dgm:t>
        <a:bodyPr/>
        <a:lstStyle/>
        <a:p>
          <a:endParaRPr lang="en-US"/>
        </a:p>
      </dgm:t>
    </dgm:pt>
    <dgm:pt modelId="{DAF46EE6-1CD0-48AB-AB99-237DCCC8028E}" type="sibTrans" cxnId="{0055F1E6-E3BC-44E0-ACCA-1DF29EB5C216}">
      <dgm:prSet/>
      <dgm:spPr/>
      <dgm:t>
        <a:bodyPr/>
        <a:lstStyle/>
        <a:p>
          <a:endParaRPr lang="en-US"/>
        </a:p>
      </dgm:t>
    </dgm:pt>
    <dgm:pt modelId="{E2559648-6C98-49E5-89F0-71E189CBEB58}">
      <dgm:prSet custT="1"/>
      <dgm:spPr/>
      <dgm:t>
        <a:bodyPr anchor="ctr"/>
        <a:lstStyle/>
        <a:p>
          <a:pPr algn="ctr"/>
          <a:r>
            <a:rPr lang="en-US" sz="2800" spc="-5" dirty="0">
              <a:latin typeface="Calibri"/>
              <a:cs typeface="Calibri"/>
            </a:rPr>
            <a:t>Description of </a:t>
          </a:r>
          <a:r>
            <a:rPr lang="en-US" sz="2800" spc="-25" dirty="0">
              <a:latin typeface="Calibri"/>
              <a:cs typeface="Calibri"/>
            </a:rPr>
            <a:t>current</a:t>
          </a:r>
          <a:r>
            <a:rPr lang="en-US" sz="2800" spc="-70" dirty="0">
              <a:latin typeface="Calibri"/>
              <a:cs typeface="Calibri"/>
            </a:rPr>
            <a:t> </a:t>
          </a:r>
          <a:r>
            <a:rPr lang="en-US" sz="2800" spc="-5" dirty="0">
              <a:latin typeface="Calibri"/>
              <a:cs typeface="Calibri"/>
            </a:rPr>
            <a:t>services</a:t>
          </a:r>
          <a:endParaRPr lang="en-US" sz="2800" dirty="0">
            <a:latin typeface="Calibri"/>
            <a:cs typeface="Calibri"/>
          </a:endParaRPr>
        </a:p>
      </dgm:t>
    </dgm:pt>
    <dgm:pt modelId="{82CA8F1A-E0E2-44B0-ADC7-A91FE5085678}" type="parTrans" cxnId="{F5EB17A8-350B-43E4-AB34-D37E7C0737A7}">
      <dgm:prSet/>
      <dgm:spPr/>
      <dgm:t>
        <a:bodyPr/>
        <a:lstStyle/>
        <a:p>
          <a:endParaRPr lang="en-US"/>
        </a:p>
      </dgm:t>
    </dgm:pt>
    <dgm:pt modelId="{F3E0D951-816D-4E3A-879C-EBF8BE2DE070}" type="sibTrans" cxnId="{F5EB17A8-350B-43E4-AB34-D37E7C0737A7}">
      <dgm:prSet/>
      <dgm:spPr/>
      <dgm:t>
        <a:bodyPr/>
        <a:lstStyle/>
        <a:p>
          <a:endParaRPr lang="en-US"/>
        </a:p>
      </dgm:t>
    </dgm:pt>
    <dgm:pt modelId="{9E57EC51-A323-473C-B3A0-0F96F3F3000F}">
      <dgm:prSet custT="1"/>
      <dgm:spPr/>
      <dgm:t>
        <a:bodyPr anchor="ctr"/>
        <a:lstStyle/>
        <a:p>
          <a:pPr algn="ctr"/>
          <a:r>
            <a:rPr lang="en-US" sz="2800" spc="-5" dirty="0">
              <a:latin typeface="Calibri"/>
              <a:cs typeface="Calibri"/>
            </a:rPr>
            <a:t>Identify additional </a:t>
          </a:r>
          <a:r>
            <a:rPr lang="en-US" sz="2800" spc="-20" dirty="0">
              <a:latin typeface="Calibri"/>
              <a:cs typeface="Calibri"/>
            </a:rPr>
            <a:t>needs </a:t>
          </a:r>
          <a:r>
            <a:rPr lang="en-US" sz="2800" spc="-5" dirty="0">
              <a:latin typeface="Calibri"/>
              <a:cs typeface="Calibri"/>
            </a:rPr>
            <a:t>with supporting</a:t>
          </a:r>
          <a:r>
            <a:rPr lang="en-US" sz="2800" spc="5" dirty="0">
              <a:latin typeface="Calibri"/>
              <a:cs typeface="Calibri"/>
            </a:rPr>
            <a:t> </a:t>
          </a:r>
          <a:r>
            <a:rPr lang="en-US" sz="2800" spc="-25" dirty="0">
              <a:latin typeface="Calibri"/>
              <a:cs typeface="Calibri"/>
            </a:rPr>
            <a:t>detail</a:t>
          </a:r>
          <a:endParaRPr lang="en-US" sz="2800" dirty="0">
            <a:latin typeface="Calibri"/>
            <a:cs typeface="Calibri"/>
          </a:endParaRPr>
        </a:p>
      </dgm:t>
    </dgm:pt>
    <dgm:pt modelId="{5CE9E493-A980-4DBB-9017-9EB56D947497}" type="parTrans" cxnId="{08E9BD6E-6BEA-4A07-8D0D-5A5A468AB174}">
      <dgm:prSet/>
      <dgm:spPr/>
      <dgm:t>
        <a:bodyPr/>
        <a:lstStyle/>
        <a:p>
          <a:endParaRPr lang="en-US"/>
        </a:p>
      </dgm:t>
    </dgm:pt>
    <dgm:pt modelId="{80801D9A-842C-48B8-A078-BA05379746EE}" type="sibTrans" cxnId="{08E9BD6E-6BEA-4A07-8D0D-5A5A468AB174}">
      <dgm:prSet/>
      <dgm:spPr/>
      <dgm:t>
        <a:bodyPr/>
        <a:lstStyle/>
        <a:p>
          <a:endParaRPr lang="en-US"/>
        </a:p>
      </dgm:t>
    </dgm:pt>
    <dgm:pt modelId="{1F9FD1BD-BB45-4F1F-A686-C9100EB5C5BE}">
      <dgm:prSet custT="1"/>
      <dgm:spPr/>
      <dgm:t>
        <a:bodyPr anchor="ctr"/>
        <a:lstStyle/>
        <a:p>
          <a:pPr algn="ctr"/>
          <a:r>
            <a:rPr lang="en-US" sz="2800" spc="-5" dirty="0">
              <a:latin typeface="Calibri"/>
              <a:cs typeface="Calibri"/>
            </a:rPr>
            <a:t>Discuss </a:t>
          </a:r>
          <a:r>
            <a:rPr lang="en-US" sz="2800" spc="-25" dirty="0">
              <a:latin typeface="Calibri"/>
              <a:cs typeface="Calibri"/>
            </a:rPr>
            <a:t>implications </a:t>
          </a:r>
          <a:r>
            <a:rPr lang="en-US" sz="2800" spc="-5" dirty="0">
              <a:latin typeface="Calibri"/>
              <a:cs typeface="Calibri"/>
            </a:rPr>
            <a:t>of not </a:t>
          </a:r>
          <a:r>
            <a:rPr lang="en-US" sz="2800" spc="-10" dirty="0">
              <a:latin typeface="Calibri"/>
              <a:cs typeface="Calibri"/>
            </a:rPr>
            <a:t>funding </a:t>
          </a:r>
          <a:r>
            <a:rPr lang="en-US" sz="2800" spc="-5" dirty="0">
              <a:latin typeface="Calibri"/>
              <a:cs typeface="Calibri"/>
            </a:rPr>
            <a:t>the </a:t>
          </a:r>
          <a:r>
            <a:rPr lang="en-US" sz="2800" spc="-30" dirty="0">
              <a:latin typeface="Calibri"/>
              <a:cs typeface="Calibri"/>
            </a:rPr>
            <a:t>requested </a:t>
          </a:r>
          <a:r>
            <a:rPr lang="en-US" sz="2800" spc="-20" dirty="0">
              <a:latin typeface="Calibri"/>
              <a:cs typeface="Calibri"/>
            </a:rPr>
            <a:t>amounts</a:t>
          </a:r>
          <a:endParaRPr lang="en-US" sz="2800" dirty="0">
            <a:latin typeface="Calibri"/>
            <a:cs typeface="Calibri"/>
          </a:endParaRPr>
        </a:p>
      </dgm:t>
    </dgm:pt>
    <dgm:pt modelId="{2AF3FEC0-67E4-41FA-A548-722F3CAF152A}" type="parTrans" cxnId="{31796C5D-BB1F-491A-A6FB-A4A9B2EF0C84}">
      <dgm:prSet/>
      <dgm:spPr/>
      <dgm:t>
        <a:bodyPr/>
        <a:lstStyle/>
        <a:p>
          <a:endParaRPr lang="en-US"/>
        </a:p>
      </dgm:t>
    </dgm:pt>
    <dgm:pt modelId="{4C95CFF8-4574-43D4-991F-BA9E9BC04030}" type="sibTrans" cxnId="{31796C5D-BB1F-491A-A6FB-A4A9B2EF0C84}">
      <dgm:prSet/>
      <dgm:spPr/>
      <dgm:t>
        <a:bodyPr/>
        <a:lstStyle/>
        <a:p>
          <a:endParaRPr lang="en-US"/>
        </a:p>
      </dgm:t>
    </dgm:pt>
    <dgm:pt modelId="{C788026A-2555-4AF1-B39B-4945CABF3709}">
      <dgm:prSet custT="1"/>
      <dgm:spPr/>
      <dgm:t>
        <a:bodyPr anchor="ctr"/>
        <a:lstStyle/>
        <a:p>
          <a:pPr algn="ctr"/>
          <a:r>
            <a:rPr lang="en-US" sz="2800" spc="-5" dirty="0">
              <a:latin typeface="Calibri"/>
              <a:cs typeface="Calibri"/>
            </a:rPr>
            <a:t>Supporting</a:t>
          </a:r>
          <a:r>
            <a:rPr lang="en-US" sz="2800" spc="-90" dirty="0">
              <a:latin typeface="Calibri"/>
              <a:cs typeface="Calibri"/>
            </a:rPr>
            <a:t> </a:t>
          </a:r>
          <a:r>
            <a:rPr lang="en-US" sz="2800" spc="-25" dirty="0">
              <a:latin typeface="Calibri"/>
              <a:cs typeface="Calibri"/>
            </a:rPr>
            <a:t>documentation</a:t>
          </a:r>
          <a:endParaRPr lang="en-US" sz="2800" dirty="0">
            <a:latin typeface="Calibri"/>
            <a:cs typeface="Calibri"/>
          </a:endParaRPr>
        </a:p>
      </dgm:t>
    </dgm:pt>
    <dgm:pt modelId="{F6E02045-57F9-46C1-A9B7-7314C5CA2605}" type="parTrans" cxnId="{6F315FD6-8AF4-4262-A10D-A4E379B2801F}">
      <dgm:prSet/>
      <dgm:spPr/>
      <dgm:t>
        <a:bodyPr/>
        <a:lstStyle/>
        <a:p>
          <a:endParaRPr lang="en-US"/>
        </a:p>
      </dgm:t>
    </dgm:pt>
    <dgm:pt modelId="{C5377F33-72EB-4025-8F28-444575078DD2}" type="sibTrans" cxnId="{6F315FD6-8AF4-4262-A10D-A4E379B2801F}">
      <dgm:prSet/>
      <dgm:spPr/>
      <dgm:t>
        <a:bodyPr/>
        <a:lstStyle/>
        <a:p>
          <a:endParaRPr lang="en-US"/>
        </a:p>
      </dgm:t>
    </dgm:pt>
    <dgm:pt modelId="{926650B6-3832-4086-A112-9F13DCE6DCD0}" type="pres">
      <dgm:prSet presAssocID="{4DFD2874-210A-4C75-86AE-19EA4DEC12CF}" presName="vert0" presStyleCnt="0">
        <dgm:presLayoutVars>
          <dgm:dir/>
          <dgm:animOne val="branch"/>
          <dgm:animLvl val="lvl"/>
        </dgm:presLayoutVars>
      </dgm:prSet>
      <dgm:spPr/>
      <dgm:t>
        <a:bodyPr/>
        <a:lstStyle/>
        <a:p>
          <a:endParaRPr lang="en-US"/>
        </a:p>
      </dgm:t>
    </dgm:pt>
    <dgm:pt modelId="{D986F99E-A338-492D-BC0C-EF4434E7D03C}" type="pres">
      <dgm:prSet presAssocID="{161793EB-615A-4BB4-A0E9-DD54D0AEE5DB}" presName="thickLine" presStyleLbl="alignNode1" presStyleIdx="0" presStyleCnt="1"/>
      <dgm:spPr/>
    </dgm:pt>
    <dgm:pt modelId="{CA3529E0-F9EB-4F8B-9A8D-D7FEE60AEF72}" type="pres">
      <dgm:prSet presAssocID="{161793EB-615A-4BB4-A0E9-DD54D0AEE5DB}" presName="horz1" presStyleCnt="0"/>
      <dgm:spPr/>
    </dgm:pt>
    <dgm:pt modelId="{91986367-EA77-480B-B305-69F0C46CC93C}" type="pres">
      <dgm:prSet presAssocID="{161793EB-615A-4BB4-A0E9-DD54D0AEE5DB}" presName="tx1" presStyleLbl="revTx" presStyleIdx="0" presStyleCnt="5" custScaleX="187500"/>
      <dgm:spPr/>
      <dgm:t>
        <a:bodyPr/>
        <a:lstStyle/>
        <a:p>
          <a:endParaRPr lang="en-US"/>
        </a:p>
      </dgm:t>
    </dgm:pt>
    <dgm:pt modelId="{B8F59002-3F2E-404B-B830-01A2C6A315FE}" type="pres">
      <dgm:prSet presAssocID="{161793EB-615A-4BB4-A0E9-DD54D0AEE5DB}" presName="vert1" presStyleCnt="0"/>
      <dgm:spPr/>
    </dgm:pt>
    <dgm:pt modelId="{19477C57-E2C9-434F-8D5F-371CAC2F46EA}" type="pres">
      <dgm:prSet presAssocID="{E2559648-6C98-49E5-89F0-71E189CBEB58}" presName="vertSpace2a" presStyleCnt="0"/>
      <dgm:spPr/>
    </dgm:pt>
    <dgm:pt modelId="{A68D5D5F-A9DA-4653-99AF-B31366D5CC70}" type="pres">
      <dgm:prSet presAssocID="{E2559648-6C98-49E5-89F0-71E189CBEB58}" presName="horz2" presStyleCnt="0"/>
      <dgm:spPr/>
    </dgm:pt>
    <dgm:pt modelId="{7FF2A9B3-F085-4750-A45E-0EFA5A8DCBD2}" type="pres">
      <dgm:prSet presAssocID="{E2559648-6C98-49E5-89F0-71E189CBEB58}" presName="horzSpace2" presStyleCnt="0"/>
      <dgm:spPr/>
    </dgm:pt>
    <dgm:pt modelId="{D9517B8A-657E-4259-973C-54A8395ED9A7}" type="pres">
      <dgm:prSet presAssocID="{E2559648-6C98-49E5-89F0-71E189CBEB58}" presName="tx2" presStyleLbl="revTx" presStyleIdx="1" presStyleCnt="5"/>
      <dgm:spPr/>
      <dgm:t>
        <a:bodyPr/>
        <a:lstStyle/>
        <a:p>
          <a:endParaRPr lang="en-US"/>
        </a:p>
      </dgm:t>
    </dgm:pt>
    <dgm:pt modelId="{84B45DF9-3BE8-4E25-82B5-BCFBF47EE3DA}" type="pres">
      <dgm:prSet presAssocID="{E2559648-6C98-49E5-89F0-71E189CBEB58}" presName="vert2" presStyleCnt="0"/>
      <dgm:spPr/>
    </dgm:pt>
    <dgm:pt modelId="{D14D7840-51CB-423A-9564-8F68A6688AF6}" type="pres">
      <dgm:prSet presAssocID="{E2559648-6C98-49E5-89F0-71E189CBEB58}" presName="thinLine2b" presStyleLbl="callout" presStyleIdx="0" presStyleCnt="4"/>
      <dgm:spPr/>
    </dgm:pt>
    <dgm:pt modelId="{8946D22A-6FC3-475E-B061-2CB2D584A36C}" type="pres">
      <dgm:prSet presAssocID="{E2559648-6C98-49E5-89F0-71E189CBEB58}" presName="vertSpace2b" presStyleCnt="0"/>
      <dgm:spPr/>
    </dgm:pt>
    <dgm:pt modelId="{0B4C2681-6111-4298-87B5-0998288B4388}" type="pres">
      <dgm:prSet presAssocID="{9E57EC51-A323-473C-B3A0-0F96F3F3000F}" presName="horz2" presStyleCnt="0"/>
      <dgm:spPr/>
    </dgm:pt>
    <dgm:pt modelId="{A448A65C-DD0A-4659-B24B-E1910193705E}" type="pres">
      <dgm:prSet presAssocID="{9E57EC51-A323-473C-B3A0-0F96F3F3000F}" presName="horzSpace2" presStyleCnt="0"/>
      <dgm:spPr/>
    </dgm:pt>
    <dgm:pt modelId="{B0049449-8F8A-4FEA-ADB6-C781CA02ED55}" type="pres">
      <dgm:prSet presAssocID="{9E57EC51-A323-473C-B3A0-0F96F3F3000F}" presName="tx2" presStyleLbl="revTx" presStyleIdx="2" presStyleCnt="5"/>
      <dgm:spPr/>
      <dgm:t>
        <a:bodyPr/>
        <a:lstStyle/>
        <a:p>
          <a:endParaRPr lang="en-US"/>
        </a:p>
      </dgm:t>
    </dgm:pt>
    <dgm:pt modelId="{CDA12CF9-E0C4-47F3-900F-94D00F8FC765}" type="pres">
      <dgm:prSet presAssocID="{9E57EC51-A323-473C-B3A0-0F96F3F3000F}" presName="vert2" presStyleCnt="0"/>
      <dgm:spPr/>
    </dgm:pt>
    <dgm:pt modelId="{31C4BABA-1ACC-4C19-9789-D3B0B55C5EAA}" type="pres">
      <dgm:prSet presAssocID="{9E57EC51-A323-473C-B3A0-0F96F3F3000F}" presName="thinLine2b" presStyleLbl="callout" presStyleIdx="1" presStyleCnt="4"/>
      <dgm:spPr/>
    </dgm:pt>
    <dgm:pt modelId="{D3A1DCFD-9474-4D39-9078-FEE43BFB9CDC}" type="pres">
      <dgm:prSet presAssocID="{9E57EC51-A323-473C-B3A0-0F96F3F3000F}" presName="vertSpace2b" presStyleCnt="0"/>
      <dgm:spPr/>
    </dgm:pt>
    <dgm:pt modelId="{FF397D08-089B-4E79-81CE-840661616779}" type="pres">
      <dgm:prSet presAssocID="{1F9FD1BD-BB45-4F1F-A686-C9100EB5C5BE}" presName="horz2" presStyleCnt="0"/>
      <dgm:spPr/>
    </dgm:pt>
    <dgm:pt modelId="{40C44BC7-98DB-411C-A209-A6448FFB3462}" type="pres">
      <dgm:prSet presAssocID="{1F9FD1BD-BB45-4F1F-A686-C9100EB5C5BE}" presName="horzSpace2" presStyleCnt="0"/>
      <dgm:spPr/>
    </dgm:pt>
    <dgm:pt modelId="{0F63521E-E482-4259-BF5A-FC3DB32B3D65}" type="pres">
      <dgm:prSet presAssocID="{1F9FD1BD-BB45-4F1F-A686-C9100EB5C5BE}" presName="tx2" presStyleLbl="revTx" presStyleIdx="3" presStyleCnt="5"/>
      <dgm:spPr/>
      <dgm:t>
        <a:bodyPr/>
        <a:lstStyle/>
        <a:p>
          <a:endParaRPr lang="en-US"/>
        </a:p>
      </dgm:t>
    </dgm:pt>
    <dgm:pt modelId="{E931D6FC-A268-4F9A-A89D-FCA1B0524F4E}" type="pres">
      <dgm:prSet presAssocID="{1F9FD1BD-BB45-4F1F-A686-C9100EB5C5BE}" presName="vert2" presStyleCnt="0"/>
      <dgm:spPr/>
    </dgm:pt>
    <dgm:pt modelId="{0527AC83-9524-4977-B425-0DFBF5ACA5D9}" type="pres">
      <dgm:prSet presAssocID="{1F9FD1BD-BB45-4F1F-A686-C9100EB5C5BE}" presName="thinLine2b" presStyleLbl="callout" presStyleIdx="2" presStyleCnt="4"/>
      <dgm:spPr/>
    </dgm:pt>
    <dgm:pt modelId="{659E65D4-4F8F-4BFD-BB25-4BC4346DBC43}" type="pres">
      <dgm:prSet presAssocID="{1F9FD1BD-BB45-4F1F-A686-C9100EB5C5BE}" presName="vertSpace2b" presStyleCnt="0"/>
      <dgm:spPr/>
    </dgm:pt>
    <dgm:pt modelId="{F7085B52-193D-4640-ACE3-60EAA31A84BD}" type="pres">
      <dgm:prSet presAssocID="{C788026A-2555-4AF1-B39B-4945CABF3709}" presName="horz2" presStyleCnt="0"/>
      <dgm:spPr/>
    </dgm:pt>
    <dgm:pt modelId="{133C45D0-FF9E-4D78-A6E0-F1E6B1E4DF72}" type="pres">
      <dgm:prSet presAssocID="{C788026A-2555-4AF1-B39B-4945CABF3709}" presName="horzSpace2" presStyleCnt="0"/>
      <dgm:spPr/>
    </dgm:pt>
    <dgm:pt modelId="{77C6A087-71F9-403E-B3F0-73DA23D8759C}" type="pres">
      <dgm:prSet presAssocID="{C788026A-2555-4AF1-B39B-4945CABF3709}" presName="tx2" presStyleLbl="revTx" presStyleIdx="4" presStyleCnt="5"/>
      <dgm:spPr/>
      <dgm:t>
        <a:bodyPr/>
        <a:lstStyle/>
        <a:p>
          <a:endParaRPr lang="en-US"/>
        </a:p>
      </dgm:t>
    </dgm:pt>
    <dgm:pt modelId="{7E0512B1-4D55-4DDC-AA8C-1A223E2C18FF}" type="pres">
      <dgm:prSet presAssocID="{C788026A-2555-4AF1-B39B-4945CABF3709}" presName="vert2" presStyleCnt="0"/>
      <dgm:spPr/>
    </dgm:pt>
    <dgm:pt modelId="{CDB94F19-063F-4BF1-823F-084BECA57B00}" type="pres">
      <dgm:prSet presAssocID="{C788026A-2555-4AF1-B39B-4945CABF3709}" presName="thinLine2b" presStyleLbl="callout" presStyleIdx="3" presStyleCnt="4"/>
      <dgm:spPr/>
    </dgm:pt>
    <dgm:pt modelId="{2EAEEF99-CC82-45BA-88F0-B8A1A1FE6902}" type="pres">
      <dgm:prSet presAssocID="{C788026A-2555-4AF1-B39B-4945CABF3709}" presName="vertSpace2b" presStyleCnt="0"/>
      <dgm:spPr/>
    </dgm:pt>
  </dgm:ptLst>
  <dgm:cxnLst>
    <dgm:cxn modelId="{0055F1E6-E3BC-44E0-ACCA-1DF29EB5C216}" srcId="{4DFD2874-210A-4C75-86AE-19EA4DEC12CF}" destId="{161793EB-615A-4BB4-A0E9-DD54D0AEE5DB}" srcOrd="0" destOrd="0" parTransId="{EBCF8A9A-6B3D-4156-B708-BC9903420074}" sibTransId="{DAF46EE6-1CD0-48AB-AB99-237DCCC8028E}"/>
    <dgm:cxn modelId="{F5EB17A8-350B-43E4-AB34-D37E7C0737A7}" srcId="{161793EB-615A-4BB4-A0E9-DD54D0AEE5DB}" destId="{E2559648-6C98-49E5-89F0-71E189CBEB58}" srcOrd="0" destOrd="0" parTransId="{82CA8F1A-E0E2-44B0-ADC7-A91FE5085678}" sibTransId="{F3E0D951-816D-4E3A-879C-EBF8BE2DE070}"/>
    <dgm:cxn modelId="{B01DB193-3BBC-4841-809F-640E1CEB937B}" type="presOf" srcId="{C788026A-2555-4AF1-B39B-4945CABF3709}" destId="{77C6A087-71F9-403E-B3F0-73DA23D8759C}" srcOrd="0" destOrd="0" presId="urn:microsoft.com/office/officeart/2008/layout/LinedList"/>
    <dgm:cxn modelId="{31796C5D-BB1F-491A-A6FB-A4A9B2EF0C84}" srcId="{161793EB-615A-4BB4-A0E9-DD54D0AEE5DB}" destId="{1F9FD1BD-BB45-4F1F-A686-C9100EB5C5BE}" srcOrd="2" destOrd="0" parTransId="{2AF3FEC0-67E4-41FA-A548-722F3CAF152A}" sibTransId="{4C95CFF8-4574-43D4-991F-BA9E9BC04030}"/>
    <dgm:cxn modelId="{9820B22C-50D5-4D76-B034-1AB40E6F57CD}" type="presOf" srcId="{161793EB-615A-4BB4-A0E9-DD54D0AEE5DB}" destId="{91986367-EA77-480B-B305-69F0C46CC93C}" srcOrd="0" destOrd="0" presId="urn:microsoft.com/office/officeart/2008/layout/LinedList"/>
    <dgm:cxn modelId="{F9233AE0-BE69-4107-BE36-63D04CEC48FE}" type="presOf" srcId="{4DFD2874-210A-4C75-86AE-19EA4DEC12CF}" destId="{926650B6-3832-4086-A112-9F13DCE6DCD0}" srcOrd="0" destOrd="0" presId="urn:microsoft.com/office/officeart/2008/layout/LinedList"/>
    <dgm:cxn modelId="{6F315FD6-8AF4-4262-A10D-A4E379B2801F}" srcId="{161793EB-615A-4BB4-A0E9-DD54D0AEE5DB}" destId="{C788026A-2555-4AF1-B39B-4945CABF3709}" srcOrd="3" destOrd="0" parTransId="{F6E02045-57F9-46C1-A9B7-7314C5CA2605}" sibTransId="{C5377F33-72EB-4025-8F28-444575078DD2}"/>
    <dgm:cxn modelId="{6FDB8E19-CEEC-42FE-8747-42B66A1F23DD}" type="presOf" srcId="{E2559648-6C98-49E5-89F0-71E189CBEB58}" destId="{D9517B8A-657E-4259-973C-54A8395ED9A7}" srcOrd="0" destOrd="0" presId="urn:microsoft.com/office/officeart/2008/layout/LinedList"/>
    <dgm:cxn modelId="{7C789441-9260-476C-BC88-B55703B00F9B}" type="presOf" srcId="{1F9FD1BD-BB45-4F1F-A686-C9100EB5C5BE}" destId="{0F63521E-E482-4259-BF5A-FC3DB32B3D65}" srcOrd="0" destOrd="0" presId="urn:microsoft.com/office/officeart/2008/layout/LinedList"/>
    <dgm:cxn modelId="{5402D051-3D17-48BF-9582-27767C5B02D9}" type="presOf" srcId="{9E57EC51-A323-473C-B3A0-0F96F3F3000F}" destId="{B0049449-8F8A-4FEA-ADB6-C781CA02ED55}" srcOrd="0" destOrd="0" presId="urn:microsoft.com/office/officeart/2008/layout/LinedList"/>
    <dgm:cxn modelId="{08E9BD6E-6BEA-4A07-8D0D-5A5A468AB174}" srcId="{161793EB-615A-4BB4-A0E9-DD54D0AEE5DB}" destId="{9E57EC51-A323-473C-B3A0-0F96F3F3000F}" srcOrd="1" destOrd="0" parTransId="{5CE9E493-A980-4DBB-9017-9EB56D947497}" sibTransId="{80801D9A-842C-48B8-A078-BA05379746EE}"/>
    <dgm:cxn modelId="{66B58530-3F95-4CE5-AA54-D58CA0A822D3}" type="presParOf" srcId="{926650B6-3832-4086-A112-9F13DCE6DCD0}" destId="{D986F99E-A338-492D-BC0C-EF4434E7D03C}" srcOrd="0" destOrd="0" presId="urn:microsoft.com/office/officeart/2008/layout/LinedList"/>
    <dgm:cxn modelId="{165B5324-0797-4F8A-83BB-DF037ADB2FDE}" type="presParOf" srcId="{926650B6-3832-4086-A112-9F13DCE6DCD0}" destId="{CA3529E0-F9EB-4F8B-9A8D-D7FEE60AEF72}" srcOrd="1" destOrd="0" presId="urn:microsoft.com/office/officeart/2008/layout/LinedList"/>
    <dgm:cxn modelId="{4FE7AF13-29D1-42A0-AB26-44A57DCA5F10}" type="presParOf" srcId="{CA3529E0-F9EB-4F8B-9A8D-D7FEE60AEF72}" destId="{91986367-EA77-480B-B305-69F0C46CC93C}" srcOrd="0" destOrd="0" presId="urn:microsoft.com/office/officeart/2008/layout/LinedList"/>
    <dgm:cxn modelId="{95B5AF44-8EAD-411B-9F33-6B9BA40A94A8}" type="presParOf" srcId="{CA3529E0-F9EB-4F8B-9A8D-D7FEE60AEF72}" destId="{B8F59002-3F2E-404B-B830-01A2C6A315FE}" srcOrd="1" destOrd="0" presId="urn:microsoft.com/office/officeart/2008/layout/LinedList"/>
    <dgm:cxn modelId="{2FF2B087-FD5E-4083-B5FE-FB96F7F441BD}" type="presParOf" srcId="{B8F59002-3F2E-404B-B830-01A2C6A315FE}" destId="{19477C57-E2C9-434F-8D5F-371CAC2F46EA}" srcOrd="0" destOrd="0" presId="urn:microsoft.com/office/officeart/2008/layout/LinedList"/>
    <dgm:cxn modelId="{659071F8-BEB2-41DF-98CD-5883A00363FE}" type="presParOf" srcId="{B8F59002-3F2E-404B-B830-01A2C6A315FE}" destId="{A68D5D5F-A9DA-4653-99AF-B31366D5CC70}" srcOrd="1" destOrd="0" presId="urn:microsoft.com/office/officeart/2008/layout/LinedList"/>
    <dgm:cxn modelId="{A56D37F7-6C33-449A-8F91-0E2D8B22EB20}" type="presParOf" srcId="{A68D5D5F-A9DA-4653-99AF-B31366D5CC70}" destId="{7FF2A9B3-F085-4750-A45E-0EFA5A8DCBD2}" srcOrd="0" destOrd="0" presId="urn:microsoft.com/office/officeart/2008/layout/LinedList"/>
    <dgm:cxn modelId="{C66334F1-3885-41DE-9287-56412F62C36C}" type="presParOf" srcId="{A68D5D5F-A9DA-4653-99AF-B31366D5CC70}" destId="{D9517B8A-657E-4259-973C-54A8395ED9A7}" srcOrd="1" destOrd="0" presId="urn:microsoft.com/office/officeart/2008/layout/LinedList"/>
    <dgm:cxn modelId="{200AB066-2990-4959-A75E-61062C080395}" type="presParOf" srcId="{A68D5D5F-A9DA-4653-99AF-B31366D5CC70}" destId="{84B45DF9-3BE8-4E25-82B5-BCFBF47EE3DA}" srcOrd="2" destOrd="0" presId="urn:microsoft.com/office/officeart/2008/layout/LinedList"/>
    <dgm:cxn modelId="{AD476599-4204-473D-8B24-85843ED2FD00}" type="presParOf" srcId="{B8F59002-3F2E-404B-B830-01A2C6A315FE}" destId="{D14D7840-51CB-423A-9564-8F68A6688AF6}" srcOrd="2" destOrd="0" presId="urn:microsoft.com/office/officeart/2008/layout/LinedList"/>
    <dgm:cxn modelId="{654392F8-1083-4584-8C98-A87F8D1D49EF}" type="presParOf" srcId="{B8F59002-3F2E-404B-B830-01A2C6A315FE}" destId="{8946D22A-6FC3-475E-B061-2CB2D584A36C}" srcOrd="3" destOrd="0" presId="urn:microsoft.com/office/officeart/2008/layout/LinedList"/>
    <dgm:cxn modelId="{81478022-0F67-4A89-A6A5-85D74429E21E}" type="presParOf" srcId="{B8F59002-3F2E-404B-B830-01A2C6A315FE}" destId="{0B4C2681-6111-4298-87B5-0998288B4388}" srcOrd="4" destOrd="0" presId="urn:microsoft.com/office/officeart/2008/layout/LinedList"/>
    <dgm:cxn modelId="{E64625E4-7B51-4F67-976C-BA5E449A3195}" type="presParOf" srcId="{0B4C2681-6111-4298-87B5-0998288B4388}" destId="{A448A65C-DD0A-4659-B24B-E1910193705E}" srcOrd="0" destOrd="0" presId="urn:microsoft.com/office/officeart/2008/layout/LinedList"/>
    <dgm:cxn modelId="{AA021C16-1B63-4D5C-9AF9-CB6A0D1A2815}" type="presParOf" srcId="{0B4C2681-6111-4298-87B5-0998288B4388}" destId="{B0049449-8F8A-4FEA-ADB6-C781CA02ED55}" srcOrd="1" destOrd="0" presId="urn:microsoft.com/office/officeart/2008/layout/LinedList"/>
    <dgm:cxn modelId="{9D8EFB82-090B-4E3C-A1A3-9DD7A58D12BA}" type="presParOf" srcId="{0B4C2681-6111-4298-87B5-0998288B4388}" destId="{CDA12CF9-E0C4-47F3-900F-94D00F8FC765}" srcOrd="2" destOrd="0" presId="urn:microsoft.com/office/officeart/2008/layout/LinedList"/>
    <dgm:cxn modelId="{CC42DCC4-E452-49DF-9BAC-69249EA61DEB}" type="presParOf" srcId="{B8F59002-3F2E-404B-B830-01A2C6A315FE}" destId="{31C4BABA-1ACC-4C19-9789-D3B0B55C5EAA}" srcOrd="5" destOrd="0" presId="urn:microsoft.com/office/officeart/2008/layout/LinedList"/>
    <dgm:cxn modelId="{E93130CD-85CB-423D-91B7-E1CF5B5BD567}" type="presParOf" srcId="{B8F59002-3F2E-404B-B830-01A2C6A315FE}" destId="{D3A1DCFD-9474-4D39-9078-FEE43BFB9CDC}" srcOrd="6" destOrd="0" presId="urn:microsoft.com/office/officeart/2008/layout/LinedList"/>
    <dgm:cxn modelId="{0D47ECA5-EA72-4A8F-ABD2-AF908E0746FC}" type="presParOf" srcId="{B8F59002-3F2E-404B-B830-01A2C6A315FE}" destId="{FF397D08-089B-4E79-81CE-840661616779}" srcOrd="7" destOrd="0" presId="urn:microsoft.com/office/officeart/2008/layout/LinedList"/>
    <dgm:cxn modelId="{B5F6ED55-5719-4C05-B547-76F23B920226}" type="presParOf" srcId="{FF397D08-089B-4E79-81CE-840661616779}" destId="{40C44BC7-98DB-411C-A209-A6448FFB3462}" srcOrd="0" destOrd="0" presId="urn:microsoft.com/office/officeart/2008/layout/LinedList"/>
    <dgm:cxn modelId="{FFC5BDE7-3E85-4BBD-9B7E-C6094752E234}" type="presParOf" srcId="{FF397D08-089B-4E79-81CE-840661616779}" destId="{0F63521E-E482-4259-BF5A-FC3DB32B3D65}" srcOrd="1" destOrd="0" presId="urn:microsoft.com/office/officeart/2008/layout/LinedList"/>
    <dgm:cxn modelId="{0E6EDB2F-F53E-41EA-8433-27D694B4FFDF}" type="presParOf" srcId="{FF397D08-089B-4E79-81CE-840661616779}" destId="{E931D6FC-A268-4F9A-A89D-FCA1B0524F4E}" srcOrd="2" destOrd="0" presId="urn:microsoft.com/office/officeart/2008/layout/LinedList"/>
    <dgm:cxn modelId="{2D9FEDEB-42B8-4622-872F-CD5025BF608C}" type="presParOf" srcId="{B8F59002-3F2E-404B-B830-01A2C6A315FE}" destId="{0527AC83-9524-4977-B425-0DFBF5ACA5D9}" srcOrd="8" destOrd="0" presId="urn:microsoft.com/office/officeart/2008/layout/LinedList"/>
    <dgm:cxn modelId="{2D9D0301-2DB5-4699-8D1C-2C08687FAD4B}" type="presParOf" srcId="{B8F59002-3F2E-404B-B830-01A2C6A315FE}" destId="{659E65D4-4F8F-4BFD-BB25-4BC4346DBC43}" srcOrd="9" destOrd="0" presId="urn:microsoft.com/office/officeart/2008/layout/LinedList"/>
    <dgm:cxn modelId="{C567AEE5-684C-4D63-8556-4021F3F6A26E}" type="presParOf" srcId="{B8F59002-3F2E-404B-B830-01A2C6A315FE}" destId="{F7085B52-193D-4640-ACE3-60EAA31A84BD}" srcOrd="10" destOrd="0" presId="urn:microsoft.com/office/officeart/2008/layout/LinedList"/>
    <dgm:cxn modelId="{4DCB7A7E-C272-4582-8663-48A92564A35F}" type="presParOf" srcId="{F7085B52-193D-4640-ACE3-60EAA31A84BD}" destId="{133C45D0-FF9E-4D78-A6E0-F1E6B1E4DF72}" srcOrd="0" destOrd="0" presId="urn:microsoft.com/office/officeart/2008/layout/LinedList"/>
    <dgm:cxn modelId="{10297F91-83B9-4A7D-8B84-1A1C0CD92DD8}" type="presParOf" srcId="{F7085B52-193D-4640-ACE3-60EAA31A84BD}" destId="{77C6A087-71F9-403E-B3F0-73DA23D8759C}" srcOrd="1" destOrd="0" presId="urn:microsoft.com/office/officeart/2008/layout/LinedList"/>
    <dgm:cxn modelId="{8555BCBA-A5D0-4B98-9C73-7ECE9F02F628}" type="presParOf" srcId="{F7085B52-193D-4640-ACE3-60EAA31A84BD}" destId="{7E0512B1-4D55-4DDC-AA8C-1A223E2C18FF}" srcOrd="2" destOrd="0" presId="urn:microsoft.com/office/officeart/2008/layout/LinedList"/>
    <dgm:cxn modelId="{4583E73B-50D6-46EB-898B-1370E6384561}" type="presParOf" srcId="{B8F59002-3F2E-404B-B830-01A2C6A315FE}" destId="{CDB94F19-063F-4BF1-823F-084BECA57B00}" srcOrd="11" destOrd="0" presId="urn:microsoft.com/office/officeart/2008/layout/LinedList"/>
    <dgm:cxn modelId="{E2469E7D-F3F9-49FE-A61B-E27B84170581}" type="presParOf" srcId="{B8F59002-3F2E-404B-B830-01A2C6A315FE}" destId="{2EAEEF99-CC82-45BA-88F0-B8A1A1FE6902}"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F7659487-681A-4245-AC24-2835FEC44C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736E9A9-5FAD-4B84-965A-F7AA738CD639}">
      <dgm:prSet phldrT="[Text]" custT="1"/>
      <dgm:spPr/>
      <dgm:t>
        <a:bodyPr/>
        <a:lstStyle/>
        <a:p>
          <a:pPr algn="ctr"/>
          <a:r>
            <a:rPr lang="en-US" sz="2400" b="1" spc="20" dirty="0">
              <a:effectLst>
                <a:outerShdw blurRad="38100" dist="38100" dir="2700000" algn="tl">
                  <a:srgbClr val="000000">
                    <a:alpha val="43137"/>
                  </a:srgbClr>
                </a:outerShdw>
              </a:effectLst>
              <a:latin typeface="+mn-lt"/>
              <a:cs typeface="Calibri"/>
            </a:rPr>
            <a:t>Budget </a:t>
          </a:r>
          <a:r>
            <a:rPr lang="en-US" sz="2400" b="1" spc="-55" dirty="0">
              <a:effectLst>
                <a:outerShdw blurRad="38100" dist="38100" dir="2700000" algn="tl">
                  <a:srgbClr val="000000">
                    <a:alpha val="43137"/>
                  </a:srgbClr>
                </a:outerShdw>
              </a:effectLst>
              <a:latin typeface="+mn-lt"/>
              <a:cs typeface="Calibri"/>
            </a:rPr>
            <a:t>staff </a:t>
          </a:r>
          <a:r>
            <a:rPr lang="en-US" sz="2400" b="1" spc="-40" dirty="0">
              <a:effectLst>
                <a:outerShdw blurRad="38100" dist="38100" dir="2700000" algn="tl">
                  <a:srgbClr val="000000">
                    <a:alpha val="43137"/>
                  </a:srgbClr>
                </a:outerShdw>
              </a:effectLst>
              <a:latin typeface="+mn-lt"/>
              <a:cs typeface="Calibri"/>
            </a:rPr>
            <a:t>reviews </a:t>
          </a:r>
          <a:r>
            <a:rPr lang="en-US" sz="2400" b="1" spc="-25" dirty="0">
              <a:effectLst>
                <a:outerShdw blurRad="38100" dist="38100" dir="2700000" algn="tl">
                  <a:srgbClr val="000000">
                    <a:alpha val="43137"/>
                  </a:srgbClr>
                </a:outerShdw>
              </a:effectLst>
              <a:latin typeface="+mn-lt"/>
              <a:cs typeface="Calibri"/>
            </a:rPr>
            <a:t>requests </a:t>
          </a:r>
          <a:r>
            <a:rPr lang="en-US" sz="2400" b="1" spc="-20" dirty="0">
              <a:effectLst>
                <a:outerShdw blurRad="38100" dist="38100" dir="2700000" algn="tl">
                  <a:srgbClr val="000000">
                    <a:alpha val="43137"/>
                  </a:srgbClr>
                </a:outerShdw>
              </a:effectLst>
              <a:latin typeface="+mn-lt"/>
              <a:cs typeface="Calibri"/>
            </a:rPr>
            <a:t>to</a:t>
          </a:r>
          <a:r>
            <a:rPr lang="en-US" sz="2400" b="1" dirty="0">
              <a:effectLst>
                <a:outerShdw blurRad="38100" dist="38100" dir="2700000" algn="tl">
                  <a:srgbClr val="000000">
                    <a:alpha val="43137"/>
                  </a:srgbClr>
                </a:outerShdw>
              </a:effectLst>
              <a:latin typeface="+mn-lt"/>
              <a:cs typeface="Calibri"/>
            </a:rPr>
            <a:t> </a:t>
          </a:r>
          <a:r>
            <a:rPr lang="en-US" sz="2400" b="1" spc="-20" dirty="0">
              <a:effectLst>
                <a:outerShdw blurRad="38100" dist="38100" dir="2700000" algn="tl">
                  <a:srgbClr val="000000">
                    <a:alpha val="43137"/>
                  </a:srgbClr>
                </a:outerShdw>
              </a:effectLst>
              <a:latin typeface="+mn-lt"/>
              <a:cs typeface="Calibri"/>
            </a:rPr>
            <a:t>ensure:</a:t>
          </a:r>
          <a:endParaRPr lang="en-US" sz="2400" b="1" dirty="0">
            <a:effectLst>
              <a:outerShdw blurRad="38100" dist="38100" dir="2700000" algn="tl">
                <a:srgbClr val="000000">
                  <a:alpha val="43137"/>
                </a:srgbClr>
              </a:outerShdw>
            </a:effectLst>
            <a:latin typeface="+mn-lt"/>
          </a:endParaRPr>
        </a:p>
      </dgm:t>
    </dgm:pt>
    <dgm:pt modelId="{58B8B95F-A14E-4F3F-8803-E0A730170112}" type="parTrans" cxnId="{272B3034-3ED4-4066-8FDB-9F2153E210EE}">
      <dgm:prSet/>
      <dgm:spPr/>
      <dgm:t>
        <a:bodyPr/>
        <a:lstStyle/>
        <a:p>
          <a:endParaRPr lang="en-US"/>
        </a:p>
      </dgm:t>
    </dgm:pt>
    <dgm:pt modelId="{6CE53E6E-9798-41AC-9E74-9EDB5D6134D2}" type="sibTrans" cxnId="{272B3034-3ED4-4066-8FDB-9F2153E210EE}">
      <dgm:prSet/>
      <dgm:spPr/>
      <dgm:t>
        <a:bodyPr/>
        <a:lstStyle/>
        <a:p>
          <a:endParaRPr lang="en-US"/>
        </a:p>
      </dgm:t>
    </dgm:pt>
    <dgm:pt modelId="{527195A9-3F38-4E96-96CE-040D5760B010}">
      <dgm:prSet custT="1"/>
      <dgm:spPr/>
      <dgm:t>
        <a:bodyPr/>
        <a:lstStyle/>
        <a:p>
          <a:pPr algn="l"/>
          <a:r>
            <a:rPr lang="en-US" sz="2400" b="0" spc="-5" dirty="0">
              <a:effectLst/>
              <a:latin typeface="+mn-lt"/>
              <a:cs typeface="Calibri"/>
            </a:rPr>
            <a:t>Compliance </a:t>
          </a:r>
          <a:r>
            <a:rPr lang="en-US" sz="2400" b="0" spc="-10" dirty="0">
              <a:effectLst/>
              <a:latin typeface="+mn-lt"/>
              <a:cs typeface="Calibri"/>
            </a:rPr>
            <a:t>with </a:t>
          </a:r>
          <a:r>
            <a:rPr lang="en-US" sz="2400" b="0" spc="-20" dirty="0">
              <a:effectLst/>
              <a:latin typeface="+mn-lt"/>
              <a:cs typeface="Calibri"/>
            </a:rPr>
            <a:t>budget</a:t>
          </a:r>
          <a:r>
            <a:rPr lang="en-US" sz="2400" b="0" spc="-140" dirty="0">
              <a:effectLst/>
              <a:latin typeface="+mn-lt"/>
              <a:cs typeface="Calibri"/>
            </a:rPr>
            <a:t> </a:t>
          </a:r>
          <a:r>
            <a:rPr lang="en-US" sz="2400" b="0" spc="-5" dirty="0">
              <a:effectLst/>
              <a:latin typeface="+mn-lt"/>
              <a:cs typeface="Calibri"/>
            </a:rPr>
            <a:t>instructions</a:t>
          </a:r>
          <a:endParaRPr lang="en-US" sz="2400" b="0" dirty="0">
            <a:effectLst/>
            <a:latin typeface="+mn-lt"/>
            <a:cs typeface="Calibri"/>
          </a:endParaRPr>
        </a:p>
      </dgm:t>
    </dgm:pt>
    <dgm:pt modelId="{448D1F0E-FFB1-4934-9104-23941D0D8382}" type="parTrans" cxnId="{0104277F-73C3-40EB-9503-EA62E8E994EB}">
      <dgm:prSet/>
      <dgm:spPr/>
      <dgm:t>
        <a:bodyPr/>
        <a:lstStyle/>
        <a:p>
          <a:endParaRPr lang="en-US"/>
        </a:p>
      </dgm:t>
    </dgm:pt>
    <dgm:pt modelId="{2D814818-B4A3-4CFF-A5A0-E5EB0115986B}" type="sibTrans" cxnId="{0104277F-73C3-40EB-9503-EA62E8E994EB}">
      <dgm:prSet/>
      <dgm:spPr/>
      <dgm:t>
        <a:bodyPr/>
        <a:lstStyle/>
        <a:p>
          <a:endParaRPr lang="en-US"/>
        </a:p>
      </dgm:t>
    </dgm:pt>
    <dgm:pt modelId="{8311155E-2B10-44CE-8DE6-007A7FCD9D24}">
      <dgm:prSet custT="1"/>
      <dgm:spPr/>
      <dgm:t>
        <a:bodyPr/>
        <a:lstStyle/>
        <a:p>
          <a:pPr algn="l"/>
          <a:r>
            <a:rPr lang="en-US" sz="2400" b="0" spc="-25" dirty="0">
              <a:effectLst/>
              <a:latin typeface="+mn-lt"/>
              <a:cs typeface="Calibri"/>
            </a:rPr>
            <a:t>Revenues </a:t>
          </a:r>
          <a:r>
            <a:rPr lang="en-US" sz="2400" b="0" dirty="0">
              <a:effectLst/>
              <a:latin typeface="+mn-lt"/>
              <a:cs typeface="Calibri"/>
            </a:rPr>
            <a:t>and </a:t>
          </a:r>
          <a:r>
            <a:rPr lang="en-US" sz="2400" b="0" spc="-20" dirty="0">
              <a:effectLst/>
              <a:latin typeface="+mn-lt"/>
              <a:cs typeface="Calibri"/>
            </a:rPr>
            <a:t>expenditures</a:t>
          </a:r>
          <a:r>
            <a:rPr lang="en-US" sz="2400" b="0" spc="-220" dirty="0">
              <a:effectLst/>
              <a:latin typeface="+mn-lt"/>
              <a:cs typeface="Calibri"/>
            </a:rPr>
            <a:t> </a:t>
          </a:r>
          <a:r>
            <a:rPr lang="en-US" sz="2400" b="0" dirty="0">
              <a:effectLst/>
              <a:latin typeface="+mn-lt"/>
              <a:cs typeface="Calibri"/>
            </a:rPr>
            <a:t>balance</a:t>
          </a:r>
        </a:p>
      </dgm:t>
    </dgm:pt>
    <dgm:pt modelId="{E2682761-2E66-48EC-8985-30A3D0A33D3A}" type="parTrans" cxnId="{B5E2875B-502E-4617-A2DB-09D955878BAF}">
      <dgm:prSet/>
      <dgm:spPr/>
      <dgm:t>
        <a:bodyPr/>
        <a:lstStyle/>
        <a:p>
          <a:endParaRPr lang="en-US"/>
        </a:p>
      </dgm:t>
    </dgm:pt>
    <dgm:pt modelId="{AF466215-A83A-49D7-B382-E334B801A220}" type="sibTrans" cxnId="{B5E2875B-502E-4617-A2DB-09D955878BAF}">
      <dgm:prSet/>
      <dgm:spPr/>
      <dgm:t>
        <a:bodyPr/>
        <a:lstStyle/>
        <a:p>
          <a:endParaRPr lang="en-US"/>
        </a:p>
      </dgm:t>
    </dgm:pt>
    <dgm:pt modelId="{6A7C7FAB-4E86-424D-98F1-D2645ADB5050}">
      <dgm:prSet custT="1"/>
      <dgm:spPr/>
      <dgm:t>
        <a:bodyPr/>
        <a:lstStyle/>
        <a:p>
          <a:pPr algn="l"/>
          <a:r>
            <a:rPr lang="en-US" sz="2400" b="0" spc="-20" dirty="0">
              <a:effectLst/>
              <a:latin typeface="+mn-lt"/>
              <a:cs typeface="Calibri"/>
            </a:rPr>
            <a:t>Realistic </a:t>
          </a:r>
          <a:r>
            <a:rPr lang="en-US" sz="2400" b="0" spc="-25" dirty="0">
              <a:effectLst/>
              <a:latin typeface="+mn-lt"/>
              <a:cs typeface="Calibri"/>
            </a:rPr>
            <a:t>revenue</a:t>
          </a:r>
          <a:r>
            <a:rPr lang="en-US" sz="2400" b="0" spc="-165" dirty="0">
              <a:effectLst/>
              <a:latin typeface="+mn-lt"/>
              <a:cs typeface="Calibri"/>
            </a:rPr>
            <a:t> </a:t>
          </a:r>
          <a:r>
            <a:rPr lang="en-US" sz="2400" b="0" spc="-15" dirty="0">
              <a:effectLst/>
              <a:latin typeface="+mn-lt"/>
              <a:cs typeface="Calibri"/>
            </a:rPr>
            <a:t>projections</a:t>
          </a:r>
          <a:endParaRPr lang="en-US" sz="2400" b="0" dirty="0">
            <a:effectLst/>
            <a:latin typeface="+mn-lt"/>
            <a:cs typeface="Calibri"/>
          </a:endParaRPr>
        </a:p>
      </dgm:t>
    </dgm:pt>
    <dgm:pt modelId="{F79C5EC9-3F6F-407F-BD6E-CFA4B83920D4}" type="parTrans" cxnId="{CCEA9489-1A2B-4EF7-B7A3-70460115BE7E}">
      <dgm:prSet/>
      <dgm:spPr/>
      <dgm:t>
        <a:bodyPr/>
        <a:lstStyle/>
        <a:p>
          <a:endParaRPr lang="en-US"/>
        </a:p>
      </dgm:t>
    </dgm:pt>
    <dgm:pt modelId="{AF6D618E-6563-489D-99DD-C8AD11AC6DA3}" type="sibTrans" cxnId="{CCEA9489-1A2B-4EF7-B7A3-70460115BE7E}">
      <dgm:prSet/>
      <dgm:spPr/>
      <dgm:t>
        <a:bodyPr/>
        <a:lstStyle/>
        <a:p>
          <a:endParaRPr lang="en-US"/>
        </a:p>
      </dgm:t>
    </dgm:pt>
    <dgm:pt modelId="{24FD21F4-2760-40CF-B35F-F90D88A80479}">
      <dgm:prSet custT="1"/>
      <dgm:spPr/>
      <dgm:t>
        <a:bodyPr/>
        <a:lstStyle/>
        <a:p>
          <a:pPr algn="ctr"/>
          <a:r>
            <a:rPr lang="en-US" sz="2400" b="1" spc="-60" dirty="0">
              <a:effectLst>
                <a:outerShdw blurRad="38100" dist="38100" dir="2700000" algn="tl">
                  <a:srgbClr val="000000">
                    <a:alpha val="43137"/>
                  </a:srgbClr>
                </a:outerShdw>
              </a:effectLst>
              <a:latin typeface="+mn-lt"/>
              <a:cs typeface="Calibri"/>
            </a:rPr>
            <a:t>Works </a:t>
          </a:r>
          <a:r>
            <a:rPr lang="en-US" sz="2400" b="1" spc="-5" dirty="0">
              <a:effectLst>
                <a:outerShdw blurRad="38100" dist="38100" dir="2700000" algn="tl">
                  <a:srgbClr val="000000">
                    <a:alpha val="43137"/>
                  </a:srgbClr>
                </a:outerShdw>
              </a:effectLst>
              <a:latin typeface="+mn-lt"/>
              <a:cs typeface="Calibri"/>
            </a:rPr>
            <a:t>with </a:t>
          </a:r>
          <a:r>
            <a:rPr lang="en-US" sz="2400" b="1" spc="-10" dirty="0">
              <a:effectLst>
                <a:outerShdw blurRad="38100" dist="38100" dir="2700000" algn="tl">
                  <a:srgbClr val="000000">
                    <a:alpha val="43137"/>
                  </a:srgbClr>
                </a:outerShdw>
              </a:effectLst>
              <a:latin typeface="+mn-lt"/>
              <a:cs typeface="Calibri"/>
            </a:rPr>
            <a:t>chief </a:t>
          </a:r>
          <a:r>
            <a:rPr lang="en-US" sz="2400" b="1" spc="-45" dirty="0">
              <a:effectLst>
                <a:outerShdw blurRad="38100" dist="38100" dir="2700000" algn="tl">
                  <a:srgbClr val="000000">
                    <a:alpha val="43137"/>
                  </a:srgbClr>
                </a:outerShdw>
              </a:effectLst>
              <a:latin typeface="+mn-lt"/>
              <a:cs typeface="Calibri"/>
            </a:rPr>
            <a:t>executive </a:t>
          </a:r>
          <a:r>
            <a:rPr lang="en-US" sz="2400" b="1" spc="-5" dirty="0">
              <a:effectLst>
                <a:outerShdw blurRad="38100" dist="38100" dir="2700000" algn="tl">
                  <a:srgbClr val="000000">
                    <a:alpha val="43137"/>
                  </a:srgbClr>
                </a:outerShdw>
              </a:effectLst>
              <a:latin typeface="+mn-lt"/>
              <a:cs typeface="Calibri"/>
            </a:rPr>
            <a:t>and </a:t>
          </a:r>
          <a:r>
            <a:rPr lang="en-US" sz="2400" b="1" spc="-10" dirty="0">
              <a:effectLst>
                <a:outerShdw blurRad="38100" dist="38100" dir="2700000" algn="tl">
                  <a:srgbClr val="000000">
                    <a:alpha val="43137"/>
                  </a:srgbClr>
                </a:outerShdw>
              </a:effectLst>
              <a:latin typeface="+mn-lt"/>
              <a:cs typeface="Calibri"/>
            </a:rPr>
            <a:t>management </a:t>
          </a:r>
          <a:r>
            <a:rPr lang="en-US" sz="2400" b="1" spc="-20" dirty="0">
              <a:effectLst>
                <a:outerShdw blurRad="38100" dist="38100" dir="2700000" algn="tl">
                  <a:srgbClr val="000000">
                    <a:alpha val="43137"/>
                  </a:srgbClr>
                </a:outerShdw>
              </a:effectLst>
              <a:latin typeface="+mn-lt"/>
              <a:cs typeface="Calibri"/>
            </a:rPr>
            <a:t>team to </a:t>
          </a:r>
          <a:r>
            <a:rPr lang="en-US" sz="2400" b="1" spc="-10" dirty="0">
              <a:effectLst>
                <a:outerShdw blurRad="38100" dist="38100" dir="2700000" algn="tl">
                  <a:srgbClr val="000000">
                    <a:alpha val="43137"/>
                  </a:srgbClr>
                </a:outerShdw>
              </a:effectLst>
              <a:latin typeface="+mn-lt"/>
              <a:cs typeface="Calibri"/>
            </a:rPr>
            <a:t>determine </a:t>
          </a:r>
          <a:r>
            <a:rPr lang="en-US" sz="2400" b="1" spc="-5" dirty="0">
              <a:effectLst>
                <a:outerShdw blurRad="38100" dist="38100" dir="2700000" algn="tl">
                  <a:srgbClr val="000000">
                    <a:alpha val="43137"/>
                  </a:srgbClr>
                </a:outerShdw>
              </a:effectLst>
              <a:latin typeface="+mn-lt"/>
              <a:cs typeface="Calibri"/>
            </a:rPr>
            <a:t>which </a:t>
          </a:r>
          <a:r>
            <a:rPr lang="en-US" sz="2400" b="1" spc="-25" dirty="0">
              <a:effectLst>
                <a:outerShdw blurRad="38100" dist="38100" dir="2700000" algn="tl">
                  <a:srgbClr val="000000">
                    <a:alpha val="43137"/>
                  </a:srgbClr>
                </a:outerShdw>
              </a:effectLst>
              <a:latin typeface="+mn-lt"/>
              <a:cs typeface="Calibri"/>
            </a:rPr>
            <a:t>requests </a:t>
          </a:r>
          <a:r>
            <a:rPr lang="en-US" sz="2400" b="1" spc="-5" dirty="0">
              <a:effectLst>
                <a:outerShdw blurRad="38100" dist="38100" dir="2700000" algn="tl">
                  <a:srgbClr val="000000">
                    <a:alpha val="43137"/>
                  </a:srgbClr>
                </a:outerShdw>
              </a:effectLst>
              <a:latin typeface="+mn-lt"/>
              <a:cs typeface="Calibri"/>
            </a:rPr>
            <a:t>and</a:t>
          </a:r>
          <a:r>
            <a:rPr lang="en-US" sz="2400" b="1" spc="-210" dirty="0">
              <a:effectLst>
                <a:outerShdw blurRad="38100" dist="38100" dir="2700000" algn="tl">
                  <a:srgbClr val="000000">
                    <a:alpha val="43137"/>
                  </a:srgbClr>
                </a:outerShdw>
              </a:effectLst>
              <a:latin typeface="+mn-lt"/>
              <a:cs typeface="Calibri"/>
            </a:rPr>
            <a:t> </a:t>
          </a:r>
          <a:r>
            <a:rPr lang="en-US" sz="2400" b="1" spc="-5" dirty="0">
              <a:effectLst>
                <a:outerShdw blurRad="38100" dist="38100" dir="2700000" algn="tl">
                  <a:srgbClr val="000000">
                    <a:alpha val="43137"/>
                  </a:srgbClr>
                </a:outerShdw>
              </a:effectLst>
              <a:latin typeface="+mn-lt"/>
              <a:cs typeface="Calibri"/>
            </a:rPr>
            <a:t>funding l</a:t>
          </a:r>
          <a:r>
            <a:rPr lang="en-US" sz="2400" b="1" spc="-20" dirty="0">
              <a:effectLst>
                <a:outerShdw blurRad="38100" dist="38100" dir="2700000" algn="tl">
                  <a:srgbClr val="000000">
                    <a:alpha val="43137"/>
                  </a:srgbClr>
                </a:outerShdw>
              </a:effectLst>
              <a:latin typeface="+mn-lt"/>
              <a:cs typeface="Calibri"/>
            </a:rPr>
            <a:t>evels </a:t>
          </a:r>
          <a:r>
            <a:rPr lang="en-US" sz="2400" b="1" spc="-5" dirty="0">
              <a:effectLst>
                <a:outerShdw blurRad="38100" dist="38100" dir="2700000" algn="tl">
                  <a:srgbClr val="000000">
                    <a:alpha val="43137"/>
                  </a:srgbClr>
                </a:outerShdw>
              </a:effectLst>
              <a:latin typeface="+mn-lt"/>
              <a:cs typeface="Calibri"/>
            </a:rPr>
            <a:t>will </a:t>
          </a:r>
          <a:r>
            <a:rPr lang="en-US" sz="2400" b="1" dirty="0">
              <a:effectLst>
                <a:outerShdw blurRad="38100" dist="38100" dir="2700000" algn="tl">
                  <a:srgbClr val="000000">
                    <a:alpha val="43137"/>
                  </a:srgbClr>
                </a:outerShdw>
              </a:effectLst>
              <a:latin typeface="+mn-lt"/>
              <a:cs typeface="Calibri"/>
            </a:rPr>
            <a:t>be </a:t>
          </a:r>
          <a:r>
            <a:rPr lang="en-US" sz="2400" b="1" spc="-5" dirty="0">
              <a:effectLst>
                <a:outerShdw blurRad="38100" dist="38100" dir="2700000" algn="tl">
                  <a:srgbClr val="000000">
                    <a:alpha val="43137"/>
                  </a:srgbClr>
                </a:outerShdw>
              </a:effectLst>
              <a:latin typeface="+mn-lt"/>
              <a:cs typeface="Calibri"/>
            </a:rPr>
            <a:t>included in </a:t>
          </a:r>
          <a:r>
            <a:rPr lang="en-US" sz="2400" b="1" dirty="0">
              <a:effectLst>
                <a:outerShdw blurRad="38100" dist="38100" dir="2700000" algn="tl">
                  <a:srgbClr val="000000">
                    <a:alpha val="43137"/>
                  </a:srgbClr>
                </a:outerShdw>
              </a:effectLst>
              <a:latin typeface="+mn-lt"/>
              <a:cs typeface="Calibri"/>
            </a:rPr>
            <a:t>the</a:t>
          </a:r>
          <a:r>
            <a:rPr lang="en-US" sz="2400" b="1" spc="-275" dirty="0">
              <a:effectLst>
                <a:outerShdw blurRad="38100" dist="38100" dir="2700000" algn="tl">
                  <a:srgbClr val="000000">
                    <a:alpha val="43137"/>
                  </a:srgbClr>
                </a:outerShdw>
              </a:effectLst>
              <a:latin typeface="+mn-lt"/>
              <a:cs typeface="Calibri"/>
            </a:rPr>
            <a:t>  </a:t>
          </a:r>
          <a:r>
            <a:rPr lang="en-US" sz="2400" b="1" spc="-20" dirty="0">
              <a:effectLst>
                <a:outerShdw blurRad="38100" dist="38100" dir="2700000" algn="tl">
                  <a:srgbClr val="000000">
                    <a:alpha val="43137"/>
                  </a:srgbClr>
                </a:outerShdw>
              </a:effectLst>
              <a:latin typeface="+mn-lt"/>
              <a:cs typeface="Calibri"/>
            </a:rPr>
            <a:t>budget</a:t>
          </a:r>
          <a:endParaRPr lang="en-US" sz="2400" b="1" dirty="0">
            <a:effectLst>
              <a:outerShdw blurRad="38100" dist="38100" dir="2700000" algn="tl">
                <a:srgbClr val="000000">
                  <a:alpha val="43137"/>
                </a:srgbClr>
              </a:outerShdw>
            </a:effectLst>
            <a:latin typeface="+mn-lt"/>
            <a:cs typeface="Calibri"/>
          </a:endParaRPr>
        </a:p>
      </dgm:t>
    </dgm:pt>
    <dgm:pt modelId="{8A3E967F-305F-4F0F-90BB-E3233B8FE3F4}" type="parTrans" cxnId="{A63C77D8-23FF-45ED-8434-93D6B0752A8E}">
      <dgm:prSet/>
      <dgm:spPr/>
      <dgm:t>
        <a:bodyPr/>
        <a:lstStyle/>
        <a:p>
          <a:endParaRPr lang="en-US"/>
        </a:p>
      </dgm:t>
    </dgm:pt>
    <dgm:pt modelId="{97CC6A5E-19C1-45FB-9ECD-89E4EBDE97E0}" type="sibTrans" cxnId="{A63C77D8-23FF-45ED-8434-93D6B0752A8E}">
      <dgm:prSet/>
      <dgm:spPr/>
      <dgm:t>
        <a:bodyPr/>
        <a:lstStyle/>
        <a:p>
          <a:endParaRPr lang="en-US"/>
        </a:p>
      </dgm:t>
    </dgm:pt>
    <dgm:pt modelId="{EE4BAAAF-E673-4086-8F9B-9A16DD58A512}">
      <dgm:prSet custT="1"/>
      <dgm:spPr/>
      <dgm:t>
        <a:bodyPr/>
        <a:lstStyle/>
        <a:p>
          <a:pPr algn="ctr"/>
          <a:r>
            <a:rPr lang="en-US" sz="2400" b="1" spc="25" dirty="0">
              <a:effectLst>
                <a:outerShdw blurRad="38100" dist="38100" dir="2700000" algn="tl">
                  <a:srgbClr val="000000">
                    <a:alpha val="43137"/>
                  </a:srgbClr>
                </a:outerShdw>
              </a:effectLst>
              <a:latin typeface="+mn-lt"/>
              <a:cs typeface="Calibri"/>
            </a:rPr>
            <a:t>Compiles </a:t>
          </a:r>
          <a:r>
            <a:rPr lang="en-US" sz="2400" b="1" dirty="0">
              <a:effectLst>
                <a:outerShdw blurRad="38100" dist="38100" dir="2700000" algn="tl">
                  <a:srgbClr val="000000">
                    <a:alpha val="43137"/>
                  </a:srgbClr>
                </a:outerShdw>
              </a:effectLst>
              <a:latin typeface="+mn-lt"/>
              <a:cs typeface="Calibri"/>
            </a:rPr>
            <a:t>the </a:t>
          </a:r>
          <a:r>
            <a:rPr lang="en-US" sz="2400" b="1" spc="-25" dirty="0">
              <a:effectLst>
                <a:outerShdw blurRad="38100" dist="38100" dir="2700000" algn="tl">
                  <a:srgbClr val="000000">
                    <a:alpha val="43137"/>
                  </a:srgbClr>
                </a:outerShdw>
              </a:effectLst>
              <a:latin typeface="+mn-lt"/>
              <a:cs typeface="Calibri"/>
            </a:rPr>
            <a:t>approved requests </a:t>
          </a:r>
          <a:r>
            <a:rPr lang="en-US" sz="2400" b="1" spc="-30" dirty="0">
              <a:effectLst>
                <a:outerShdw blurRad="38100" dist="38100" dir="2700000" algn="tl">
                  <a:srgbClr val="000000">
                    <a:alpha val="43137"/>
                  </a:srgbClr>
                </a:outerShdw>
              </a:effectLst>
              <a:latin typeface="+mn-lt"/>
              <a:cs typeface="Calibri"/>
            </a:rPr>
            <a:t>into </a:t>
          </a:r>
          <a:r>
            <a:rPr lang="en-US" sz="2400" b="1" dirty="0">
              <a:effectLst>
                <a:outerShdw blurRad="38100" dist="38100" dir="2700000" algn="tl">
                  <a:srgbClr val="000000">
                    <a:alpha val="43137"/>
                  </a:srgbClr>
                </a:outerShdw>
              </a:effectLst>
              <a:latin typeface="+mn-lt"/>
              <a:cs typeface="Calibri"/>
            </a:rPr>
            <a:t>a</a:t>
          </a:r>
          <a:r>
            <a:rPr lang="en-US" sz="2400" b="1" spc="-160" dirty="0">
              <a:effectLst>
                <a:outerShdw blurRad="38100" dist="38100" dir="2700000" algn="tl">
                  <a:srgbClr val="000000">
                    <a:alpha val="43137"/>
                  </a:srgbClr>
                </a:outerShdw>
              </a:effectLst>
              <a:latin typeface="+mn-lt"/>
              <a:cs typeface="Calibri"/>
            </a:rPr>
            <a:t> </a:t>
          </a:r>
          <a:r>
            <a:rPr lang="en-US" sz="2400" b="1" spc="-10" dirty="0">
              <a:effectLst>
                <a:outerShdw blurRad="38100" dist="38100" dir="2700000" algn="tl">
                  <a:srgbClr val="000000">
                    <a:alpha val="43137"/>
                  </a:srgbClr>
                </a:outerShdw>
              </a:effectLst>
              <a:latin typeface="+mn-lt"/>
              <a:cs typeface="Calibri"/>
            </a:rPr>
            <a:t>proposed  </a:t>
          </a:r>
          <a:r>
            <a:rPr lang="en-US" sz="2400" b="1" spc="-20" dirty="0">
              <a:effectLst>
                <a:outerShdw blurRad="38100" dist="38100" dir="2700000" algn="tl">
                  <a:srgbClr val="000000">
                    <a:alpha val="43137"/>
                  </a:srgbClr>
                </a:outerShdw>
              </a:effectLst>
              <a:latin typeface="+mn-lt"/>
              <a:cs typeface="Calibri"/>
            </a:rPr>
            <a:t>budget </a:t>
          </a:r>
          <a:r>
            <a:rPr lang="en-US" sz="2400" b="1" spc="-5" dirty="0">
              <a:effectLst>
                <a:outerShdw blurRad="38100" dist="38100" dir="2700000" algn="tl">
                  <a:srgbClr val="000000">
                    <a:alpha val="43137"/>
                  </a:srgbClr>
                </a:outerShdw>
              </a:effectLst>
              <a:latin typeface="+mn-lt"/>
              <a:cs typeface="Calibri"/>
            </a:rPr>
            <a:t>document </a:t>
          </a:r>
          <a:r>
            <a:rPr lang="en-US" sz="2400" b="1" spc="-10" dirty="0">
              <a:effectLst>
                <a:outerShdw blurRad="38100" dist="38100" dir="2700000" algn="tl">
                  <a:srgbClr val="000000">
                    <a:alpha val="43137"/>
                  </a:srgbClr>
                </a:outerShdw>
              </a:effectLst>
              <a:latin typeface="+mn-lt"/>
              <a:cs typeface="Calibri"/>
            </a:rPr>
            <a:t>that </a:t>
          </a:r>
          <a:r>
            <a:rPr lang="en-US" sz="2400" b="1" spc="-5" dirty="0">
              <a:effectLst>
                <a:outerShdw blurRad="38100" dist="38100" dir="2700000" algn="tl">
                  <a:srgbClr val="000000">
                    <a:alpha val="43137"/>
                  </a:srgbClr>
                </a:outerShdw>
              </a:effectLst>
              <a:latin typeface="+mn-lt"/>
              <a:cs typeface="Calibri"/>
            </a:rPr>
            <a:t>is </a:t>
          </a:r>
          <a:r>
            <a:rPr lang="en-US" sz="2400" b="1" spc="-25" dirty="0">
              <a:effectLst>
                <a:outerShdw blurRad="38100" dist="38100" dir="2700000" algn="tl">
                  <a:srgbClr val="000000">
                    <a:alpha val="43137"/>
                  </a:srgbClr>
                </a:outerShdw>
              </a:effectLst>
              <a:latin typeface="+mn-lt"/>
              <a:cs typeface="Calibri"/>
            </a:rPr>
            <a:t>submitted </a:t>
          </a:r>
          <a:r>
            <a:rPr lang="en-US" sz="2400" b="1" spc="-20" dirty="0">
              <a:effectLst>
                <a:outerShdw blurRad="38100" dist="38100" dir="2700000" algn="tl">
                  <a:srgbClr val="000000">
                    <a:alpha val="43137"/>
                  </a:srgbClr>
                </a:outerShdw>
              </a:effectLst>
              <a:latin typeface="+mn-lt"/>
              <a:cs typeface="Calibri"/>
            </a:rPr>
            <a:t>to </a:t>
          </a:r>
          <a:r>
            <a:rPr lang="en-US" sz="2400" b="1" dirty="0">
              <a:effectLst>
                <a:outerShdw blurRad="38100" dist="38100" dir="2700000" algn="tl">
                  <a:srgbClr val="000000">
                    <a:alpha val="43137"/>
                  </a:srgbClr>
                </a:outerShdw>
              </a:effectLst>
              <a:latin typeface="+mn-lt"/>
              <a:cs typeface="Calibri"/>
            </a:rPr>
            <a:t>the </a:t>
          </a:r>
          <a:r>
            <a:rPr lang="en-US" sz="2400" b="1" spc="-10" dirty="0">
              <a:effectLst>
                <a:outerShdw blurRad="38100" dist="38100" dir="2700000" algn="tl">
                  <a:srgbClr val="000000">
                    <a:alpha val="43137"/>
                  </a:srgbClr>
                </a:outerShdw>
              </a:effectLst>
              <a:latin typeface="+mn-lt"/>
              <a:cs typeface="Calibri"/>
            </a:rPr>
            <a:t>legislative </a:t>
          </a:r>
          <a:r>
            <a:rPr lang="en-US" sz="2400" b="1" spc="-5" dirty="0">
              <a:effectLst>
                <a:outerShdw blurRad="38100" dist="38100" dir="2700000" algn="tl">
                  <a:srgbClr val="000000">
                    <a:alpha val="43137"/>
                  </a:srgbClr>
                </a:outerShdw>
              </a:effectLst>
              <a:latin typeface="+mn-lt"/>
              <a:cs typeface="Calibri"/>
            </a:rPr>
            <a:t>body </a:t>
          </a:r>
          <a:r>
            <a:rPr lang="en-US" sz="2400" b="1" spc="-50" dirty="0">
              <a:effectLst>
                <a:outerShdw blurRad="38100" dist="38100" dir="2700000" algn="tl">
                  <a:srgbClr val="000000">
                    <a:alpha val="43137"/>
                  </a:srgbClr>
                </a:outerShdw>
              </a:effectLst>
              <a:latin typeface="+mn-lt"/>
              <a:cs typeface="Calibri"/>
            </a:rPr>
            <a:t>for </a:t>
          </a:r>
          <a:r>
            <a:rPr lang="en-US" sz="2400" b="1" spc="-35" dirty="0">
              <a:effectLst>
                <a:outerShdw blurRad="38100" dist="38100" dir="2700000" algn="tl">
                  <a:srgbClr val="000000">
                    <a:alpha val="43137"/>
                  </a:srgbClr>
                </a:outerShdw>
              </a:effectLst>
              <a:latin typeface="+mn-lt"/>
              <a:cs typeface="Calibri"/>
            </a:rPr>
            <a:t>review </a:t>
          </a:r>
          <a:r>
            <a:rPr lang="en-US" sz="2400" b="1" spc="-5" dirty="0">
              <a:effectLst>
                <a:outerShdw blurRad="38100" dist="38100" dir="2700000" algn="tl">
                  <a:srgbClr val="000000">
                    <a:alpha val="43137"/>
                  </a:srgbClr>
                </a:outerShdw>
              </a:effectLst>
              <a:latin typeface="+mn-lt"/>
              <a:cs typeface="Calibri"/>
            </a:rPr>
            <a:t>and</a:t>
          </a:r>
          <a:r>
            <a:rPr lang="en-US" sz="2400" b="1" spc="-114" dirty="0">
              <a:effectLst>
                <a:outerShdw blurRad="38100" dist="38100" dir="2700000" algn="tl">
                  <a:srgbClr val="000000">
                    <a:alpha val="43137"/>
                  </a:srgbClr>
                </a:outerShdw>
              </a:effectLst>
              <a:latin typeface="+mn-lt"/>
              <a:cs typeface="Calibri"/>
            </a:rPr>
            <a:t> </a:t>
          </a:r>
          <a:r>
            <a:rPr lang="en-US" sz="2400" b="1" spc="-5" dirty="0">
              <a:effectLst>
                <a:outerShdw blurRad="38100" dist="38100" dir="2700000" algn="tl">
                  <a:srgbClr val="000000">
                    <a:alpha val="43137"/>
                  </a:srgbClr>
                </a:outerShdw>
              </a:effectLst>
              <a:latin typeface="+mn-lt"/>
              <a:cs typeface="Calibri"/>
            </a:rPr>
            <a:t>decision</a:t>
          </a:r>
          <a:endParaRPr lang="en-US" sz="2400" b="1" dirty="0">
            <a:effectLst>
              <a:outerShdw blurRad="38100" dist="38100" dir="2700000" algn="tl">
                <a:srgbClr val="000000">
                  <a:alpha val="43137"/>
                </a:srgbClr>
              </a:outerShdw>
            </a:effectLst>
            <a:latin typeface="+mn-lt"/>
            <a:cs typeface="Calibri"/>
          </a:endParaRPr>
        </a:p>
      </dgm:t>
    </dgm:pt>
    <dgm:pt modelId="{1FD4AE1A-4CA3-4DA6-B609-514440B911E8}" type="parTrans" cxnId="{AB7E3597-6E62-4090-9FE7-DFB8034DFD50}">
      <dgm:prSet/>
      <dgm:spPr/>
      <dgm:t>
        <a:bodyPr/>
        <a:lstStyle/>
        <a:p>
          <a:endParaRPr lang="en-US"/>
        </a:p>
      </dgm:t>
    </dgm:pt>
    <dgm:pt modelId="{C042105B-01F4-4C26-95F5-7A0355B6E04D}" type="sibTrans" cxnId="{AB7E3597-6E62-4090-9FE7-DFB8034DFD50}">
      <dgm:prSet/>
      <dgm:spPr/>
      <dgm:t>
        <a:bodyPr/>
        <a:lstStyle/>
        <a:p>
          <a:endParaRPr lang="en-US"/>
        </a:p>
      </dgm:t>
    </dgm:pt>
    <dgm:pt modelId="{1ABDEA49-4AEA-4C94-8461-072373308E4E}" type="pres">
      <dgm:prSet presAssocID="{F7659487-681A-4245-AC24-2835FEC44C46}" presName="linear" presStyleCnt="0">
        <dgm:presLayoutVars>
          <dgm:dir/>
          <dgm:animLvl val="lvl"/>
          <dgm:resizeHandles val="exact"/>
        </dgm:presLayoutVars>
      </dgm:prSet>
      <dgm:spPr/>
      <dgm:t>
        <a:bodyPr/>
        <a:lstStyle/>
        <a:p>
          <a:endParaRPr lang="en-US"/>
        </a:p>
      </dgm:t>
    </dgm:pt>
    <dgm:pt modelId="{711D6542-8140-4DE1-88A0-9733FEC201D2}" type="pres">
      <dgm:prSet presAssocID="{2736E9A9-5FAD-4B84-965A-F7AA738CD639}" presName="parentLin" presStyleCnt="0"/>
      <dgm:spPr/>
    </dgm:pt>
    <dgm:pt modelId="{357BF4B0-C418-4672-84F8-48E37850FF9D}" type="pres">
      <dgm:prSet presAssocID="{2736E9A9-5FAD-4B84-965A-F7AA738CD639}" presName="parentLeftMargin" presStyleLbl="node1" presStyleIdx="0" presStyleCnt="3"/>
      <dgm:spPr/>
      <dgm:t>
        <a:bodyPr/>
        <a:lstStyle/>
        <a:p>
          <a:endParaRPr lang="en-US"/>
        </a:p>
      </dgm:t>
    </dgm:pt>
    <dgm:pt modelId="{F4C182FE-9A04-498A-B87E-2AAA01A92A4D}" type="pres">
      <dgm:prSet presAssocID="{2736E9A9-5FAD-4B84-965A-F7AA738CD639}" presName="parentText" presStyleLbl="node1" presStyleIdx="0" presStyleCnt="3" custScaleY="122040">
        <dgm:presLayoutVars>
          <dgm:chMax val="0"/>
          <dgm:bulletEnabled val="1"/>
        </dgm:presLayoutVars>
      </dgm:prSet>
      <dgm:spPr/>
      <dgm:t>
        <a:bodyPr/>
        <a:lstStyle/>
        <a:p>
          <a:endParaRPr lang="en-US"/>
        </a:p>
      </dgm:t>
    </dgm:pt>
    <dgm:pt modelId="{C40CF3C3-D6B8-47E7-BF2B-CCC5CE63031D}" type="pres">
      <dgm:prSet presAssocID="{2736E9A9-5FAD-4B84-965A-F7AA738CD639}" presName="negativeSpace" presStyleCnt="0"/>
      <dgm:spPr/>
    </dgm:pt>
    <dgm:pt modelId="{B604D561-637B-47F3-B347-5E217CAEAF2A}" type="pres">
      <dgm:prSet presAssocID="{2736E9A9-5FAD-4B84-965A-F7AA738CD639}" presName="childText" presStyleLbl="conFgAcc1" presStyleIdx="0" presStyleCnt="3">
        <dgm:presLayoutVars>
          <dgm:bulletEnabled val="1"/>
        </dgm:presLayoutVars>
      </dgm:prSet>
      <dgm:spPr/>
      <dgm:t>
        <a:bodyPr/>
        <a:lstStyle/>
        <a:p>
          <a:endParaRPr lang="en-US"/>
        </a:p>
      </dgm:t>
    </dgm:pt>
    <dgm:pt modelId="{0F330E1D-4B32-4A83-A343-EB5514ACF731}" type="pres">
      <dgm:prSet presAssocID="{6CE53E6E-9798-41AC-9E74-9EDB5D6134D2}" presName="spaceBetweenRectangles" presStyleCnt="0"/>
      <dgm:spPr/>
    </dgm:pt>
    <dgm:pt modelId="{FF339440-3328-4887-9D82-2072BBEA7EA9}" type="pres">
      <dgm:prSet presAssocID="{24FD21F4-2760-40CF-B35F-F90D88A80479}" presName="parentLin" presStyleCnt="0"/>
      <dgm:spPr/>
    </dgm:pt>
    <dgm:pt modelId="{5ABEB6AE-CFAD-4E23-A155-95D31DDA9543}" type="pres">
      <dgm:prSet presAssocID="{24FD21F4-2760-40CF-B35F-F90D88A80479}" presName="parentLeftMargin" presStyleLbl="node1" presStyleIdx="0" presStyleCnt="3"/>
      <dgm:spPr/>
      <dgm:t>
        <a:bodyPr/>
        <a:lstStyle/>
        <a:p>
          <a:endParaRPr lang="en-US"/>
        </a:p>
      </dgm:t>
    </dgm:pt>
    <dgm:pt modelId="{FA608E7E-82B8-461C-83FE-A551CAAA27AF}" type="pres">
      <dgm:prSet presAssocID="{24FD21F4-2760-40CF-B35F-F90D88A80479}" presName="parentText" presStyleLbl="node1" presStyleIdx="1" presStyleCnt="3" custScaleX="103682" custScaleY="327363">
        <dgm:presLayoutVars>
          <dgm:chMax val="0"/>
          <dgm:bulletEnabled val="1"/>
        </dgm:presLayoutVars>
      </dgm:prSet>
      <dgm:spPr/>
      <dgm:t>
        <a:bodyPr/>
        <a:lstStyle/>
        <a:p>
          <a:endParaRPr lang="en-US"/>
        </a:p>
      </dgm:t>
    </dgm:pt>
    <dgm:pt modelId="{921C40D3-8AAE-4251-B2FE-E708B66B767A}" type="pres">
      <dgm:prSet presAssocID="{24FD21F4-2760-40CF-B35F-F90D88A80479}" presName="negativeSpace" presStyleCnt="0"/>
      <dgm:spPr/>
    </dgm:pt>
    <dgm:pt modelId="{3C1C3CE3-86CB-4203-93E1-99CD3A933CA4}" type="pres">
      <dgm:prSet presAssocID="{24FD21F4-2760-40CF-B35F-F90D88A80479}" presName="childText" presStyleLbl="conFgAcc1" presStyleIdx="1" presStyleCnt="3">
        <dgm:presLayoutVars>
          <dgm:bulletEnabled val="1"/>
        </dgm:presLayoutVars>
      </dgm:prSet>
      <dgm:spPr/>
    </dgm:pt>
    <dgm:pt modelId="{A2429E29-792F-42AD-BE45-4B2B71CAAB86}" type="pres">
      <dgm:prSet presAssocID="{97CC6A5E-19C1-45FB-9ECD-89E4EBDE97E0}" presName="spaceBetweenRectangles" presStyleCnt="0"/>
      <dgm:spPr/>
    </dgm:pt>
    <dgm:pt modelId="{C4D3AA47-CCD3-491A-B2AC-526BB30C0391}" type="pres">
      <dgm:prSet presAssocID="{EE4BAAAF-E673-4086-8F9B-9A16DD58A512}" presName="parentLin" presStyleCnt="0"/>
      <dgm:spPr/>
    </dgm:pt>
    <dgm:pt modelId="{E04FAF80-36E7-44BD-AEB7-64A3B5A4183B}" type="pres">
      <dgm:prSet presAssocID="{EE4BAAAF-E673-4086-8F9B-9A16DD58A512}" presName="parentLeftMargin" presStyleLbl="node1" presStyleIdx="1" presStyleCnt="3"/>
      <dgm:spPr/>
      <dgm:t>
        <a:bodyPr/>
        <a:lstStyle/>
        <a:p>
          <a:endParaRPr lang="en-US"/>
        </a:p>
      </dgm:t>
    </dgm:pt>
    <dgm:pt modelId="{68497BEF-39D6-4129-B5FC-78065CA90075}" type="pres">
      <dgm:prSet presAssocID="{EE4BAAAF-E673-4086-8F9B-9A16DD58A512}" presName="parentText" presStyleLbl="node1" presStyleIdx="2" presStyleCnt="3" custScaleY="316950">
        <dgm:presLayoutVars>
          <dgm:chMax val="0"/>
          <dgm:bulletEnabled val="1"/>
        </dgm:presLayoutVars>
      </dgm:prSet>
      <dgm:spPr/>
      <dgm:t>
        <a:bodyPr/>
        <a:lstStyle/>
        <a:p>
          <a:endParaRPr lang="en-US"/>
        </a:p>
      </dgm:t>
    </dgm:pt>
    <dgm:pt modelId="{669221F9-4389-44CB-9AA1-91216152AB7F}" type="pres">
      <dgm:prSet presAssocID="{EE4BAAAF-E673-4086-8F9B-9A16DD58A512}" presName="negativeSpace" presStyleCnt="0"/>
      <dgm:spPr/>
    </dgm:pt>
    <dgm:pt modelId="{EB4FB550-F604-4FA7-AF87-C503C267C149}" type="pres">
      <dgm:prSet presAssocID="{EE4BAAAF-E673-4086-8F9B-9A16DD58A512}" presName="childText" presStyleLbl="conFgAcc1" presStyleIdx="2" presStyleCnt="3">
        <dgm:presLayoutVars>
          <dgm:bulletEnabled val="1"/>
        </dgm:presLayoutVars>
      </dgm:prSet>
      <dgm:spPr/>
    </dgm:pt>
  </dgm:ptLst>
  <dgm:cxnLst>
    <dgm:cxn modelId="{A682FAEA-277B-4E35-A530-B649B37DD197}" type="presOf" srcId="{24FD21F4-2760-40CF-B35F-F90D88A80479}" destId="{FA608E7E-82B8-461C-83FE-A551CAAA27AF}" srcOrd="1" destOrd="0" presId="urn:microsoft.com/office/officeart/2005/8/layout/list1"/>
    <dgm:cxn modelId="{CCEA9489-1A2B-4EF7-B7A3-70460115BE7E}" srcId="{2736E9A9-5FAD-4B84-965A-F7AA738CD639}" destId="{6A7C7FAB-4E86-424D-98F1-D2645ADB5050}" srcOrd="2" destOrd="0" parTransId="{F79C5EC9-3F6F-407F-BD6E-CFA4B83920D4}" sibTransId="{AF6D618E-6563-489D-99DD-C8AD11AC6DA3}"/>
    <dgm:cxn modelId="{A63C77D8-23FF-45ED-8434-93D6B0752A8E}" srcId="{F7659487-681A-4245-AC24-2835FEC44C46}" destId="{24FD21F4-2760-40CF-B35F-F90D88A80479}" srcOrd="1" destOrd="0" parTransId="{8A3E967F-305F-4F0F-90BB-E3233B8FE3F4}" sibTransId="{97CC6A5E-19C1-45FB-9ECD-89E4EBDE97E0}"/>
    <dgm:cxn modelId="{B5E2875B-502E-4617-A2DB-09D955878BAF}" srcId="{2736E9A9-5FAD-4B84-965A-F7AA738CD639}" destId="{8311155E-2B10-44CE-8DE6-007A7FCD9D24}" srcOrd="1" destOrd="0" parTransId="{E2682761-2E66-48EC-8985-30A3D0A33D3A}" sibTransId="{AF466215-A83A-49D7-B382-E334B801A220}"/>
    <dgm:cxn modelId="{DF2EF7AB-1806-4742-9E4D-2E7D91E943B8}" type="presOf" srcId="{EE4BAAAF-E673-4086-8F9B-9A16DD58A512}" destId="{68497BEF-39D6-4129-B5FC-78065CA90075}" srcOrd="1" destOrd="0" presId="urn:microsoft.com/office/officeart/2005/8/layout/list1"/>
    <dgm:cxn modelId="{B3750D8E-1A7B-449D-B605-2E1C53D47C7E}" type="presOf" srcId="{527195A9-3F38-4E96-96CE-040D5760B010}" destId="{B604D561-637B-47F3-B347-5E217CAEAF2A}" srcOrd="0" destOrd="0" presId="urn:microsoft.com/office/officeart/2005/8/layout/list1"/>
    <dgm:cxn modelId="{0104277F-73C3-40EB-9503-EA62E8E994EB}" srcId="{2736E9A9-5FAD-4B84-965A-F7AA738CD639}" destId="{527195A9-3F38-4E96-96CE-040D5760B010}" srcOrd="0" destOrd="0" parTransId="{448D1F0E-FFB1-4934-9104-23941D0D8382}" sibTransId="{2D814818-B4A3-4CFF-A5A0-E5EB0115986B}"/>
    <dgm:cxn modelId="{5347ACB6-C110-4728-BB57-6B717A974D89}" type="presOf" srcId="{2736E9A9-5FAD-4B84-965A-F7AA738CD639}" destId="{357BF4B0-C418-4672-84F8-48E37850FF9D}" srcOrd="0" destOrd="0" presId="urn:microsoft.com/office/officeart/2005/8/layout/list1"/>
    <dgm:cxn modelId="{220AFD77-C778-4317-A930-2DE6B80C6257}" type="presOf" srcId="{EE4BAAAF-E673-4086-8F9B-9A16DD58A512}" destId="{E04FAF80-36E7-44BD-AEB7-64A3B5A4183B}" srcOrd="0" destOrd="0" presId="urn:microsoft.com/office/officeart/2005/8/layout/list1"/>
    <dgm:cxn modelId="{35CF7825-DEED-450D-B0F4-999B570C0388}" type="presOf" srcId="{F7659487-681A-4245-AC24-2835FEC44C46}" destId="{1ABDEA49-4AEA-4C94-8461-072373308E4E}" srcOrd="0" destOrd="0" presId="urn:microsoft.com/office/officeart/2005/8/layout/list1"/>
    <dgm:cxn modelId="{272B3034-3ED4-4066-8FDB-9F2153E210EE}" srcId="{F7659487-681A-4245-AC24-2835FEC44C46}" destId="{2736E9A9-5FAD-4B84-965A-F7AA738CD639}" srcOrd="0" destOrd="0" parTransId="{58B8B95F-A14E-4F3F-8803-E0A730170112}" sibTransId="{6CE53E6E-9798-41AC-9E74-9EDB5D6134D2}"/>
    <dgm:cxn modelId="{7CE6EF43-E7AB-4506-BBC9-15AE2A5F25EC}" type="presOf" srcId="{24FD21F4-2760-40CF-B35F-F90D88A80479}" destId="{5ABEB6AE-CFAD-4E23-A155-95D31DDA9543}" srcOrd="0" destOrd="0" presId="urn:microsoft.com/office/officeart/2005/8/layout/list1"/>
    <dgm:cxn modelId="{3F055F41-2404-45B3-B2AA-9F5FE168223E}" type="presOf" srcId="{8311155E-2B10-44CE-8DE6-007A7FCD9D24}" destId="{B604D561-637B-47F3-B347-5E217CAEAF2A}" srcOrd="0" destOrd="1" presId="urn:microsoft.com/office/officeart/2005/8/layout/list1"/>
    <dgm:cxn modelId="{AB678388-8644-40D3-8D8A-4CB9CD580F3B}" type="presOf" srcId="{2736E9A9-5FAD-4B84-965A-F7AA738CD639}" destId="{F4C182FE-9A04-498A-B87E-2AAA01A92A4D}" srcOrd="1" destOrd="0" presId="urn:microsoft.com/office/officeart/2005/8/layout/list1"/>
    <dgm:cxn modelId="{8D695914-22DD-4319-8E4D-EA5DC3F53D6A}" type="presOf" srcId="{6A7C7FAB-4E86-424D-98F1-D2645ADB5050}" destId="{B604D561-637B-47F3-B347-5E217CAEAF2A}" srcOrd="0" destOrd="2" presId="urn:microsoft.com/office/officeart/2005/8/layout/list1"/>
    <dgm:cxn modelId="{AB7E3597-6E62-4090-9FE7-DFB8034DFD50}" srcId="{F7659487-681A-4245-AC24-2835FEC44C46}" destId="{EE4BAAAF-E673-4086-8F9B-9A16DD58A512}" srcOrd="2" destOrd="0" parTransId="{1FD4AE1A-4CA3-4DA6-B609-514440B911E8}" sibTransId="{C042105B-01F4-4C26-95F5-7A0355B6E04D}"/>
    <dgm:cxn modelId="{E8E3ADAA-AB6D-4E64-8B12-7E702EDDE3E3}" type="presParOf" srcId="{1ABDEA49-4AEA-4C94-8461-072373308E4E}" destId="{711D6542-8140-4DE1-88A0-9733FEC201D2}" srcOrd="0" destOrd="0" presId="urn:microsoft.com/office/officeart/2005/8/layout/list1"/>
    <dgm:cxn modelId="{A8CAEBDA-7A33-462A-BD56-9177306FF023}" type="presParOf" srcId="{711D6542-8140-4DE1-88A0-9733FEC201D2}" destId="{357BF4B0-C418-4672-84F8-48E37850FF9D}" srcOrd="0" destOrd="0" presId="urn:microsoft.com/office/officeart/2005/8/layout/list1"/>
    <dgm:cxn modelId="{6E090BE4-AE28-460D-9231-C8B311C97949}" type="presParOf" srcId="{711D6542-8140-4DE1-88A0-9733FEC201D2}" destId="{F4C182FE-9A04-498A-B87E-2AAA01A92A4D}" srcOrd="1" destOrd="0" presId="urn:microsoft.com/office/officeart/2005/8/layout/list1"/>
    <dgm:cxn modelId="{9340DC9C-1985-43C3-A936-F4FF9E0BE96B}" type="presParOf" srcId="{1ABDEA49-4AEA-4C94-8461-072373308E4E}" destId="{C40CF3C3-D6B8-47E7-BF2B-CCC5CE63031D}" srcOrd="1" destOrd="0" presId="urn:microsoft.com/office/officeart/2005/8/layout/list1"/>
    <dgm:cxn modelId="{F65130E3-8096-4AF9-8CFB-2E3C8D71C5ED}" type="presParOf" srcId="{1ABDEA49-4AEA-4C94-8461-072373308E4E}" destId="{B604D561-637B-47F3-B347-5E217CAEAF2A}" srcOrd="2" destOrd="0" presId="urn:microsoft.com/office/officeart/2005/8/layout/list1"/>
    <dgm:cxn modelId="{00598DC7-AAFD-4B82-A14E-A61D4EAA1E8D}" type="presParOf" srcId="{1ABDEA49-4AEA-4C94-8461-072373308E4E}" destId="{0F330E1D-4B32-4A83-A343-EB5514ACF731}" srcOrd="3" destOrd="0" presId="urn:microsoft.com/office/officeart/2005/8/layout/list1"/>
    <dgm:cxn modelId="{B57177B3-7AAD-47B5-855B-C89B6252FE2C}" type="presParOf" srcId="{1ABDEA49-4AEA-4C94-8461-072373308E4E}" destId="{FF339440-3328-4887-9D82-2072BBEA7EA9}" srcOrd="4" destOrd="0" presId="urn:microsoft.com/office/officeart/2005/8/layout/list1"/>
    <dgm:cxn modelId="{047FDD0A-4B7A-419F-8DF7-8523707316AB}" type="presParOf" srcId="{FF339440-3328-4887-9D82-2072BBEA7EA9}" destId="{5ABEB6AE-CFAD-4E23-A155-95D31DDA9543}" srcOrd="0" destOrd="0" presId="urn:microsoft.com/office/officeart/2005/8/layout/list1"/>
    <dgm:cxn modelId="{FA6FD6BF-6BAD-4B8D-90F1-0EC6E9170C2C}" type="presParOf" srcId="{FF339440-3328-4887-9D82-2072BBEA7EA9}" destId="{FA608E7E-82B8-461C-83FE-A551CAAA27AF}" srcOrd="1" destOrd="0" presId="urn:microsoft.com/office/officeart/2005/8/layout/list1"/>
    <dgm:cxn modelId="{8FED49D8-CE8C-41CC-93A3-CA6CC89A5F29}" type="presParOf" srcId="{1ABDEA49-4AEA-4C94-8461-072373308E4E}" destId="{921C40D3-8AAE-4251-B2FE-E708B66B767A}" srcOrd="5" destOrd="0" presId="urn:microsoft.com/office/officeart/2005/8/layout/list1"/>
    <dgm:cxn modelId="{C85A255C-801E-4000-A9C9-823CA760DB0C}" type="presParOf" srcId="{1ABDEA49-4AEA-4C94-8461-072373308E4E}" destId="{3C1C3CE3-86CB-4203-93E1-99CD3A933CA4}" srcOrd="6" destOrd="0" presId="urn:microsoft.com/office/officeart/2005/8/layout/list1"/>
    <dgm:cxn modelId="{62533E86-060B-4C32-A9A5-24C562C3C031}" type="presParOf" srcId="{1ABDEA49-4AEA-4C94-8461-072373308E4E}" destId="{A2429E29-792F-42AD-BE45-4B2B71CAAB86}" srcOrd="7" destOrd="0" presId="urn:microsoft.com/office/officeart/2005/8/layout/list1"/>
    <dgm:cxn modelId="{D38EC320-CF5A-4EB3-A209-E627F1FD298B}" type="presParOf" srcId="{1ABDEA49-4AEA-4C94-8461-072373308E4E}" destId="{C4D3AA47-CCD3-491A-B2AC-526BB30C0391}" srcOrd="8" destOrd="0" presId="urn:microsoft.com/office/officeart/2005/8/layout/list1"/>
    <dgm:cxn modelId="{5787301B-3C8E-4E2A-8755-362BA763EDF7}" type="presParOf" srcId="{C4D3AA47-CCD3-491A-B2AC-526BB30C0391}" destId="{E04FAF80-36E7-44BD-AEB7-64A3B5A4183B}" srcOrd="0" destOrd="0" presId="urn:microsoft.com/office/officeart/2005/8/layout/list1"/>
    <dgm:cxn modelId="{0A2891E3-D546-48CE-BD57-69811F9E962C}" type="presParOf" srcId="{C4D3AA47-CCD3-491A-B2AC-526BB30C0391}" destId="{68497BEF-39D6-4129-B5FC-78065CA90075}" srcOrd="1" destOrd="0" presId="urn:microsoft.com/office/officeart/2005/8/layout/list1"/>
    <dgm:cxn modelId="{C0987E56-3CFE-47FB-B6BF-7911DB62F34F}" type="presParOf" srcId="{1ABDEA49-4AEA-4C94-8461-072373308E4E}" destId="{669221F9-4389-44CB-9AA1-91216152AB7F}" srcOrd="9" destOrd="0" presId="urn:microsoft.com/office/officeart/2005/8/layout/list1"/>
    <dgm:cxn modelId="{1F4D727D-BDCE-452A-91C5-D1FAE4721D42}" type="presParOf" srcId="{1ABDEA49-4AEA-4C94-8461-072373308E4E}" destId="{EB4FB550-F604-4FA7-AF87-C503C267C14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F92D8CE-98CA-4463-9D3A-3ECEC97E32E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F71BE78-E254-4093-80A5-21A386601F65}">
      <dgm:prSet phldrT="[Text]" custT="1"/>
      <dgm:spPr/>
      <dgm:t>
        <a:bodyPr/>
        <a:lstStyle/>
        <a:p>
          <a:pPr algn="ctr"/>
          <a:r>
            <a:rPr lang="en-US" sz="2800" b="1" dirty="0">
              <a:solidFill>
                <a:schemeClr val="tx2"/>
              </a:solidFill>
            </a:rPr>
            <a:t>Budget document should:</a:t>
          </a:r>
        </a:p>
      </dgm:t>
    </dgm:pt>
    <dgm:pt modelId="{568B32C8-E650-4E5E-AEC5-678AFF000F1C}" type="parTrans" cxnId="{D0E28F10-D151-4663-AF4B-6D8C2DC13162}">
      <dgm:prSet/>
      <dgm:spPr/>
      <dgm:t>
        <a:bodyPr/>
        <a:lstStyle/>
        <a:p>
          <a:endParaRPr lang="en-US"/>
        </a:p>
      </dgm:t>
    </dgm:pt>
    <dgm:pt modelId="{E0C978CE-44AC-49DB-9E93-BF630C954223}" type="sibTrans" cxnId="{D0E28F10-D151-4663-AF4B-6D8C2DC13162}">
      <dgm:prSet/>
      <dgm:spPr/>
      <dgm:t>
        <a:bodyPr/>
        <a:lstStyle/>
        <a:p>
          <a:endParaRPr lang="en-US"/>
        </a:p>
      </dgm:t>
    </dgm:pt>
    <dgm:pt modelId="{8EB7F8FB-242B-4752-B56B-3E7F9DFF8C56}">
      <dgm:prSet custT="1"/>
      <dgm:spPr/>
      <dgm:t>
        <a:bodyPr anchor="ctr"/>
        <a:lstStyle/>
        <a:p>
          <a:r>
            <a:rPr lang="en-US" sz="2400" spc="-15" dirty="0">
              <a:latin typeface="Calibri"/>
              <a:cs typeface="Calibri"/>
            </a:rPr>
            <a:t>Provide </a:t>
          </a:r>
          <a:r>
            <a:rPr lang="en-US" sz="2400" spc="-5" dirty="0">
              <a:latin typeface="Calibri"/>
              <a:cs typeface="Calibri"/>
            </a:rPr>
            <a:t>summary </a:t>
          </a:r>
          <a:r>
            <a:rPr lang="en-US" sz="2400" spc="-25" dirty="0">
              <a:latin typeface="Calibri"/>
              <a:cs typeface="Calibri"/>
            </a:rPr>
            <a:t>information to </a:t>
          </a:r>
          <a:r>
            <a:rPr lang="en-US" sz="2400" spc="-5" dirty="0">
              <a:latin typeface="Calibri"/>
              <a:cs typeface="Calibri"/>
            </a:rPr>
            <a:t>the</a:t>
          </a:r>
          <a:r>
            <a:rPr lang="en-US" sz="2400" spc="-80" dirty="0">
              <a:latin typeface="Calibri"/>
              <a:cs typeface="Calibri"/>
            </a:rPr>
            <a:t> </a:t>
          </a:r>
          <a:r>
            <a:rPr lang="en-US" sz="2400" spc="-5" dirty="0">
              <a:latin typeface="Calibri"/>
              <a:cs typeface="Calibri"/>
            </a:rPr>
            <a:t>public/media</a:t>
          </a:r>
          <a:endParaRPr lang="en-US" sz="2400" dirty="0">
            <a:latin typeface="Calibri"/>
            <a:cs typeface="Calibri"/>
          </a:endParaRPr>
        </a:p>
      </dgm:t>
    </dgm:pt>
    <dgm:pt modelId="{1C53729C-A347-4DDC-BBB3-09E25F6D7D81}" type="parTrans" cxnId="{2FD53307-9DF6-42A4-8707-3A0EF606F2B7}">
      <dgm:prSet/>
      <dgm:spPr/>
      <dgm:t>
        <a:bodyPr/>
        <a:lstStyle/>
        <a:p>
          <a:endParaRPr lang="en-US"/>
        </a:p>
      </dgm:t>
    </dgm:pt>
    <dgm:pt modelId="{53E5F333-7C94-489E-9E7E-6F03FD434E8C}" type="sibTrans" cxnId="{2FD53307-9DF6-42A4-8707-3A0EF606F2B7}">
      <dgm:prSet/>
      <dgm:spPr/>
      <dgm:t>
        <a:bodyPr/>
        <a:lstStyle/>
        <a:p>
          <a:endParaRPr lang="en-US"/>
        </a:p>
      </dgm:t>
    </dgm:pt>
    <dgm:pt modelId="{37CDFCC4-E827-4AC2-BB62-419FBD797D13}">
      <dgm:prSet custT="1"/>
      <dgm:spPr/>
      <dgm:t>
        <a:bodyPr anchor="ctr"/>
        <a:lstStyle/>
        <a:p>
          <a:r>
            <a:rPr lang="en-US" sz="2400" spc="-5" dirty="0">
              <a:latin typeface="Calibri"/>
              <a:cs typeface="Calibri"/>
            </a:rPr>
            <a:t>Include a </a:t>
          </a:r>
          <a:r>
            <a:rPr lang="en-US" sz="2400" spc="-30" dirty="0">
              <a:latin typeface="Calibri"/>
              <a:cs typeface="Calibri"/>
            </a:rPr>
            <a:t>transmittal </a:t>
          </a:r>
          <a:r>
            <a:rPr lang="en-US" sz="2400" spc="-40" dirty="0">
              <a:latin typeface="Calibri"/>
              <a:cs typeface="Calibri"/>
            </a:rPr>
            <a:t>letter </a:t>
          </a:r>
          <a:r>
            <a:rPr lang="en-US" sz="2400" spc="-20" dirty="0">
              <a:latin typeface="Calibri"/>
              <a:cs typeface="Calibri"/>
            </a:rPr>
            <a:t>that </a:t>
          </a:r>
          <a:r>
            <a:rPr lang="en-US" sz="2400" spc="-5" dirty="0">
              <a:latin typeface="Calibri"/>
              <a:cs typeface="Calibri"/>
            </a:rPr>
            <a:t>outlines </a:t>
          </a:r>
          <a:r>
            <a:rPr lang="en-US" sz="2400" spc="-70" dirty="0">
              <a:latin typeface="Calibri"/>
              <a:cs typeface="Calibri"/>
            </a:rPr>
            <a:t>key  </a:t>
          </a:r>
          <a:r>
            <a:rPr lang="en-US" sz="2400" spc="-5" dirty="0">
              <a:latin typeface="Calibri"/>
              <a:cs typeface="Calibri"/>
            </a:rPr>
            <a:t>policies and</a:t>
          </a:r>
          <a:r>
            <a:rPr lang="en-US" sz="2400" spc="-130" dirty="0">
              <a:latin typeface="Calibri"/>
              <a:cs typeface="Calibri"/>
            </a:rPr>
            <a:t> </a:t>
          </a:r>
          <a:r>
            <a:rPr lang="en-US" sz="2400" spc="-30" dirty="0">
              <a:latin typeface="Calibri"/>
              <a:cs typeface="Calibri"/>
            </a:rPr>
            <a:t>strategies</a:t>
          </a:r>
          <a:endParaRPr lang="en-US" sz="2400" dirty="0">
            <a:latin typeface="Calibri"/>
            <a:cs typeface="Calibri"/>
          </a:endParaRPr>
        </a:p>
      </dgm:t>
    </dgm:pt>
    <dgm:pt modelId="{DDCDAFDC-2256-4D6E-B8F0-F22CE1C8C05C}" type="parTrans" cxnId="{A01F4D17-310F-4969-A6A5-8DF2F7CCB99F}">
      <dgm:prSet/>
      <dgm:spPr/>
      <dgm:t>
        <a:bodyPr/>
        <a:lstStyle/>
        <a:p>
          <a:endParaRPr lang="en-US"/>
        </a:p>
      </dgm:t>
    </dgm:pt>
    <dgm:pt modelId="{9EF72F69-59D0-4659-8616-D6F3F7373E5C}" type="sibTrans" cxnId="{A01F4D17-310F-4969-A6A5-8DF2F7CCB99F}">
      <dgm:prSet/>
      <dgm:spPr/>
      <dgm:t>
        <a:bodyPr/>
        <a:lstStyle/>
        <a:p>
          <a:endParaRPr lang="en-US"/>
        </a:p>
      </dgm:t>
    </dgm:pt>
    <dgm:pt modelId="{A2ABD5C2-F157-4C6A-A6CB-045A76476421}">
      <dgm:prSet custT="1"/>
      <dgm:spPr/>
      <dgm:t>
        <a:bodyPr anchor="ctr"/>
        <a:lstStyle/>
        <a:p>
          <a:r>
            <a:rPr lang="en-US" sz="2400" spc="5" dirty="0">
              <a:latin typeface="Calibri"/>
              <a:cs typeface="Calibri"/>
            </a:rPr>
            <a:t>Be </a:t>
          </a:r>
          <a:r>
            <a:rPr lang="en-US" sz="2400" spc="-25" dirty="0">
              <a:latin typeface="Calibri"/>
              <a:cs typeface="Calibri"/>
            </a:rPr>
            <a:t>readable </a:t>
          </a:r>
          <a:r>
            <a:rPr lang="en-US" sz="2400" spc="-5" dirty="0">
              <a:latin typeface="Calibri"/>
              <a:cs typeface="Calibri"/>
            </a:rPr>
            <a:t>and</a:t>
          </a:r>
          <a:r>
            <a:rPr lang="en-US" sz="2400" dirty="0">
              <a:latin typeface="Calibri"/>
              <a:cs typeface="Calibri"/>
            </a:rPr>
            <a:t> </a:t>
          </a:r>
          <a:r>
            <a:rPr lang="en-US" sz="2400" spc="-30" dirty="0">
              <a:latin typeface="Calibri"/>
              <a:cs typeface="Calibri"/>
            </a:rPr>
            <a:t>understandable</a:t>
          </a:r>
          <a:endParaRPr lang="en-US" sz="2400" dirty="0">
            <a:latin typeface="Calibri"/>
            <a:cs typeface="Calibri"/>
          </a:endParaRPr>
        </a:p>
      </dgm:t>
    </dgm:pt>
    <dgm:pt modelId="{935059DF-25B0-4553-A237-C21008AE4666}" type="parTrans" cxnId="{8A997F1D-911D-4B2E-B981-D9DD583705E9}">
      <dgm:prSet/>
      <dgm:spPr/>
      <dgm:t>
        <a:bodyPr/>
        <a:lstStyle/>
        <a:p>
          <a:endParaRPr lang="en-US"/>
        </a:p>
      </dgm:t>
    </dgm:pt>
    <dgm:pt modelId="{98382BBC-C6C4-421D-9BFC-0F213855138D}" type="sibTrans" cxnId="{8A997F1D-911D-4B2E-B981-D9DD583705E9}">
      <dgm:prSet/>
      <dgm:spPr/>
      <dgm:t>
        <a:bodyPr/>
        <a:lstStyle/>
        <a:p>
          <a:endParaRPr lang="en-US"/>
        </a:p>
      </dgm:t>
    </dgm:pt>
    <dgm:pt modelId="{942F8401-EE04-4198-A222-37B393170FF5}">
      <dgm:prSet custT="1"/>
      <dgm:spPr/>
      <dgm:t>
        <a:bodyPr anchor="ctr"/>
        <a:lstStyle/>
        <a:p>
          <a:r>
            <a:rPr lang="en-US" sz="2400" spc="-5" dirty="0">
              <a:latin typeface="Calibri"/>
              <a:cs typeface="Calibri"/>
            </a:rPr>
            <a:t>Explain </a:t>
          </a:r>
          <a:r>
            <a:rPr lang="en-US" sz="2400" spc="-25" dirty="0">
              <a:latin typeface="Calibri"/>
              <a:cs typeface="Calibri"/>
            </a:rPr>
            <a:t>events/conditions </a:t>
          </a:r>
          <a:r>
            <a:rPr lang="en-US" sz="2400" spc="-20" dirty="0">
              <a:latin typeface="Calibri"/>
              <a:cs typeface="Calibri"/>
            </a:rPr>
            <a:t>that </a:t>
          </a:r>
          <a:r>
            <a:rPr lang="en-US" sz="2400" spc="-40" dirty="0">
              <a:latin typeface="Calibri"/>
              <a:cs typeface="Calibri"/>
            </a:rPr>
            <a:t>require </a:t>
          </a:r>
          <a:r>
            <a:rPr lang="en-US" sz="2400" spc="-20" dirty="0">
              <a:latin typeface="Calibri"/>
              <a:cs typeface="Calibri"/>
            </a:rPr>
            <a:t>changes </a:t>
          </a:r>
          <a:r>
            <a:rPr lang="en-US" sz="2400" spc="-5" dirty="0">
              <a:latin typeface="Calibri"/>
              <a:cs typeface="Calibri"/>
            </a:rPr>
            <a:t>in </a:t>
          </a:r>
          <a:r>
            <a:rPr lang="en-US" sz="2400" spc="-25" dirty="0">
              <a:latin typeface="Calibri"/>
              <a:cs typeface="Calibri"/>
            </a:rPr>
            <a:t>operations to ensure </a:t>
          </a:r>
          <a:r>
            <a:rPr lang="en-US" sz="2400" spc="-5" dirty="0">
              <a:latin typeface="Calibri"/>
              <a:cs typeface="Calibri"/>
            </a:rPr>
            <a:t>financial</a:t>
          </a:r>
          <a:r>
            <a:rPr lang="en-US" sz="2400" spc="-25" dirty="0">
              <a:latin typeface="Calibri"/>
              <a:cs typeface="Calibri"/>
            </a:rPr>
            <a:t> stability</a:t>
          </a:r>
          <a:endParaRPr lang="en-US" sz="2400" dirty="0">
            <a:latin typeface="Calibri"/>
            <a:cs typeface="Calibri"/>
          </a:endParaRPr>
        </a:p>
      </dgm:t>
    </dgm:pt>
    <dgm:pt modelId="{3D16DAF9-4F3E-49E9-A392-15B451B32F16}" type="parTrans" cxnId="{1F72CF0B-78DC-4B7D-B6F9-625C6EB38E45}">
      <dgm:prSet/>
      <dgm:spPr/>
      <dgm:t>
        <a:bodyPr/>
        <a:lstStyle/>
        <a:p>
          <a:endParaRPr lang="en-US"/>
        </a:p>
      </dgm:t>
    </dgm:pt>
    <dgm:pt modelId="{4E20BEE8-712F-4EFA-94A8-C2126DA7CE86}" type="sibTrans" cxnId="{1F72CF0B-78DC-4B7D-B6F9-625C6EB38E45}">
      <dgm:prSet/>
      <dgm:spPr/>
      <dgm:t>
        <a:bodyPr/>
        <a:lstStyle/>
        <a:p>
          <a:endParaRPr lang="en-US"/>
        </a:p>
      </dgm:t>
    </dgm:pt>
    <dgm:pt modelId="{BCF18A6F-8970-46DC-842B-29DC45A674D0}">
      <dgm:prSet custT="1"/>
      <dgm:spPr/>
      <dgm:t>
        <a:bodyPr anchor="ctr"/>
        <a:lstStyle/>
        <a:p>
          <a:r>
            <a:rPr lang="en-US" sz="2400" spc="5" dirty="0">
              <a:latin typeface="Calibri"/>
              <a:cs typeface="Calibri"/>
            </a:rPr>
            <a:t>Be </a:t>
          </a:r>
          <a:r>
            <a:rPr lang="en-US" sz="2400" spc="-25" dirty="0">
              <a:latin typeface="Calibri"/>
              <a:cs typeface="Calibri"/>
            </a:rPr>
            <a:t>posted </a:t>
          </a:r>
          <a:r>
            <a:rPr lang="en-US" sz="2400" spc="-5" dirty="0">
              <a:latin typeface="Calibri"/>
              <a:cs typeface="Calibri"/>
            </a:rPr>
            <a:t>on the </a:t>
          </a:r>
          <a:r>
            <a:rPr lang="en-US" sz="2400" spc="-30" dirty="0">
              <a:latin typeface="Calibri"/>
              <a:cs typeface="Calibri"/>
            </a:rPr>
            <a:t>taxing </a:t>
          </a:r>
          <a:r>
            <a:rPr lang="en-US" sz="2400" spc="-5" dirty="0">
              <a:latin typeface="Calibri"/>
              <a:cs typeface="Calibri"/>
            </a:rPr>
            <a:t>authorities </a:t>
          </a:r>
          <a:r>
            <a:rPr lang="en-US" sz="2400" spc="-10" dirty="0">
              <a:latin typeface="Calibri"/>
              <a:cs typeface="Calibri"/>
            </a:rPr>
            <a:t>official  </a:t>
          </a:r>
          <a:r>
            <a:rPr lang="en-US" sz="2400" spc="-25" dirty="0">
              <a:latin typeface="Calibri"/>
              <a:cs typeface="Calibri"/>
            </a:rPr>
            <a:t>website </a:t>
          </a:r>
          <a:r>
            <a:rPr lang="en-US" sz="2400" spc="-20" dirty="0">
              <a:latin typeface="Calibri"/>
              <a:cs typeface="Calibri"/>
            </a:rPr>
            <a:t>at </a:t>
          </a:r>
          <a:r>
            <a:rPr lang="en-US" sz="2400" spc="-10" dirty="0">
              <a:latin typeface="Calibri"/>
              <a:cs typeface="Calibri"/>
            </a:rPr>
            <a:t>least </a:t>
          </a:r>
          <a:r>
            <a:rPr lang="en-US" sz="2400" spc="-20" dirty="0">
              <a:latin typeface="Calibri"/>
              <a:cs typeface="Calibri"/>
            </a:rPr>
            <a:t>two </a:t>
          </a:r>
          <a:r>
            <a:rPr lang="en-US" sz="2400" spc="-45" dirty="0">
              <a:latin typeface="Calibri"/>
              <a:cs typeface="Calibri"/>
            </a:rPr>
            <a:t>days before </a:t>
          </a:r>
          <a:r>
            <a:rPr lang="en-US" sz="2400" spc="-25" dirty="0">
              <a:latin typeface="Calibri"/>
              <a:cs typeface="Calibri"/>
            </a:rPr>
            <a:t>budget</a:t>
          </a:r>
          <a:r>
            <a:rPr lang="en-US" sz="2400" spc="-45" dirty="0">
              <a:latin typeface="Calibri"/>
              <a:cs typeface="Calibri"/>
            </a:rPr>
            <a:t> </a:t>
          </a:r>
          <a:r>
            <a:rPr lang="en-US" sz="2400" spc="-5" dirty="0">
              <a:latin typeface="Calibri"/>
              <a:cs typeface="Calibri"/>
            </a:rPr>
            <a:t>hearing</a:t>
          </a:r>
          <a:endParaRPr lang="en-US" sz="2400" dirty="0">
            <a:latin typeface="Calibri"/>
            <a:cs typeface="Calibri"/>
          </a:endParaRPr>
        </a:p>
      </dgm:t>
    </dgm:pt>
    <dgm:pt modelId="{17653F8E-C620-4939-B9D9-CC39905AC97B}" type="parTrans" cxnId="{5B378874-A227-4357-A2C9-DAB151AAF243}">
      <dgm:prSet/>
      <dgm:spPr/>
      <dgm:t>
        <a:bodyPr/>
        <a:lstStyle/>
        <a:p>
          <a:endParaRPr lang="en-US"/>
        </a:p>
      </dgm:t>
    </dgm:pt>
    <dgm:pt modelId="{E10BBA57-B243-405A-B5F0-93DC9562C68B}" type="sibTrans" cxnId="{5B378874-A227-4357-A2C9-DAB151AAF243}">
      <dgm:prSet/>
      <dgm:spPr/>
      <dgm:t>
        <a:bodyPr/>
        <a:lstStyle/>
        <a:p>
          <a:endParaRPr lang="en-US"/>
        </a:p>
      </dgm:t>
    </dgm:pt>
    <dgm:pt modelId="{463249EA-8F8C-4F35-B599-5723E9B9DA66}" type="pres">
      <dgm:prSet presAssocID="{9F92D8CE-98CA-4463-9D3A-3ECEC97E32E8}" presName="vert0" presStyleCnt="0">
        <dgm:presLayoutVars>
          <dgm:dir/>
          <dgm:animOne val="branch"/>
          <dgm:animLvl val="lvl"/>
        </dgm:presLayoutVars>
      </dgm:prSet>
      <dgm:spPr/>
      <dgm:t>
        <a:bodyPr/>
        <a:lstStyle/>
        <a:p>
          <a:endParaRPr lang="en-US"/>
        </a:p>
      </dgm:t>
    </dgm:pt>
    <dgm:pt modelId="{D11CCC07-5DF7-41DD-ACC3-4E1E8D676D7F}" type="pres">
      <dgm:prSet presAssocID="{BF71BE78-E254-4093-80A5-21A386601F65}" presName="thickLine" presStyleLbl="alignNode1" presStyleIdx="0" presStyleCnt="1"/>
      <dgm:spPr/>
    </dgm:pt>
    <dgm:pt modelId="{5C34DE81-81F2-4BA0-8D41-C628BFECF713}" type="pres">
      <dgm:prSet presAssocID="{BF71BE78-E254-4093-80A5-21A386601F65}" presName="horz1" presStyleCnt="0"/>
      <dgm:spPr/>
    </dgm:pt>
    <dgm:pt modelId="{84DEA394-DD68-47C1-A3F4-FB3C98737CC4}" type="pres">
      <dgm:prSet presAssocID="{BF71BE78-E254-4093-80A5-21A386601F65}" presName="tx1" presStyleLbl="revTx" presStyleIdx="0" presStyleCnt="6" custScaleX="175000"/>
      <dgm:spPr/>
      <dgm:t>
        <a:bodyPr/>
        <a:lstStyle/>
        <a:p>
          <a:endParaRPr lang="en-US"/>
        </a:p>
      </dgm:t>
    </dgm:pt>
    <dgm:pt modelId="{E1D3C286-E052-4083-B84E-4BAF92F8A8EB}" type="pres">
      <dgm:prSet presAssocID="{BF71BE78-E254-4093-80A5-21A386601F65}" presName="vert1" presStyleCnt="0"/>
      <dgm:spPr/>
    </dgm:pt>
    <dgm:pt modelId="{EB322FEA-25BC-43EC-B8E0-501D03D5B1CF}" type="pres">
      <dgm:prSet presAssocID="{8EB7F8FB-242B-4752-B56B-3E7F9DFF8C56}" presName="vertSpace2a" presStyleCnt="0"/>
      <dgm:spPr/>
    </dgm:pt>
    <dgm:pt modelId="{98F8DB64-BFB6-48BE-BBC9-E77986876402}" type="pres">
      <dgm:prSet presAssocID="{8EB7F8FB-242B-4752-B56B-3E7F9DFF8C56}" presName="horz2" presStyleCnt="0"/>
      <dgm:spPr/>
    </dgm:pt>
    <dgm:pt modelId="{0602402B-A3F6-433D-B799-E0011E2C5289}" type="pres">
      <dgm:prSet presAssocID="{8EB7F8FB-242B-4752-B56B-3E7F9DFF8C56}" presName="horzSpace2" presStyleCnt="0"/>
      <dgm:spPr/>
    </dgm:pt>
    <dgm:pt modelId="{D1DA20C9-6D07-4C71-BA47-E9ACDF022A3D}" type="pres">
      <dgm:prSet presAssocID="{8EB7F8FB-242B-4752-B56B-3E7F9DFF8C56}" presName="tx2" presStyleLbl="revTx" presStyleIdx="1" presStyleCnt="6"/>
      <dgm:spPr/>
      <dgm:t>
        <a:bodyPr/>
        <a:lstStyle/>
        <a:p>
          <a:endParaRPr lang="en-US"/>
        </a:p>
      </dgm:t>
    </dgm:pt>
    <dgm:pt modelId="{3D01B951-4B05-458C-9028-923D96A9E69B}" type="pres">
      <dgm:prSet presAssocID="{8EB7F8FB-242B-4752-B56B-3E7F9DFF8C56}" presName="vert2" presStyleCnt="0"/>
      <dgm:spPr/>
    </dgm:pt>
    <dgm:pt modelId="{82C5CB31-3F77-4495-8152-93F3A5F0A7B6}" type="pres">
      <dgm:prSet presAssocID="{8EB7F8FB-242B-4752-B56B-3E7F9DFF8C56}" presName="thinLine2b" presStyleLbl="callout" presStyleIdx="0" presStyleCnt="5"/>
      <dgm:spPr/>
    </dgm:pt>
    <dgm:pt modelId="{387020CD-388A-4AB6-8167-D0A8BF459570}" type="pres">
      <dgm:prSet presAssocID="{8EB7F8FB-242B-4752-B56B-3E7F9DFF8C56}" presName="vertSpace2b" presStyleCnt="0"/>
      <dgm:spPr/>
    </dgm:pt>
    <dgm:pt modelId="{C525AA56-C85B-456D-B893-226B13C38B0D}" type="pres">
      <dgm:prSet presAssocID="{37CDFCC4-E827-4AC2-BB62-419FBD797D13}" presName="horz2" presStyleCnt="0"/>
      <dgm:spPr/>
    </dgm:pt>
    <dgm:pt modelId="{2057C702-727A-46D6-BCDE-A80ECCA11583}" type="pres">
      <dgm:prSet presAssocID="{37CDFCC4-E827-4AC2-BB62-419FBD797D13}" presName="horzSpace2" presStyleCnt="0"/>
      <dgm:spPr/>
    </dgm:pt>
    <dgm:pt modelId="{EEE40885-D48B-4408-AAF4-85F73A28E1F8}" type="pres">
      <dgm:prSet presAssocID="{37CDFCC4-E827-4AC2-BB62-419FBD797D13}" presName="tx2" presStyleLbl="revTx" presStyleIdx="2" presStyleCnt="6"/>
      <dgm:spPr/>
      <dgm:t>
        <a:bodyPr/>
        <a:lstStyle/>
        <a:p>
          <a:endParaRPr lang="en-US"/>
        </a:p>
      </dgm:t>
    </dgm:pt>
    <dgm:pt modelId="{A4BBD9D6-5DE2-4751-8E4D-634627FC8F56}" type="pres">
      <dgm:prSet presAssocID="{37CDFCC4-E827-4AC2-BB62-419FBD797D13}" presName="vert2" presStyleCnt="0"/>
      <dgm:spPr/>
    </dgm:pt>
    <dgm:pt modelId="{C013B15F-20B9-44F2-A5B1-FAE5192FCE78}" type="pres">
      <dgm:prSet presAssocID="{37CDFCC4-E827-4AC2-BB62-419FBD797D13}" presName="thinLine2b" presStyleLbl="callout" presStyleIdx="1" presStyleCnt="5"/>
      <dgm:spPr/>
    </dgm:pt>
    <dgm:pt modelId="{1B5D825D-5ACB-4DF3-A735-DAF5AE9C9072}" type="pres">
      <dgm:prSet presAssocID="{37CDFCC4-E827-4AC2-BB62-419FBD797D13}" presName="vertSpace2b" presStyleCnt="0"/>
      <dgm:spPr/>
    </dgm:pt>
    <dgm:pt modelId="{0DEC56B4-7D66-4707-97BF-9105ACC4A5FA}" type="pres">
      <dgm:prSet presAssocID="{A2ABD5C2-F157-4C6A-A6CB-045A76476421}" presName="horz2" presStyleCnt="0"/>
      <dgm:spPr/>
    </dgm:pt>
    <dgm:pt modelId="{B2AB839F-6824-4A36-A86A-E47BD4ABCB50}" type="pres">
      <dgm:prSet presAssocID="{A2ABD5C2-F157-4C6A-A6CB-045A76476421}" presName="horzSpace2" presStyleCnt="0"/>
      <dgm:spPr/>
    </dgm:pt>
    <dgm:pt modelId="{72E353C8-D160-477A-B87E-0ADF16B94A45}" type="pres">
      <dgm:prSet presAssocID="{A2ABD5C2-F157-4C6A-A6CB-045A76476421}" presName="tx2" presStyleLbl="revTx" presStyleIdx="3" presStyleCnt="6"/>
      <dgm:spPr/>
      <dgm:t>
        <a:bodyPr/>
        <a:lstStyle/>
        <a:p>
          <a:endParaRPr lang="en-US"/>
        </a:p>
      </dgm:t>
    </dgm:pt>
    <dgm:pt modelId="{12DA2C34-676D-4326-A7A8-1DF28EB12887}" type="pres">
      <dgm:prSet presAssocID="{A2ABD5C2-F157-4C6A-A6CB-045A76476421}" presName="vert2" presStyleCnt="0"/>
      <dgm:spPr/>
    </dgm:pt>
    <dgm:pt modelId="{4789ED02-0767-45BC-AEA6-D88D2F7C299C}" type="pres">
      <dgm:prSet presAssocID="{A2ABD5C2-F157-4C6A-A6CB-045A76476421}" presName="thinLine2b" presStyleLbl="callout" presStyleIdx="2" presStyleCnt="5"/>
      <dgm:spPr/>
    </dgm:pt>
    <dgm:pt modelId="{239AE5BA-42EF-4A63-B97E-16DDB8FBB45E}" type="pres">
      <dgm:prSet presAssocID="{A2ABD5C2-F157-4C6A-A6CB-045A76476421}" presName="vertSpace2b" presStyleCnt="0"/>
      <dgm:spPr/>
    </dgm:pt>
    <dgm:pt modelId="{7F261A7B-372C-4189-9F87-7144DE4B7D65}" type="pres">
      <dgm:prSet presAssocID="{942F8401-EE04-4198-A222-37B393170FF5}" presName="horz2" presStyleCnt="0"/>
      <dgm:spPr/>
    </dgm:pt>
    <dgm:pt modelId="{0156CDE2-65A8-4F34-930B-0D428CF20F76}" type="pres">
      <dgm:prSet presAssocID="{942F8401-EE04-4198-A222-37B393170FF5}" presName="horzSpace2" presStyleCnt="0"/>
      <dgm:spPr/>
    </dgm:pt>
    <dgm:pt modelId="{75DFAAC2-E867-46D6-AFD6-539C61AB72F6}" type="pres">
      <dgm:prSet presAssocID="{942F8401-EE04-4198-A222-37B393170FF5}" presName="tx2" presStyleLbl="revTx" presStyleIdx="4" presStyleCnt="6"/>
      <dgm:spPr/>
      <dgm:t>
        <a:bodyPr/>
        <a:lstStyle/>
        <a:p>
          <a:endParaRPr lang="en-US"/>
        </a:p>
      </dgm:t>
    </dgm:pt>
    <dgm:pt modelId="{E451E626-7A4D-44F5-B44A-CA5D1E5403B5}" type="pres">
      <dgm:prSet presAssocID="{942F8401-EE04-4198-A222-37B393170FF5}" presName="vert2" presStyleCnt="0"/>
      <dgm:spPr/>
    </dgm:pt>
    <dgm:pt modelId="{BE40B9CC-5804-41F6-8B91-63D557FF3E7D}" type="pres">
      <dgm:prSet presAssocID="{942F8401-EE04-4198-A222-37B393170FF5}" presName="thinLine2b" presStyleLbl="callout" presStyleIdx="3" presStyleCnt="5"/>
      <dgm:spPr/>
    </dgm:pt>
    <dgm:pt modelId="{4E267271-10B3-4695-B584-6FD8CBE9EA08}" type="pres">
      <dgm:prSet presAssocID="{942F8401-EE04-4198-A222-37B393170FF5}" presName="vertSpace2b" presStyleCnt="0"/>
      <dgm:spPr/>
    </dgm:pt>
    <dgm:pt modelId="{05EEDC9B-1445-4DCF-BA7F-FA205262FE5D}" type="pres">
      <dgm:prSet presAssocID="{BCF18A6F-8970-46DC-842B-29DC45A674D0}" presName="horz2" presStyleCnt="0"/>
      <dgm:spPr/>
    </dgm:pt>
    <dgm:pt modelId="{7AEAAFE5-2412-40C6-8839-556BA8E3D6F2}" type="pres">
      <dgm:prSet presAssocID="{BCF18A6F-8970-46DC-842B-29DC45A674D0}" presName="horzSpace2" presStyleCnt="0"/>
      <dgm:spPr/>
    </dgm:pt>
    <dgm:pt modelId="{8BAC16B7-A58A-4131-9D81-0BAF79B792AE}" type="pres">
      <dgm:prSet presAssocID="{BCF18A6F-8970-46DC-842B-29DC45A674D0}" presName="tx2" presStyleLbl="revTx" presStyleIdx="5" presStyleCnt="6"/>
      <dgm:spPr/>
      <dgm:t>
        <a:bodyPr/>
        <a:lstStyle/>
        <a:p>
          <a:endParaRPr lang="en-US"/>
        </a:p>
      </dgm:t>
    </dgm:pt>
    <dgm:pt modelId="{55F497D4-712E-4C97-BCBE-CCCD48C5604F}" type="pres">
      <dgm:prSet presAssocID="{BCF18A6F-8970-46DC-842B-29DC45A674D0}" presName="vert2" presStyleCnt="0"/>
      <dgm:spPr/>
    </dgm:pt>
    <dgm:pt modelId="{6CEC41D4-9B67-4A07-AB99-852D8C4CCBF5}" type="pres">
      <dgm:prSet presAssocID="{BCF18A6F-8970-46DC-842B-29DC45A674D0}" presName="thinLine2b" presStyleLbl="callout" presStyleIdx="4" presStyleCnt="5"/>
      <dgm:spPr/>
    </dgm:pt>
    <dgm:pt modelId="{76F0C4AB-C5FF-4354-A245-AE42DDA82334}" type="pres">
      <dgm:prSet presAssocID="{BCF18A6F-8970-46DC-842B-29DC45A674D0}" presName="vertSpace2b" presStyleCnt="0"/>
      <dgm:spPr/>
    </dgm:pt>
  </dgm:ptLst>
  <dgm:cxnLst>
    <dgm:cxn modelId="{4C30DDDD-0B87-405F-AEF1-B00FD9A6BD66}" type="presOf" srcId="{942F8401-EE04-4198-A222-37B393170FF5}" destId="{75DFAAC2-E867-46D6-AFD6-539C61AB72F6}" srcOrd="0" destOrd="0" presId="urn:microsoft.com/office/officeart/2008/layout/LinedList"/>
    <dgm:cxn modelId="{04E5CBE4-02C9-41E3-B79A-22F74097DA9C}" type="presOf" srcId="{37CDFCC4-E827-4AC2-BB62-419FBD797D13}" destId="{EEE40885-D48B-4408-AAF4-85F73A28E1F8}" srcOrd="0" destOrd="0" presId="urn:microsoft.com/office/officeart/2008/layout/LinedList"/>
    <dgm:cxn modelId="{D0E28F10-D151-4663-AF4B-6D8C2DC13162}" srcId="{9F92D8CE-98CA-4463-9D3A-3ECEC97E32E8}" destId="{BF71BE78-E254-4093-80A5-21A386601F65}" srcOrd="0" destOrd="0" parTransId="{568B32C8-E650-4E5E-AEC5-678AFF000F1C}" sibTransId="{E0C978CE-44AC-49DB-9E93-BF630C954223}"/>
    <dgm:cxn modelId="{3D85C40E-F15D-44D9-95DE-B8F60634BD9D}" type="presOf" srcId="{A2ABD5C2-F157-4C6A-A6CB-045A76476421}" destId="{72E353C8-D160-477A-B87E-0ADF16B94A45}" srcOrd="0" destOrd="0" presId="urn:microsoft.com/office/officeart/2008/layout/LinedList"/>
    <dgm:cxn modelId="{2FD53307-9DF6-42A4-8707-3A0EF606F2B7}" srcId="{BF71BE78-E254-4093-80A5-21A386601F65}" destId="{8EB7F8FB-242B-4752-B56B-3E7F9DFF8C56}" srcOrd="0" destOrd="0" parTransId="{1C53729C-A347-4DDC-BBB3-09E25F6D7D81}" sibTransId="{53E5F333-7C94-489E-9E7E-6F03FD434E8C}"/>
    <dgm:cxn modelId="{235B4514-EEC1-4680-B738-33B1B5FB4F08}" type="presOf" srcId="{9F92D8CE-98CA-4463-9D3A-3ECEC97E32E8}" destId="{463249EA-8F8C-4F35-B599-5723E9B9DA66}" srcOrd="0" destOrd="0" presId="urn:microsoft.com/office/officeart/2008/layout/LinedList"/>
    <dgm:cxn modelId="{8A997F1D-911D-4B2E-B981-D9DD583705E9}" srcId="{BF71BE78-E254-4093-80A5-21A386601F65}" destId="{A2ABD5C2-F157-4C6A-A6CB-045A76476421}" srcOrd="2" destOrd="0" parTransId="{935059DF-25B0-4553-A237-C21008AE4666}" sibTransId="{98382BBC-C6C4-421D-9BFC-0F213855138D}"/>
    <dgm:cxn modelId="{1F72CF0B-78DC-4B7D-B6F9-625C6EB38E45}" srcId="{BF71BE78-E254-4093-80A5-21A386601F65}" destId="{942F8401-EE04-4198-A222-37B393170FF5}" srcOrd="3" destOrd="0" parTransId="{3D16DAF9-4F3E-49E9-A392-15B451B32F16}" sibTransId="{4E20BEE8-712F-4EFA-94A8-C2126DA7CE86}"/>
    <dgm:cxn modelId="{5B378874-A227-4357-A2C9-DAB151AAF243}" srcId="{BF71BE78-E254-4093-80A5-21A386601F65}" destId="{BCF18A6F-8970-46DC-842B-29DC45A674D0}" srcOrd="4" destOrd="0" parTransId="{17653F8E-C620-4939-B9D9-CC39905AC97B}" sibTransId="{E10BBA57-B243-405A-B5F0-93DC9562C68B}"/>
    <dgm:cxn modelId="{1F66FF77-3A73-4010-A72D-7FE4B6E6D0E1}" type="presOf" srcId="{BCF18A6F-8970-46DC-842B-29DC45A674D0}" destId="{8BAC16B7-A58A-4131-9D81-0BAF79B792AE}" srcOrd="0" destOrd="0" presId="urn:microsoft.com/office/officeart/2008/layout/LinedList"/>
    <dgm:cxn modelId="{C41D292A-5D38-4D45-8571-71D42387656D}" type="presOf" srcId="{8EB7F8FB-242B-4752-B56B-3E7F9DFF8C56}" destId="{D1DA20C9-6D07-4C71-BA47-E9ACDF022A3D}" srcOrd="0" destOrd="0" presId="urn:microsoft.com/office/officeart/2008/layout/LinedList"/>
    <dgm:cxn modelId="{8891410D-16A0-4C95-882B-C0B2AA1CBCDF}" type="presOf" srcId="{BF71BE78-E254-4093-80A5-21A386601F65}" destId="{84DEA394-DD68-47C1-A3F4-FB3C98737CC4}" srcOrd="0" destOrd="0" presId="urn:microsoft.com/office/officeart/2008/layout/LinedList"/>
    <dgm:cxn modelId="{A01F4D17-310F-4969-A6A5-8DF2F7CCB99F}" srcId="{BF71BE78-E254-4093-80A5-21A386601F65}" destId="{37CDFCC4-E827-4AC2-BB62-419FBD797D13}" srcOrd="1" destOrd="0" parTransId="{DDCDAFDC-2256-4D6E-B8F0-F22CE1C8C05C}" sibTransId="{9EF72F69-59D0-4659-8616-D6F3F7373E5C}"/>
    <dgm:cxn modelId="{70C7E8FD-6E28-4813-9ABE-36D083ABBA99}" type="presParOf" srcId="{463249EA-8F8C-4F35-B599-5723E9B9DA66}" destId="{D11CCC07-5DF7-41DD-ACC3-4E1E8D676D7F}" srcOrd="0" destOrd="0" presId="urn:microsoft.com/office/officeart/2008/layout/LinedList"/>
    <dgm:cxn modelId="{57D85F76-54A9-4C23-B306-18358D6C3AF4}" type="presParOf" srcId="{463249EA-8F8C-4F35-B599-5723E9B9DA66}" destId="{5C34DE81-81F2-4BA0-8D41-C628BFECF713}" srcOrd="1" destOrd="0" presId="urn:microsoft.com/office/officeart/2008/layout/LinedList"/>
    <dgm:cxn modelId="{B6C1C7A8-D4EF-4C35-8D03-F47A4AB6F153}" type="presParOf" srcId="{5C34DE81-81F2-4BA0-8D41-C628BFECF713}" destId="{84DEA394-DD68-47C1-A3F4-FB3C98737CC4}" srcOrd="0" destOrd="0" presId="urn:microsoft.com/office/officeart/2008/layout/LinedList"/>
    <dgm:cxn modelId="{678DDE14-E846-4BF5-A6F6-D11D759142E8}" type="presParOf" srcId="{5C34DE81-81F2-4BA0-8D41-C628BFECF713}" destId="{E1D3C286-E052-4083-B84E-4BAF92F8A8EB}" srcOrd="1" destOrd="0" presId="urn:microsoft.com/office/officeart/2008/layout/LinedList"/>
    <dgm:cxn modelId="{368CFF6A-8CBD-4E92-9841-068A1806670E}" type="presParOf" srcId="{E1D3C286-E052-4083-B84E-4BAF92F8A8EB}" destId="{EB322FEA-25BC-43EC-B8E0-501D03D5B1CF}" srcOrd="0" destOrd="0" presId="urn:microsoft.com/office/officeart/2008/layout/LinedList"/>
    <dgm:cxn modelId="{FD4F4DB1-9D2A-4763-A9A2-944265E2206C}" type="presParOf" srcId="{E1D3C286-E052-4083-B84E-4BAF92F8A8EB}" destId="{98F8DB64-BFB6-48BE-BBC9-E77986876402}" srcOrd="1" destOrd="0" presId="urn:microsoft.com/office/officeart/2008/layout/LinedList"/>
    <dgm:cxn modelId="{6FF4D63B-4288-4ED7-A74C-F2A3192BA0D7}" type="presParOf" srcId="{98F8DB64-BFB6-48BE-BBC9-E77986876402}" destId="{0602402B-A3F6-433D-B799-E0011E2C5289}" srcOrd="0" destOrd="0" presId="urn:microsoft.com/office/officeart/2008/layout/LinedList"/>
    <dgm:cxn modelId="{35A0A2EA-F239-4B4B-A3B5-5B0614B2F4AB}" type="presParOf" srcId="{98F8DB64-BFB6-48BE-BBC9-E77986876402}" destId="{D1DA20C9-6D07-4C71-BA47-E9ACDF022A3D}" srcOrd="1" destOrd="0" presId="urn:microsoft.com/office/officeart/2008/layout/LinedList"/>
    <dgm:cxn modelId="{7C03F257-DC8A-4CD6-9EC6-942EDCBF6C35}" type="presParOf" srcId="{98F8DB64-BFB6-48BE-BBC9-E77986876402}" destId="{3D01B951-4B05-458C-9028-923D96A9E69B}" srcOrd="2" destOrd="0" presId="urn:microsoft.com/office/officeart/2008/layout/LinedList"/>
    <dgm:cxn modelId="{87BF6471-9E0A-475B-86A3-34B0292458B1}" type="presParOf" srcId="{E1D3C286-E052-4083-B84E-4BAF92F8A8EB}" destId="{82C5CB31-3F77-4495-8152-93F3A5F0A7B6}" srcOrd="2" destOrd="0" presId="urn:microsoft.com/office/officeart/2008/layout/LinedList"/>
    <dgm:cxn modelId="{3C9EAF48-0E0B-4AEE-AEC9-9C28CB20E5B0}" type="presParOf" srcId="{E1D3C286-E052-4083-B84E-4BAF92F8A8EB}" destId="{387020CD-388A-4AB6-8167-D0A8BF459570}" srcOrd="3" destOrd="0" presId="urn:microsoft.com/office/officeart/2008/layout/LinedList"/>
    <dgm:cxn modelId="{1F34E890-BA21-41D1-9CB5-E68238BEDFC6}" type="presParOf" srcId="{E1D3C286-E052-4083-B84E-4BAF92F8A8EB}" destId="{C525AA56-C85B-456D-B893-226B13C38B0D}" srcOrd="4" destOrd="0" presId="urn:microsoft.com/office/officeart/2008/layout/LinedList"/>
    <dgm:cxn modelId="{D82DF1B3-BD82-4A6F-8320-75A838089612}" type="presParOf" srcId="{C525AA56-C85B-456D-B893-226B13C38B0D}" destId="{2057C702-727A-46D6-BCDE-A80ECCA11583}" srcOrd="0" destOrd="0" presId="urn:microsoft.com/office/officeart/2008/layout/LinedList"/>
    <dgm:cxn modelId="{7032BD59-7733-4E69-A0DE-FBE56E06033F}" type="presParOf" srcId="{C525AA56-C85B-456D-B893-226B13C38B0D}" destId="{EEE40885-D48B-4408-AAF4-85F73A28E1F8}" srcOrd="1" destOrd="0" presId="urn:microsoft.com/office/officeart/2008/layout/LinedList"/>
    <dgm:cxn modelId="{3D66A088-EEFF-4F64-AFB8-DC838CF2D03B}" type="presParOf" srcId="{C525AA56-C85B-456D-B893-226B13C38B0D}" destId="{A4BBD9D6-5DE2-4751-8E4D-634627FC8F56}" srcOrd="2" destOrd="0" presId="urn:microsoft.com/office/officeart/2008/layout/LinedList"/>
    <dgm:cxn modelId="{1BB1532B-0A68-4883-8838-C63DE31EEE6D}" type="presParOf" srcId="{E1D3C286-E052-4083-B84E-4BAF92F8A8EB}" destId="{C013B15F-20B9-44F2-A5B1-FAE5192FCE78}" srcOrd="5" destOrd="0" presId="urn:microsoft.com/office/officeart/2008/layout/LinedList"/>
    <dgm:cxn modelId="{4F0D81B9-C57A-41EA-A76F-C4C5C5F55982}" type="presParOf" srcId="{E1D3C286-E052-4083-B84E-4BAF92F8A8EB}" destId="{1B5D825D-5ACB-4DF3-A735-DAF5AE9C9072}" srcOrd="6" destOrd="0" presId="urn:microsoft.com/office/officeart/2008/layout/LinedList"/>
    <dgm:cxn modelId="{AE6B1559-B284-4A33-89E2-22624A3228AE}" type="presParOf" srcId="{E1D3C286-E052-4083-B84E-4BAF92F8A8EB}" destId="{0DEC56B4-7D66-4707-97BF-9105ACC4A5FA}" srcOrd="7" destOrd="0" presId="urn:microsoft.com/office/officeart/2008/layout/LinedList"/>
    <dgm:cxn modelId="{483563CC-F194-4080-9CF5-768B1BF2414D}" type="presParOf" srcId="{0DEC56B4-7D66-4707-97BF-9105ACC4A5FA}" destId="{B2AB839F-6824-4A36-A86A-E47BD4ABCB50}" srcOrd="0" destOrd="0" presId="urn:microsoft.com/office/officeart/2008/layout/LinedList"/>
    <dgm:cxn modelId="{6CDB34DE-756C-42DA-897E-34B734739193}" type="presParOf" srcId="{0DEC56B4-7D66-4707-97BF-9105ACC4A5FA}" destId="{72E353C8-D160-477A-B87E-0ADF16B94A45}" srcOrd="1" destOrd="0" presId="urn:microsoft.com/office/officeart/2008/layout/LinedList"/>
    <dgm:cxn modelId="{4E6EEE50-D6B4-40C9-9AF4-2128A3A4F62D}" type="presParOf" srcId="{0DEC56B4-7D66-4707-97BF-9105ACC4A5FA}" destId="{12DA2C34-676D-4326-A7A8-1DF28EB12887}" srcOrd="2" destOrd="0" presId="urn:microsoft.com/office/officeart/2008/layout/LinedList"/>
    <dgm:cxn modelId="{ADAA6AAE-A3EF-4D98-BA0E-26544971D46A}" type="presParOf" srcId="{E1D3C286-E052-4083-B84E-4BAF92F8A8EB}" destId="{4789ED02-0767-45BC-AEA6-D88D2F7C299C}" srcOrd="8" destOrd="0" presId="urn:microsoft.com/office/officeart/2008/layout/LinedList"/>
    <dgm:cxn modelId="{5563D76D-0283-459A-8C41-408E7F6FBD1B}" type="presParOf" srcId="{E1D3C286-E052-4083-B84E-4BAF92F8A8EB}" destId="{239AE5BA-42EF-4A63-B97E-16DDB8FBB45E}" srcOrd="9" destOrd="0" presId="urn:microsoft.com/office/officeart/2008/layout/LinedList"/>
    <dgm:cxn modelId="{FA4E61C9-BB9B-4F4C-9E9A-DD5CE77F6866}" type="presParOf" srcId="{E1D3C286-E052-4083-B84E-4BAF92F8A8EB}" destId="{7F261A7B-372C-4189-9F87-7144DE4B7D65}" srcOrd="10" destOrd="0" presId="urn:microsoft.com/office/officeart/2008/layout/LinedList"/>
    <dgm:cxn modelId="{EF7AAF3D-45D0-45A7-B5EA-CF1554BA284E}" type="presParOf" srcId="{7F261A7B-372C-4189-9F87-7144DE4B7D65}" destId="{0156CDE2-65A8-4F34-930B-0D428CF20F76}" srcOrd="0" destOrd="0" presId="urn:microsoft.com/office/officeart/2008/layout/LinedList"/>
    <dgm:cxn modelId="{9F755C7F-166B-4EEC-92F4-47915EDE538D}" type="presParOf" srcId="{7F261A7B-372C-4189-9F87-7144DE4B7D65}" destId="{75DFAAC2-E867-46D6-AFD6-539C61AB72F6}" srcOrd="1" destOrd="0" presId="urn:microsoft.com/office/officeart/2008/layout/LinedList"/>
    <dgm:cxn modelId="{270238B6-EDDA-451F-9133-230901D4EB96}" type="presParOf" srcId="{7F261A7B-372C-4189-9F87-7144DE4B7D65}" destId="{E451E626-7A4D-44F5-B44A-CA5D1E5403B5}" srcOrd="2" destOrd="0" presId="urn:microsoft.com/office/officeart/2008/layout/LinedList"/>
    <dgm:cxn modelId="{754A32AC-8DA4-4E72-B5B5-30A8DDFE22BF}" type="presParOf" srcId="{E1D3C286-E052-4083-B84E-4BAF92F8A8EB}" destId="{BE40B9CC-5804-41F6-8B91-63D557FF3E7D}" srcOrd="11" destOrd="0" presId="urn:microsoft.com/office/officeart/2008/layout/LinedList"/>
    <dgm:cxn modelId="{416772E2-F7AA-4561-B38E-23B8EC61B794}" type="presParOf" srcId="{E1D3C286-E052-4083-B84E-4BAF92F8A8EB}" destId="{4E267271-10B3-4695-B584-6FD8CBE9EA08}" srcOrd="12" destOrd="0" presId="urn:microsoft.com/office/officeart/2008/layout/LinedList"/>
    <dgm:cxn modelId="{D8B1F419-63E3-4932-A0BC-AB34BEE34061}" type="presParOf" srcId="{E1D3C286-E052-4083-B84E-4BAF92F8A8EB}" destId="{05EEDC9B-1445-4DCF-BA7F-FA205262FE5D}" srcOrd="13" destOrd="0" presId="urn:microsoft.com/office/officeart/2008/layout/LinedList"/>
    <dgm:cxn modelId="{12CA695D-2761-41E9-A9F4-4D226C50CCE3}" type="presParOf" srcId="{05EEDC9B-1445-4DCF-BA7F-FA205262FE5D}" destId="{7AEAAFE5-2412-40C6-8839-556BA8E3D6F2}" srcOrd="0" destOrd="0" presId="urn:microsoft.com/office/officeart/2008/layout/LinedList"/>
    <dgm:cxn modelId="{914A5CE1-1325-43E1-A5E6-E16B3E799171}" type="presParOf" srcId="{05EEDC9B-1445-4DCF-BA7F-FA205262FE5D}" destId="{8BAC16B7-A58A-4131-9D81-0BAF79B792AE}" srcOrd="1" destOrd="0" presId="urn:microsoft.com/office/officeart/2008/layout/LinedList"/>
    <dgm:cxn modelId="{9F68B1BC-F2E8-4448-B0E0-F62E098A5405}" type="presParOf" srcId="{05EEDC9B-1445-4DCF-BA7F-FA205262FE5D}" destId="{55F497D4-712E-4C97-BCBE-CCCD48C5604F}" srcOrd="2" destOrd="0" presId="urn:microsoft.com/office/officeart/2008/layout/LinedList"/>
    <dgm:cxn modelId="{0F52515B-13DF-47E8-8C4C-30D3B40A0D6D}" type="presParOf" srcId="{E1D3C286-E052-4083-B84E-4BAF92F8A8EB}" destId="{6CEC41D4-9B67-4A07-AB99-852D8C4CCBF5}" srcOrd="14" destOrd="0" presId="urn:microsoft.com/office/officeart/2008/layout/LinedList"/>
    <dgm:cxn modelId="{18693D8D-25A6-4A48-8DA3-EE5528AA2D64}" type="presParOf" srcId="{E1D3C286-E052-4083-B84E-4BAF92F8A8EB}" destId="{76F0C4AB-C5FF-4354-A245-AE42DDA82334}"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E3A2EB0-89C1-436E-90F1-CFBD3CA2A9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D8E736-CC67-48D6-B48A-65D4936DAF8A}">
      <dgm:prSet phldrT="[Text]" custT="1"/>
      <dgm:spPr/>
      <dgm:t>
        <a:bodyPr/>
        <a:lstStyle/>
        <a:p>
          <a:pPr algn="ctr"/>
          <a:r>
            <a:rPr lang="en-US" sz="2800" b="1" spc="-20" dirty="0">
              <a:effectLst>
                <a:outerShdw blurRad="38100" dist="38100" dir="2700000" algn="tl">
                  <a:srgbClr val="000000">
                    <a:alpha val="43137"/>
                  </a:srgbClr>
                </a:outerShdw>
              </a:effectLst>
              <a:latin typeface="Calibri"/>
              <a:cs typeface="Calibri"/>
            </a:rPr>
            <a:t>Chapter </a:t>
          </a:r>
          <a:r>
            <a:rPr lang="en-US" sz="2800" b="1" spc="-15" dirty="0">
              <a:effectLst>
                <a:outerShdw blurRad="38100" dist="38100" dir="2700000" algn="tl">
                  <a:srgbClr val="000000">
                    <a:alpha val="43137"/>
                  </a:srgbClr>
                </a:outerShdw>
              </a:effectLst>
              <a:latin typeface="Calibri"/>
              <a:cs typeface="Calibri"/>
            </a:rPr>
            <a:t>200, </a:t>
          </a:r>
          <a:r>
            <a:rPr lang="en-US" sz="2800" b="1" dirty="0">
              <a:effectLst>
                <a:outerShdw blurRad="38100" dist="38100" dir="2700000" algn="tl">
                  <a:srgbClr val="000000">
                    <a:alpha val="43137"/>
                  </a:srgbClr>
                </a:outerShdw>
              </a:effectLst>
              <a:latin typeface="Calibri"/>
              <a:cs typeface="Calibri"/>
            </a:rPr>
            <a:t>Florida </a:t>
          </a:r>
          <a:r>
            <a:rPr lang="en-US" sz="2800" b="1" spc="-25" dirty="0">
              <a:effectLst>
                <a:outerShdw blurRad="38100" dist="38100" dir="2700000" algn="tl">
                  <a:srgbClr val="000000">
                    <a:alpha val="43137"/>
                  </a:srgbClr>
                </a:outerShdw>
              </a:effectLst>
              <a:latin typeface="Calibri"/>
              <a:cs typeface="Calibri"/>
            </a:rPr>
            <a:t>Statutes </a:t>
          </a:r>
          <a:r>
            <a:rPr lang="en-US" sz="2800" b="1" dirty="0">
              <a:effectLst>
                <a:outerShdw blurRad="38100" dist="38100" dir="2700000" algn="tl">
                  <a:srgbClr val="000000">
                    <a:alpha val="43137"/>
                  </a:srgbClr>
                </a:outerShdw>
              </a:effectLst>
              <a:latin typeface="Calibri"/>
              <a:cs typeface="Calibri"/>
            </a:rPr>
            <a:t>– </a:t>
          </a:r>
          <a:r>
            <a:rPr lang="en-US" sz="2800" b="1" spc="-85" dirty="0">
              <a:effectLst>
                <a:outerShdw blurRad="38100" dist="38100" dir="2700000" algn="tl">
                  <a:srgbClr val="000000">
                    <a:alpha val="43137"/>
                  </a:srgbClr>
                </a:outerShdw>
              </a:effectLst>
              <a:latin typeface="Calibri"/>
              <a:cs typeface="Calibri"/>
            </a:rPr>
            <a:t>Truth </a:t>
          </a:r>
          <a:r>
            <a:rPr lang="en-US" sz="2800" b="1" dirty="0">
              <a:effectLst>
                <a:outerShdw blurRad="38100" dist="38100" dir="2700000" algn="tl">
                  <a:srgbClr val="000000">
                    <a:alpha val="43137"/>
                  </a:srgbClr>
                </a:outerShdw>
              </a:effectLst>
              <a:latin typeface="Calibri"/>
              <a:cs typeface="Calibri"/>
            </a:rPr>
            <a:t>in </a:t>
          </a:r>
          <a:r>
            <a:rPr lang="en-US" sz="2800" b="1" spc="-5" dirty="0">
              <a:effectLst>
                <a:outerShdw blurRad="38100" dist="38100" dir="2700000" algn="tl">
                  <a:srgbClr val="000000">
                    <a:alpha val="43137"/>
                  </a:srgbClr>
                </a:outerShdw>
              </a:effectLst>
              <a:latin typeface="Calibri"/>
              <a:cs typeface="Calibri"/>
            </a:rPr>
            <a:t>Millage </a:t>
          </a:r>
          <a:r>
            <a:rPr lang="en-US" sz="2800" b="1" dirty="0">
              <a:effectLst>
                <a:outerShdw blurRad="38100" dist="38100" dir="2700000" algn="tl">
                  <a:srgbClr val="000000">
                    <a:alpha val="43137"/>
                  </a:srgbClr>
                </a:outerShdw>
              </a:effectLst>
              <a:latin typeface="Calibri"/>
              <a:cs typeface="Calibri"/>
            </a:rPr>
            <a:t>(TRIM)</a:t>
          </a:r>
          <a:endParaRPr lang="en-US" sz="2800" b="1" dirty="0">
            <a:effectLst>
              <a:outerShdw blurRad="38100" dist="38100" dir="2700000" algn="tl">
                <a:srgbClr val="000000">
                  <a:alpha val="43137"/>
                </a:srgbClr>
              </a:outerShdw>
            </a:effectLst>
          </a:endParaRPr>
        </a:p>
      </dgm:t>
    </dgm:pt>
    <dgm:pt modelId="{7AAB53AE-B4E7-4277-A8C1-8B06E69D877C}" type="parTrans" cxnId="{DBC3C2F3-CF43-4E5A-B099-481AD4565DC4}">
      <dgm:prSet/>
      <dgm:spPr/>
      <dgm:t>
        <a:bodyPr/>
        <a:lstStyle/>
        <a:p>
          <a:endParaRPr lang="en-US"/>
        </a:p>
      </dgm:t>
    </dgm:pt>
    <dgm:pt modelId="{B5BA4014-DD8A-4000-B0E3-C6975C5669F2}" type="sibTrans" cxnId="{DBC3C2F3-CF43-4E5A-B099-481AD4565DC4}">
      <dgm:prSet/>
      <dgm:spPr/>
      <dgm:t>
        <a:bodyPr/>
        <a:lstStyle/>
        <a:p>
          <a:endParaRPr lang="en-US"/>
        </a:p>
      </dgm:t>
    </dgm:pt>
    <dgm:pt modelId="{35E4B3DD-1BCD-4BA3-BF2C-CB4E32EAC571}">
      <dgm:prSet custT="1"/>
      <dgm:spPr/>
      <dgm:t>
        <a:bodyPr/>
        <a:lstStyle/>
        <a:p>
          <a:r>
            <a:rPr lang="en-US" sz="2400" spc="-5" dirty="0">
              <a:latin typeface="Calibri"/>
              <a:cs typeface="Calibri"/>
            </a:rPr>
            <a:t>Open discussion of </a:t>
          </a:r>
          <a:r>
            <a:rPr lang="en-US" sz="2400" spc="-10" dirty="0">
              <a:latin typeface="Calibri"/>
              <a:cs typeface="Calibri"/>
            </a:rPr>
            <a:t>millage </a:t>
          </a:r>
          <a:r>
            <a:rPr lang="en-US" sz="2400" spc="-45" dirty="0">
              <a:latin typeface="Calibri"/>
              <a:cs typeface="Calibri"/>
            </a:rPr>
            <a:t>rates </a:t>
          </a:r>
          <a:r>
            <a:rPr lang="en-US" sz="2400" spc="-5" dirty="0">
              <a:latin typeface="Calibri"/>
              <a:cs typeface="Calibri"/>
            </a:rPr>
            <a:t>and</a:t>
          </a:r>
          <a:r>
            <a:rPr lang="en-US" sz="2400" spc="-70" dirty="0">
              <a:latin typeface="Calibri"/>
              <a:cs typeface="Calibri"/>
            </a:rPr>
            <a:t> </a:t>
          </a:r>
          <a:r>
            <a:rPr lang="en-US" sz="2400" spc="-25" dirty="0">
              <a:latin typeface="Calibri"/>
              <a:cs typeface="Calibri"/>
            </a:rPr>
            <a:t>budgets</a:t>
          </a:r>
          <a:endParaRPr lang="en-US" sz="2400" dirty="0">
            <a:latin typeface="Calibri"/>
            <a:cs typeface="Calibri"/>
          </a:endParaRPr>
        </a:p>
      </dgm:t>
    </dgm:pt>
    <dgm:pt modelId="{9A3E37F8-60F1-4D60-AA42-9BEC0F598A2D}" type="parTrans" cxnId="{74142724-920B-4E72-8B08-50FB1CFF5321}">
      <dgm:prSet/>
      <dgm:spPr/>
      <dgm:t>
        <a:bodyPr/>
        <a:lstStyle/>
        <a:p>
          <a:endParaRPr lang="en-US"/>
        </a:p>
      </dgm:t>
    </dgm:pt>
    <dgm:pt modelId="{B37ED1BD-2AAD-4049-BD60-CF2908FEF249}" type="sibTrans" cxnId="{74142724-920B-4E72-8B08-50FB1CFF5321}">
      <dgm:prSet/>
      <dgm:spPr/>
      <dgm:t>
        <a:bodyPr/>
        <a:lstStyle/>
        <a:p>
          <a:endParaRPr lang="en-US"/>
        </a:p>
      </dgm:t>
    </dgm:pt>
    <dgm:pt modelId="{7495DC11-3F68-4E15-8F64-4E5646FD8D92}">
      <dgm:prSet custT="1"/>
      <dgm:spPr/>
      <dgm:t>
        <a:bodyPr/>
        <a:lstStyle/>
        <a:p>
          <a:r>
            <a:rPr lang="en-US" sz="2400" spc="-5" dirty="0">
              <a:latin typeface="Calibri"/>
              <a:cs typeface="Calibri"/>
            </a:rPr>
            <a:t>Purpose is </a:t>
          </a:r>
          <a:r>
            <a:rPr lang="en-US" sz="2400" spc="-25" dirty="0">
              <a:latin typeface="Calibri"/>
              <a:cs typeface="Calibri"/>
            </a:rPr>
            <a:t>to </a:t>
          </a:r>
          <a:r>
            <a:rPr lang="en-US" sz="2400" spc="-30" dirty="0">
              <a:latin typeface="Calibri"/>
              <a:cs typeface="Calibri"/>
            </a:rPr>
            <a:t>provide </a:t>
          </a:r>
          <a:r>
            <a:rPr lang="en-US" sz="2400" spc="-25" dirty="0">
              <a:latin typeface="Calibri"/>
              <a:cs typeface="Calibri"/>
            </a:rPr>
            <a:t>transparency </a:t>
          </a:r>
          <a:r>
            <a:rPr lang="en-US" sz="2400" spc="-5" dirty="0">
              <a:latin typeface="Calibri"/>
              <a:cs typeface="Calibri"/>
            </a:rPr>
            <a:t>in </a:t>
          </a:r>
          <a:r>
            <a:rPr lang="en-US" sz="2400" spc="-10" dirty="0">
              <a:latin typeface="Calibri"/>
              <a:cs typeface="Calibri"/>
            </a:rPr>
            <a:t>how local  </a:t>
          </a:r>
          <a:r>
            <a:rPr lang="en-US" sz="2400" spc="-30" dirty="0">
              <a:latin typeface="Calibri"/>
              <a:cs typeface="Calibri"/>
            </a:rPr>
            <a:t>taxing </a:t>
          </a:r>
          <a:r>
            <a:rPr lang="en-US" sz="2400" spc="-5" dirty="0">
              <a:latin typeface="Calibri"/>
              <a:cs typeface="Calibri"/>
            </a:rPr>
            <a:t>authorities </a:t>
          </a:r>
          <a:r>
            <a:rPr lang="en-US" sz="2400" spc="-10" dirty="0">
              <a:latin typeface="Calibri"/>
              <a:cs typeface="Calibri"/>
            </a:rPr>
            <a:t>propose </a:t>
          </a:r>
          <a:r>
            <a:rPr lang="en-US" sz="2400" spc="-5" dirty="0">
              <a:latin typeface="Calibri"/>
              <a:cs typeface="Calibri"/>
            </a:rPr>
            <a:t>and </a:t>
          </a:r>
          <a:r>
            <a:rPr lang="en-US" sz="2400" spc="-30" dirty="0">
              <a:latin typeface="Calibri"/>
              <a:cs typeface="Calibri"/>
            </a:rPr>
            <a:t>approve </a:t>
          </a:r>
          <a:r>
            <a:rPr lang="en-US" sz="2400" spc="-10" dirty="0">
              <a:latin typeface="Calibri"/>
              <a:cs typeface="Calibri"/>
            </a:rPr>
            <a:t>millage  </a:t>
          </a:r>
          <a:r>
            <a:rPr lang="en-US" sz="2400" spc="-45" dirty="0">
              <a:latin typeface="Calibri"/>
              <a:cs typeface="Calibri"/>
            </a:rPr>
            <a:t>rates</a:t>
          </a:r>
          <a:endParaRPr lang="en-US" sz="2400" dirty="0">
            <a:latin typeface="Calibri"/>
            <a:cs typeface="Calibri"/>
          </a:endParaRPr>
        </a:p>
      </dgm:t>
    </dgm:pt>
    <dgm:pt modelId="{F0236A18-A768-416A-A5BB-58411D5FB0C0}" type="parTrans" cxnId="{D8D3D74C-A91B-4315-AEFC-57D65F8ECE08}">
      <dgm:prSet/>
      <dgm:spPr/>
      <dgm:t>
        <a:bodyPr/>
        <a:lstStyle/>
        <a:p>
          <a:endParaRPr lang="en-US"/>
        </a:p>
      </dgm:t>
    </dgm:pt>
    <dgm:pt modelId="{12EF9531-FE43-4965-9CBE-0CC5FE056800}" type="sibTrans" cxnId="{D8D3D74C-A91B-4315-AEFC-57D65F8ECE08}">
      <dgm:prSet/>
      <dgm:spPr/>
      <dgm:t>
        <a:bodyPr/>
        <a:lstStyle/>
        <a:p>
          <a:endParaRPr lang="en-US"/>
        </a:p>
      </dgm:t>
    </dgm:pt>
    <dgm:pt modelId="{85E77352-68B1-4A98-BF31-C7FE43218AD6}">
      <dgm:prSet custT="1"/>
      <dgm:spPr/>
      <dgm:t>
        <a:bodyPr/>
        <a:lstStyle/>
        <a:p>
          <a:r>
            <a:rPr lang="en-US" sz="2400" spc="-5" dirty="0">
              <a:latin typeface="Calibri"/>
              <a:cs typeface="Calibri"/>
            </a:rPr>
            <a:t>Outlines </a:t>
          </a:r>
          <a:r>
            <a:rPr lang="en-US" sz="2400" spc="-30" dirty="0">
              <a:latin typeface="Calibri"/>
              <a:cs typeface="Calibri"/>
            </a:rPr>
            <a:t>requirements </a:t>
          </a:r>
          <a:r>
            <a:rPr lang="en-US" sz="2400" spc="-25" dirty="0">
              <a:latin typeface="Calibri"/>
              <a:cs typeface="Calibri"/>
            </a:rPr>
            <a:t>to </a:t>
          </a:r>
          <a:r>
            <a:rPr lang="en-US" sz="2400" spc="-5" dirty="0">
              <a:latin typeface="Calibri"/>
              <a:cs typeface="Calibri"/>
            </a:rPr>
            <a:t>be in </a:t>
          </a:r>
          <a:r>
            <a:rPr lang="en-US" sz="2400" dirty="0">
              <a:latin typeface="Calibri"/>
              <a:cs typeface="Calibri"/>
            </a:rPr>
            <a:t>TRIM</a:t>
          </a:r>
          <a:r>
            <a:rPr lang="en-US" sz="2400" spc="10" dirty="0">
              <a:latin typeface="Calibri"/>
              <a:cs typeface="Calibri"/>
            </a:rPr>
            <a:t> </a:t>
          </a:r>
          <a:r>
            <a:rPr lang="en-US" sz="2400" spc="-20" dirty="0">
              <a:latin typeface="Calibri"/>
              <a:cs typeface="Calibri"/>
            </a:rPr>
            <a:t>compliance</a:t>
          </a:r>
          <a:endParaRPr lang="en-US" sz="2400" dirty="0">
            <a:latin typeface="Calibri"/>
            <a:cs typeface="Calibri"/>
          </a:endParaRPr>
        </a:p>
      </dgm:t>
    </dgm:pt>
    <dgm:pt modelId="{876DB775-EF12-4369-BFF0-3B26EB65032C}" type="parTrans" cxnId="{1CEC6944-9498-4281-8EA7-FFFC8F0074A4}">
      <dgm:prSet/>
      <dgm:spPr/>
      <dgm:t>
        <a:bodyPr/>
        <a:lstStyle/>
        <a:p>
          <a:endParaRPr lang="en-US"/>
        </a:p>
      </dgm:t>
    </dgm:pt>
    <dgm:pt modelId="{57D33442-BCB7-44DA-A3A7-0E083535A610}" type="sibTrans" cxnId="{1CEC6944-9498-4281-8EA7-FFFC8F0074A4}">
      <dgm:prSet/>
      <dgm:spPr/>
      <dgm:t>
        <a:bodyPr/>
        <a:lstStyle/>
        <a:p>
          <a:endParaRPr lang="en-US"/>
        </a:p>
      </dgm:t>
    </dgm:pt>
    <dgm:pt modelId="{1428792C-5096-404B-A3DD-D7310641B905}">
      <dgm:prSet custT="1"/>
      <dgm:spPr/>
      <dgm:t>
        <a:bodyPr/>
        <a:lstStyle/>
        <a:p>
          <a:r>
            <a:rPr lang="en-US" sz="2400" spc="-10" dirty="0">
              <a:latin typeface="Calibri"/>
              <a:cs typeface="Calibri"/>
            </a:rPr>
            <a:t>Determine </a:t>
          </a:r>
          <a:r>
            <a:rPr lang="en-US" sz="2400" spc="-5" dirty="0">
              <a:latin typeface="Calibri"/>
              <a:cs typeface="Calibri"/>
            </a:rPr>
            <a:t>if </a:t>
          </a:r>
          <a:r>
            <a:rPr lang="en-US" sz="2400" spc="-25" dirty="0">
              <a:latin typeface="Calibri"/>
              <a:cs typeface="Calibri"/>
            </a:rPr>
            <a:t>there </a:t>
          </a:r>
          <a:r>
            <a:rPr lang="en-US" sz="2400" spc="-5" dirty="0">
              <a:latin typeface="Calibri"/>
              <a:cs typeface="Calibri"/>
            </a:rPr>
            <a:t>is a </a:t>
          </a:r>
          <a:r>
            <a:rPr lang="en-US" sz="2400" spc="-30" dirty="0">
              <a:latin typeface="Calibri"/>
              <a:cs typeface="Calibri"/>
            </a:rPr>
            <a:t>tax </a:t>
          </a:r>
          <a:r>
            <a:rPr lang="en-US" sz="2400" spc="-20" dirty="0">
              <a:latin typeface="Calibri"/>
              <a:cs typeface="Calibri"/>
            </a:rPr>
            <a:t>increase </a:t>
          </a:r>
          <a:r>
            <a:rPr lang="en-US" sz="2400" spc="-10" dirty="0">
              <a:latin typeface="Calibri"/>
              <a:cs typeface="Calibri"/>
            </a:rPr>
            <a:t>proposed  </a:t>
          </a:r>
          <a:r>
            <a:rPr lang="en-US" sz="2400" spc="-5" dirty="0">
              <a:latin typeface="Calibri"/>
              <a:cs typeface="Calibri"/>
            </a:rPr>
            <a:t>based on the </a:t>
          </a:r>
          <a:r>
            <a:rPr lang="en-US" sz="2400" spc="-25" dirty="0">
              <a:latin typeface="Calibri"/>
              <a:cs typeface="Calibri"/>
            </a:rPr>
            <a:t>rolled-back</a:t>
          </a:r>
          <a:r>
            <a:rPr lang="en-US" sz="2400" spc="10" dirty="0">
              <a:latin typeface="Calibri"/>
              <a:cs typeface="Calibri"/>
            </a:rPr>
            <a:t> </a:t>
          </a:r>
          <a:r>
            <a:rPr lang="en-US" sz="2400" spc="-50" dirty="0">
              <a:latin typeface="Calibri"/>
              <a:cs typeface="Calibri"/>
            </a:rPr>
            <a:t>rate</a:t>
          </a:r>
          <a:endParaRPr lang="en-US" sz="2400" dirty="0">
            <a:latin typeface="Calibri"/>
            <a:cs typeface="Calibri"/>
          </a:endParaRPr>
        </a:p>
      </dgm:t>
    </dgm:pt>
    <dgm:pt modelId="{4C10F45C-140C-4354-8D2D-93E8F763D2FF}" type="parTrans" cxnId="{22E3CF46-7943-42F1-875C-40FFE1EA1C9E}">
      <dgm:prSet/>
      <dgm:spPr/>
      <dgm:t>
        <a:bodyPr/>
        <a:lstStyle/>
        <a:p>
          <a:endParaRPr lang="en-US"/>
        </a:p>
      </dgm:t>
    </dgm:pt>
    <dgm:pt modelId="{F072EFB5-1D2C-4EAB-83F7-CACCD7F4B914}" type="sibTrans" cxnId="{22E3CF46-7943-42F1-875C-40FFE1EA1C9E}">
      <dgm:prSet/>
      <dgm:spPr/>
      <dgm:t>
        <a:bodyPr/>
        <a:lstStyle/>
        <a:p>
          <a:endParaRPr lang="en-US"/>
        </a:p>
      </dgm:t>
    </dgm:pt>
    <dgm:pt modelId="{9650EFE1-5CB0-4F69-B436-AF3009E2577D}" type="pres">
      <dgm:prSet presAssocID="{9E3A2EB0-89C1-436E-90F1-CFBD3CA2A9C7}" presName="linear" presStyleCnt="0">
        <dgm:presLayoutVars>
          <dgm:dir/>
          <dgm:animLvl val="lvl"/>
          <dgm:resizeHandles val="exact"/>
        </dgm:presLayoutVars>
      </dgm:prSet>
      <dgm:spPr/>
      <dgm:t>
        <a:bodyPr/>
        <a:lstStyle/>
        <a:p>
          <a:endParaRPr lang="en-US"/>
        </a:p>
      </dgm:t>
    </dgm:pt>
    <dgm:pt modelId="{7D2627D1-79D8-46C8-BF0B-3133753033E9}" type="pres">
      <dgm:prSet presAssocID="{7BD8E736-CC67-48D6-B48A-65D4936DAF8A}" presName="parentLin" presStyleCnt="0"/>
      <dgm:spPr/>
    </dgm:pt>
    <dgm:pt modelId="{1443E449-37D9-4C77-9AF1-E9CE08ED09B6}" type="pres">
      <dgm:prSet presAssocID="{7BD8E736-CC67-48D6-B48A-65D4936DAF8A}" presName="parentLeftMargin" presStyleLbl="node1" presStyleIdx="0" presStyleCnt="1"/>
      <dgm:spPr/>
      <dgm:t>
        <a:bodyPr/>
        <a:lstStyle/>
        <a:p>
          <a:endParaRPr lang="en-US"/>
        </a:p>
      </dgm:t>
    </dgm:pt>
    <dgm:pt modelId="{3365F4AD-FD1E-45B7-BA86-F052E4EDC7CA}" type="pres">
      <dgm:prSet presAssocID="{7BD8E736-CC67-48D6-B48A-65D4936DAF8A}" presName="parentText" presStyleLbl="node1" presStyleIdx="0" presStyleCnt="1">
        <dgm:presLayoutVars>
          <dgm:chMax val="0"/>
          <dgm:bulletEnabled val="1"/>
        </dgm:presLayoutVars>
      </dgm:prSet>
      <dgm:spPr/>
      <dgm:t>
        <a:bodyPr/>
        <a:lstStyle/>
        <a:p>
          <a:endParaRPr lang="en-US"/>
        </a:p>
      </dgm:t>
    </dgm:pt>
    <dgm:pt modelId="{D5A0BB26-C57B-4B0D-9595-47D490CD1EDC}" type="pres">
      <dgm:prSet presAssocID="{7BD8E736-CC67-48D6-B48A-65D4936DAF8A}" presName="negativeSpace" presStyleCnt="0"/>
      <dgm:spPr/>
    </dgm:pt>
    <dgm:pt modelId="{CA5C415E-6103-42B0-8115-3C59B3C80030}" type="pres">
      <dgm:prSet presAssocID="{7BD8E736-CC67-48D6-B48A-65D4936DAF8A}" presName="childText" presStyleLbl="conFgAcc1" presStyleIdx="0" presStyleCnt="1">
        <dgm:presLayoutVars>
          <dgm:bulletEnabled val="1"/>
        </dgm:presLayoutVars>
      </dgm:prSet>
      <dgm:spPr/>
      <dgm:t>
        <a:bodyPr/>
        <a:lstStyle/>
        <a:p>
          <a:endParaRPr lang="en-US"/>
        </a:p>
      </dgm:t>
    </dgm:pt>
  </dgm:ptLst>
  <dgm:cxnLst>
    <dgm:cxn modelId="{1CEC6944-9498-4281-8EA7-FFFC8F0074A4}" srcId="{7BD8E736-CC67-48D6-B48A-65D4936DAF8A}" destId="{85E77352-68B1-4A98-BF31-C7FE43218AD6}" srcOrd="2" destOrd="0" parTransId="{876DB775-EF12-4369-BFF0-3B26EB65032C}" sibTransId="{57D33442-BCB7-44DA-A3A7-0E083535A610}"/>
    <dgm:cxn modelId="{DBC3C2F3-CF43-4E5A-B099-481AD4565DC4}" srcId="{9E3A2EB0-89C1-436E-90F1-CFBD3CA2A9C7}" destId="{7BD8E736-CC67-48D6-B48A-65D4936DAF8A}" srcOrd="0" destOrd="0" parTransId="{7AAB53AE-B4E7-4277-A8C1-8B06E69D877C}" sibTransId="{B5BA4014-DD8A-4000-B0E3-C6975C5669F2}"/>
    <dgm:cxn modelId="{806ABE97-C0B3-42B7-B1B1-52A2F8E952B4}" type="presOf" srcId="{7495DC11-3F68-4E15-8F64-4E5646FD8D92}" destId="{CA5C415E-6103-42B0-8115-3C59B3C80030}" srcOrd="0" destOrd="1" presId="urn:microsoft.com/office/officeart/2005/8/layout/list1"/>
    <dgm:cxn modelId="{5E69E69F-9474-4283-8E74-49EBFCB9CEDB}" type="presOf" srcId="{7BD8E736-CC67-48D6-B48A-65D4936DAF8A}" destId="{3365F4AD-FD1E-45B7-BA86-F052E4EDC7CA}" srcOrd="1" destOrd="0" presId="urn:microsoft.com/office/officeart/2005/8/layout/list1"/>
    <dgm:cxn modelId="{9F52DDE7-48EC-4E9D-A13D-82A50DAADB82}" type="presOf" srcId="{7BD8E736-CC67-48D6-B48A-65D4936DAF8A}" destId="{1443E449-37D9-4C77-9AF1-E9CE08ED09B6}" srcOrd="0" destOrd="0" presId="urn:microsoft.com/office/officeart/2005/8/layout/list1"/>
    <dgm:cxn modelId="{D8D3D74C-A91B-4315-AEFC-57D65F8ECE08}" srcId="{7BD8E736-CC67-48D6-B48A-65D4936DAF8A}" destId="{7495DC11-3F68-4E15-8F64-4E5646FD8D92}" srcOrd="1" destOrd="0" parTransId="{F0236A18-A768-416A-A5BB-58411D5FB0C0}" sibTransId="{12EF9531-FE43-4965-9CBE-0CC5FE056800}"/>
    <dgm:cxn modelId="{BC393865-A0C1-430B-9A30-34D8F7965559}" type="presOf" srcId="{35E4B3DD-1BCD-4BA3-BF2C-CB4E32EAC571}" destId="{CA5C415E-6103-42B0-8115-3C59B3C80030}" srcOrd="0" destOrd="0" presId="urn:microsoft.com/office/officeart/2005/8/layout/list1"/>
    <dgm:cxn modelId="{71680C5C-0E6E-4AD1-A9FF-5A2A454071C9}" type="presOf" srcId="{85E77352-68B1-4A98-BF31-C7FE43218AD6}" destId="{CA5C415E-6103-42B0-8115-3C59B3C80030}" srcOrd="0" destOrd="2" presId="urn:microsoft.com/office/officeart/2005/8/layout/list1"/>
    <dgm:cxn modelId="{82490A71-2205-4EC6-9381-08C546BB3B85}" type="presOf" srcId="{1428792C-5096-404B-A3DD-D7310641B905}" destId="{CA5C415E-6103-42B0-8115-3C59B3C80030}" srcOrd="0" destOrd="3" presId="urn:microsoft.com/office/officeart/2005/8/layout/list1"/>
    <dgm:cxn modelId="{74142724-920B-4E72-8B08-50FB1CFF5321}" srcId="{7BD8E736-CC67-48D6-B48A-65D4936DAF8A}" destId="{35E4B3DD-1BCD-4BA3-BF2C-CB4E32EAC571}" srcOrd="0" destOrd="0" parTransId="{9A3E37F8-60F1-4D60-AA42-9BEC0F598A2D}" sibTransId="{B37ED1BD-2AAD-4049-BD60-CF2908FEF249}"/>
    <dgm:cxn modelId="{22E3CF46-7943-42F1-875C-40FFE1EA1C9E}" srcId="{7BD8E736-CC67-48D6-B48A-65D4936DAF8A}" destId="{1428792C-5096-404B-A3DD-D7310641B905}" srcOrd="3" destOrd="0" parTransId="{4C10F45C-140C-4354-8D2D-93E8F763D2FF}" sibTransId="{F072EFB5-1D2C-4EAB-83F7-CACCD7F4B914}"/>
    <dgm:cxn modelId="{EA6F9FB6-CDD4-46AB-94FB-F2AC59905949}" type="presOf" srcId="{9E3A2EB0-89C1-436E-90F1-CFBD3CA2A9C7}" destId="{9650EFE1-5CB0-4F69-B436-AF3009E2577D}" srcOrd="0" destOrd="0" presId="urn:microsoft.com/office/officeart/2005/8/layout/list1"/>
    <dgm:cxn modelId="{F67B42B6-C98A-4DB9-9BAC-B60429BD6AF9}" type="presParOf" srcId="{9650EFE1-5CB0-4F69-B436-AF3009E2577D}" destId="{7D2627D1-79D8-46C8-BF0B-3133753033E9}" srcOrd="0" destOrd="0" presId="urn:microsoft.com/office/officeart/2005/8/layout/list1"/>
    <dgm:cxn modelId="{B474A86C-5312-48E1-B409-32A5895BC89E}" type="presParOf" srcId="{7D2627D1-79D8-46C8-BF0B-3133753033E9}" destId="{1443E449-37D9-4C77-9AF1-E9CE08ED09B6}" srcOrd="0" destOrd="0" presId="urn:microsoft.com/office/officeart/2005/8/layout/list1"/>
    <dgm:cxn modelId="{147CE142-F2F1-4583-B1C4-AB8DFF2DBEA2}" type="presParOf" srcId="{7D2627D1-79D8-46C8-BF0B-3133753033E9}" destId="{3365F4AD-FD1E-45B7-BA86-F052E4EDC7CA}" srcOrd="1" destOrd="0" presId="urn:microsoft.com/office/officeart/2005/8/layout/list1"/>
    <dgm:cxn modelId="{24F03350-BFD5-4C91-A5F4-1F52DB8C8739}" type="presParOf" srcId="{9650EFE1-5CB0-4F69-B436-AF3009E2577D}" destId="{D5A0BB26-C57B-4B0D-9595-47D490CD1EDC}" srcOrd="1" destOrd="0" presId="urn:microsoft.com/office/officeart/2005/8/layout/list1"/>
    <dgm:cxn modelId="{4FA2B429-8E20-4711-A8A8-AE668D0958AE}" type="presParOf" srcId="{9650EFE1-5CB0-4F69-B436-AF3009E2577D}" destId="{CA5C415E-6103-42B0-8115-3C59B3C8003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58A04781-3B4C-4E06-9505-6C16FF09140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3CC1B36-434D-4C7C-9B17-1AAE42D63E80}">
      <dgm:prSet phldrT="[Text]"/>
      <dgm:spPr/>
      <dgm:t>
        <a:bodyPr/>
        <a:lstStyle/>
        <a:p>
          <a:pPr algn="ctr"/>
          <a:r>
            <a:rPr lang="en-US" b="1" spc="-85" dirty="0">
              <a:effectLst>
                <a:outerShdw blurRad="38100" dist="38100" dir="2700000" algn="tl">
                  <a:srgbClr val="000000">
                    <a:alpha val="43137"/>
                  </a:srgbClr>
                </a:outerShdw>
              </a:effectLst>
              <a:latin typeface="Calibri"/>
              <a:cs typeface="Calibri"/>
            </a:rPr>
            <a:t>Truth </a:t>
          </a:r>
          <a:r>
            <a:rPr lang="en-US" b="1" dirty="0">
              <a:effectLst>
                <a:outerShdw blurRad="38100" dist="38100" dir="2700000" algn="tl">
                  <a:srgbClr val="000000">
                    <a:alpha val="43137"/>
                  </a:srgbClr>
                </a:outerShdw>
              </a:effectLst>
              <a:latin typeface="Calibri"/>
              <a:cs typeface="Calibri"/>
            </a:rPr>
            <a:t>in </a:t>
          </a:r>
          <a:r>
            <a:rPr lang="en-US" b="1" spc="-5" dirty="0">
              <a:effectLst>
                <a:outerShdw blurRad="38100" dist="38100" dir="2700000" algn="tl">
                  <a:srgbClr val="000000">
                    <a:alpha val="43137"/>
                  </a:srgbClr>
                </a:outerShdw>
              </a:effectLst>
              <a:latin typeface="Calibri"/>
              <a:cs typeface="Calibri"/>
            </a:rPr>
            <a:t>Millage </a:t>
          </a:r>
          <a:r>
            <a:rPr lang="en-US" b="1" dirty="0">
              <a:effectLst>
                <a:outerShdw blurRad="38100" dist="38100" dir="2700000" algn="tl">
                  <a:srgbClr val="000000">
                    <a:alpha val="43137"/>
                  </a:srgbClr>
                </a:outerShdw>
              </a:effectLst>
              <a:latin typeface="Calibri"/>
              <a:cs typeface="Calibri"/>
            </a:rPr>
            <a:t>(TRIM)</a:t>
          </a:r>
          <a:r>
            <a:rPr lang="en-US" b="1" spc="-10" dirty="0">
              <a:effectLst>
                <a:outerShdw blurRad="38100" dist="38100" dir="2700000" algn="tl">
                  <a:srgbClr val="000000">
                    <a:alpha val="43137"/>
                  </a:srgbClr>
                </a:outerShdw>
              </a:effectLst>
              <a:latin typeface="Calibri"/>
              <a:cs typeface="Calibri"/>
            </a:rPr>
            <a:t> </a:t>
          </a:r>
          <a:r>
            <a:rPr lang="en-US" b="1" spc="-20" dirty="0">
              <a:effectLst>
                <a:outerShdw blurRad="38100" dist="38100" dir="2700000" algn="tl">
                  <a:srgbClr val="000000">
                    <a:alpha val="43137"/>
                  </a:srgbClr>
                </a:outerShdw>
              </a:effectLst>
              <a:latin typeface="Calibri"/>
              <a:cs typeface="Calibri"/>
            </a:rPr>
            <a:t>Process:</a:t>
          </a:r>
          <a:endParaRPr lang="en-US" b="1" dirty="0">
            <a:effectLst>
              <a:outerShdw blurRad="38100" dist="38100" dir="2700000" algn="tl">
                <a:srgbClr val="000000">
                  <a:alpha val="43137"/>
                </a:srgbClr>
              </a:outerShdw>
            </a:effectLst>
          </a:endParaRPr>
        </a:p>
      </dgm:t>
    </dgm:pt>
    <dgm:pt modelId="{40516E21-3C01-4B39-8281-F7198CB918B6}" type="parTrans" cxnId="{D347A4A0-4933-4C13-8C0E-ABC60DF9A935}">
      <dgm:prSet/>
      <dgm:spPr/>
      <dgm:t>
        <a:bodyPr/>
        <a:lstStyle/>
        <a:p>
          <a:endParaRPr lang="en-US"/>
        </a:p>
      </dgm:t>
    </dgm:pt>
    <dgm:pt modelId="{E9BDC249-D990-4C25-BDFE-CEDA4900855B}" type="sibTrans" cxnId="{D347A4A0-4933-4C13-8C0E-ABC60DF9A935}">
      <dgm:prSet/>
      <dgm:spPr/>
      <dgm:t>
        <a:bodyPr/>
        <a:lstStyle/>
        <a:p>
          <a:endParaRPr lang="en-US"/>
        </a:p>
      </dgm:t>
    </dgm:pt>
    <dgm:pt modelId="{6841CA3F-36FE-48B3-8D52-3431A0BE8A03}">
      <dgm:prSet custT="1"/>
      <dgm:spPr/>
      <dgm:t>
        <a:bodyPr/>
        <a:lstStyle/>
        <a:p>
          <a:r>
            <a:rPr lang="en-US" sz="2400" spc="-10" dirty="0">
              <a:latin typeface="Calibri"/>
              <a:cs typeface="Calibri"/>
            </a:rPr>
            <a:t>Maximum millage </a:t>
          </a:r>
          <a:r>
            <a:rPr lang="en-US" sz="2400" spc="-50" dirty="0">
              <a:latin typeface="Calibri"/>
              <a:cs typeface="Calibri"/>
            </a:rPr>
            <a:t>rate </a:t>
          </a:r>
          <a:r>
            <a:rPr lang="en-US" sz="2400" spc="-30" dirty="0">
              <a:latin typeface="Calibri"/>
              <a:cs typeface="Calibri"/>
            </a:rPr>
            <a:t>for </a:t>
          </a:r>
          <a:r>
            <a:rPr lang="en-US" sz="2400" spc="-5" dirty="0">
              <a:latin typeface="Calibri"/>
              <a:cs typeface="Calibri"/>
            </a:rPr>
            <a:t>cities and </a:t>
          </a:r>
          <a:r>
            <a:rPr lang="en-US" sz="2400" spc="-25" dirty="0">
              <a:latin typeface="Calibri"/>
              <a:cs typeface="Calibri"/>
            </a:rPr>
            <a:t>counties </a:t>
          </a:r>
          <a:r>
            <a:rPr lang="en-US" sz="2400" spc="-5" dirty="0">
              <a:latin typeface="Calibri"/>
              <a:cs typeface="Calibri"/>
            </a:rPr>
            <a:t>is 10  </a:t>
          </a:r>
          <a:r>
            <a:rPr lang="en-US" sz="2400" spc="-10" dirty="0">
              <a:latin typeface="Calibri"/>
              <a:cs typeface="Calibri"/>
            </a:rPr>
            <a:t>mills</a:t>
          </a:r>
          <a:endParaRPr lang="en-US" sz="2400" dirty="0">
            <a:latin typeface="Calibri"/>
            <a:cs typeface="Calibri"/>
          </a:endParaRPr>
        </a:p>
      </dgm:t>
    </dgm:pt>
    <dgm:pt modelId="{4B3D24CF-0349-4230-B0DB-2B031E69E16F}" type="parTrans" cxnId="{D1047D4E-9636-4FE2-8385-0666D819D0B2}">
      <dgm:prSet/>
      <dgm:spPr/>
      <dgm:t>
        <a:bodyPr/>
        <a:lstStyle/>
        <a:p>
          <a:endParaRPr lang="en-US"/>
        </a:p>
      </dgm:t>
    </dgm:pt>
    <dgm:pt modelId="{E4E97BF6-B77B-4C6F-A38D-C7608FD22B26}" type="sibTrans" cxnId="{D1047D4E-9636-4FE2-8385-0666D819D0B2}">
      <dgm:prSet/>
      <dgm:spPr/>
      <dgm:t>
        <a:bodyPr/>
        <a:lstStyle/>
        <a:p>
          <a:endParaRPr lang="en-US"/>
        </a:p>
      </dgm:t>
    </dgm:pt>
    <dgm:pt modelId="{90FA8872-6BDF-406E-8CD5-046075136D06}">
      <dgm:prSet custT="1"/>
      <dgm:spPr/>
      <dgm:t>
        <a:bodyPr/>
        <a:lstStyle/>
        <a:p>
          <a:r>
            <a:rPr lang="en-US" sz="2400" spc="-10" dirty="0">
              <a:latin typeface="Calibri"/>
              <a:cs typeface="Calibri"/>
            </a:rPr>
            <a:t>Defines </a:t>
          </a:r>
          <a:r>
            <a:rPr lang="en-US" sz="2400" spc="-5" dirty="0">
              <a:latin typeface="Calibri"/>
              <a:cs typeface="Calibri"/>
            </a:rPr>
            <a:t>a </a:t>
          </a:r>
          <a:r>
            <a:rPr lang="en-US" sz="2400" spc="-50" dirty="0">
              <a:latin typeface="Calibri"/>
              <a:cs typeface="Calibri"/>
            </a:rPr>
            <a:t>“county </a:t>
          </a:r>
          <a:r>
            <a:rPr lang="en-US" sz="2400" spc="-5" dirty="0">
              <a:latin typeface="Calibri"/>
              <a:cs typeface="Calibri"/>
            </a:rPr>
            <a:t>of special financial </a:t>
          </a:r>
          <a:r>
            <a:rPr lang="en-US" sz="2400" spc="-20" dirty="0">
              <a:latin typeface="Calibri"/>
              <a:cs typeface="Calibri"/>
            </a:rPr>
            <a:t>concern” </a:t>
          </a:r>
          <a:r>
            <a:rPr lang="en-US" sz="2400" spc="-5" dirty="0">
              <a:latin typeface="Calibri"/>
              <a:cs typeface="Calibri"/>
            </a:rPr>
            <a:t>as  a </a:t>
          </a:r>
          <a:r>
            <a:rPr lang="en-US" sz="2400" spc="-25" dirty="0">
              <a:latin typeface="Calibri"/>
              <a:cs typeface="Calibri"/>
            </a:rPr>
            <a:t>county where </a:t>
          </a:r>
          <a:r>
            <a:rPr lang="en-US" sz="2400" b="1" spc="-25" dirty="0">
              <a:solidFill>
                <a:schemeClr val="tx2"/>
              </a:solidFill>
              <a:latin typeface="Calibri"/>
              <a:cs typeface="Calibri"/>
            </a:rPr>
            <a:t>one</a:t>
          </a:r>
          <a:r>
            <a:rPr lang="en-US" sz="2400" b="1" spc="-5" dirty="0">
              <a:solidFill>
                <a:schemeClr val="tx2"/>
              </a:solidFill>
              <a:latin typeface="Calibri"/>
              <a:cs typeface="Calibri"/>
            </a:rPr>
            <a:t> mill</a:t>
          </a:r>
          <a:r>
            <a:rPr lang="en-US" sz="2400" spc="-5" dirty="0">
              <a:latin typeface="Calibri"/>
              <a:cs typeface="Calibri"/>
            </a:rPr>
            <a:t> </a:t>
          </a:r>
          <a:r>
            <a:rPr lang="en-US" sz="2400" spc="-25" dirty="0">
              <a:latin typeface="Calibri"/>
              <a:cs typeface="Calibri"/>
            </a:rPr>
            <a:t>raises </a:t>
          </a:r>
          <a:r>
            <a:rPr lang="en-US" sz="2400" spc="-5" dirty="0">
              <a:latin typeface="Calibri"/>
              <a:cs typeface="Calibri"/>
            </a:rPr>
            <a:t>less </a:t>
          </a:r>
          <a:r>
            <a:rPr lang="en-US" sz="2400" spc="-20" dirty="0">
              <a:latin typeface="Calibri"/>
              <a:cs typeface="Calibri"/>
            </a:rPr>
            <a:t>than </a:t>
          </a:r>
          <a:r>
            <a:rPr lang="en-US" sz="2400" b="1" spc="-5" dirty="0">
              <a:solidFill>
                <a:schemeClr val="tx2"/>
              </a:solidFill>
              <a:latin typeface="Calibri"/>
              <a:cs typeface="Calibri"/>
            </a:rPr>
            <a:t>$100 per </a:t>
          </a:r>
          <a:r>
            <a:rPr lang="en-US" sz="2400" b="1" spc="-25" dirty="0">
              <a:solidFill>
                <a:schemeClr val="tx2"/>
              </a:solidFill>
              <a:latin typeface="Calibri"/>
              <a:cs typeface="Calibri"/>
            </a:rPr>
            <a:t>capita</a:t>
          </a:r>
          <a:endParaRPr lang="en-US" sz="2400" b="1" dirty="0">
            <a:solidFill>
              <a:schemeClr val="tx2"/>
            </a:solidFill>
            <a:latin typeface="Calibri"/>
            <a:cs typeface="Calibri"/>
          </a:endParaRPr>
        </a:p>
      </dgm:t>
    </dgm:pt>
    <dgm:pt modelId="{F8B74C29-18C0-4F22-ACDA-76B184EE6C55}" type="parTrans" cxnId="{C857CA62-8D1A-4F4A-B70A-7643FECFB0EB}">
      <dgm:prSet/>
      <dgm:spPr/>
      <dgm:t>
        <a:bodyPr/>
        <a:lstStyle/>
        <a:p>
          <a:endParaRPr lang="en-US"/>
        </a:p>
      </dgm:t>
    </dgm:pt>
    <dgm:pt modelId="{75BA5E2D-2770-4688-BD87-1F9E7CBAC737}" type="sibTrans" cxnId="{C857CA62-8D1A-4F4A-B70A-7643FECFB0EB}">
      <dgm:prSet/>
      <dgm:spPr/>
      <dgm:t>
        <a:bodyPr/>
        <a:lstStyle/>
        <a:p>
          <a:endParaRPr lang="en-US"/>
        </a:p>
      </dgm:t>
    </dgm:pt>
    <dgm:pt modelId="{E11A13A9-3EB6-44E1-929B-5CFE1054D55B}">
      <dgm:prSet custT="1"/>
      <dgm:spPr/>
      <dgm:t>
        <a:bodyPr/>
        <a:lstStyle/>
        <a:p>
          <a:r>
            <a:rPr lang="en-US" sz="2400" b="0" spc="-5" dirty="0">
              <a:effectLst/>
              <a:latin typeface="Calibri"/>
              <a:cs typeface="Calibri"/>
            </a:rPr>
            <a:t>Outlines </a:t>
          </a:r>
          <a:r>
            <a:rPr lang="en-US" sz="2400" b="0" spc="-30" dirty="0">
              <a:effectLst/>
              <a:latin typeface="Calibri"/>
              <a:cs typeface="Calibri"/>
            </a:rPr>
            <a:t>requirements </a:t>
          </a:r>
          <a:r>
            <a:rPr lang="en-US" sz="2400" b="0" spc="-25" dirty="0">
              <a:effectLst/>
              <a:latin typeface="Calibri"/>
              <a:cs typeface="Calibri"/>
            </a:rPr>
            <a:t>to </a:t>
          </a:r>
          <a:r>
            <a:rPr lang="en-US" sz="2400" b="0" spc="-5" dirty="0">
              <a:effectLst/>
              <a:latin typeface="Calibri"/>
              <a:cs typeface="Calibri"/>
            </a:rPr>
            <a:t>be in </a:t>
          </a:r>
          <a:r>
            <a:rPr lang="en-US" sz="2400" b="0" dirty="0">
              <a:effectLst/>
              <a:latin typeface="Calibri"/>
              <a:cs typeface="Calibri"/>
            </a:rPr>
            <a:t>TRIM</a:t>
          </a:r>
          <a:r>
            <a:rPr lang="en-US" sz="2400" b="0" spc="10" dirty="0">
              <a:effectLst/>
              <a:latin typeface="Calibri"/>
              <a:cs typeface="Calibri"/>
            </a:rPr>
            <a:t> </a:t>
          </a:r>
          <a:r>
            <a:rPr lang="en-US" sz="2400" b="0" spc="-20" dirty="0">
              <a:effectLst/>
              <a:latin typeface="Calibri"/>
              <a:cs typeface="Calibri"/>
            </a:rPr>
            <a:t>compliance</a:t>
          </a:r>
          <a:endParaRPr lang="en-US" sz="2400" b="0" dirty="0">
            <a:effectLst/>
            <a:latin typeface="Calibri"/>
            <a:cs typeface="Calibri"/>
          </a:endParaRPr>
        </a:p>
      </dgm:t>
    </dgm:pt>
    <dgm:pt modelId="{0B6AFAA1-3368-46BD-91A0-3204185B5FE7}" type="parTrans" cxnId="{00A75146-88EA-4BAF-8AA0-7A8ADED499BF}">
      <dgm:prSet/>
      <dgm:spPr/>
      <dgm:t>
        <a:bodyPr/>
        <a:lstStyle/>
        <a:p>
          <a:endParaRPr lang="en-US"/>
        </a:p>
      </dgm:t>
    </dgm:pt>
    <dgm:pt modelId="{EA7E06D9-F909-4E38-9D7B-0CE826D865C1}" type="sibTrans" cxnId="{00A75146-88EA-4BAF-8AA0-7A8ADED499BF}">
      <dgm:prSet/>
      <dgm:spPr/>
      <dgm:t>
        <a:bodyPr/>
        <a:lstStyle/>
        <a:p>
          <a:endParaRPr lang="en-US"/>
        </a:p>
      </dgm:t>
    </dgm:pt>
    <dgm:pt modelId="{95C65018-09F2-48A1-8DFD-3B86AD9A7B7F}">
      <dgm:prSet custT="1"/>
      <dgm:spPr/>
      <dgm:t>
        <a:bodyPr/>
        <a:lstStyle/>
        <a:p>
          <a:r>
            <a:rPr lang="en-US" sz="2400" spc="-10" dirty="0">
              <a:latin typeface="Calibri"/>
              <a:cs typeface="Calibri"/>
            </a:rPr>
            <a:t>Department </a:t>
          </a:r>
          <a:r>
            <a:rPr lang="en-US" sz="2400" spc="-5" dirty="0">
              <a:latin typeface="Calibri"/>
              <a:cs typeface="Calibri"/>
            </a:rPr>
            <a:t>of </a:t>
          </a:r>
          <a:r>
            <a:rPr lang="en-US" sz="2400" spc="-30" dirty="0">
              <a:latin typeface="Calibri"/>
              <a:cs typeface="Calibri"/>
            </a:rPr>
            <a:t>Revenue </a:t>
          </a:r>
          <a:r>
            <a:rPr lang="en-US" sz="2400" spc="-5" dirty="0">
              <a:latin typeface="Calibri"/>
              <a:cs typeface="Calibri"/>
            </a:rPr>
            <a:t>is </a:t>
          </a:r>
          <a:r>
            <a:rPr lang="en-US" sz="2400" spc="-10" dirty="0">
              <a:latin typeface="Calibri"/>
              <a:cs typeface="Calibri"/>
            </a:rPr>
            <a:t>responsible </a:t>
          </a:r>
          <a:r>
            <a:rPr lang="en-US" sz="2400" spc="-30" dirty="0">
              <a:latin typeface="Calibri"/>
              <a:cs typeface="Calibri"/>
            </a:rPr>
            <a:t>for  enforcing </a:t>
          </a:r>
          <a:r>
            <a:rPr lang="en-US" sz="2400" spc="-20" dirty="0">
              <a:latin typeface="Calibri"/>
              <a:cs typeface="Calibri"/>
            </a:rPr>
            <a:t>compliance </a:t>
          </a:r>
          <a:r>
            <a:rPr lang="en-US" sz="2400" spc="-5" dirty="0">
              <a:latin typeface="Calibri"/>
              <a:cs typeface="Calibri"/>
            </a:rPr>
            <a:t>of the </a:t>
          </a:r>
          <a:r>
            <a:rPr lang="en-US" sz="2400" dirty="0">
              <a:latin typeface="Calibri"/>
              <a:cs typeface="Calibri"/>
            </a:rPr>
            <a:t>TRIM </a:t>
          </a:r>
          <a:r>
            <a:rPr lang="en-US" sz="2400" spc="-25" dirty="0">
              <a:latin typeface="Calibri"/>
              <a:cs typeface="Calibri"/>
            </a:rPr>
            <a:t>(property </a:t>
          </a:r>
          <a:r>
            <a:rPr lang="en-US" sz="2400" spc="-40" dirty="0">
              <a:latin typeface="Calibri"/>
              <a:cs typeface="Calibri"/>
            </a:rPr>
            <a:t>tax </a:t>
          </a:r>
          <a:r>
            <a:rPr lang="en-US" sz="2400" spc="-5" dirty="0">
              <a:latin typeface="Calibri"/>
              <a:cs typeface="Calibri"/>
            </a:rPr>
            <a:t>ad </a:t>
          </a:r>
          <a:r>
            <a:rPr lang="en-US" sz="2400" spc="-25" dirty="0">
              <a:latin typeface="Calibri"/>
              <a:cs typeface="Calibri"/>
            </a:rPr>
            <a:t>valorem)</a:t>
          </a:r>
          <a:r>
            <a:rPr lang="en-US" sz="2400" spc="-170" dirty="0">
              <a:latin typeface="Calibri"/>
              <a:cs typeface="Calibri"/>
            </a:rPr>
            <a:t> </a:t>
          </a:r>
          <a:r>
            <a:rPr lang="en-US" sz="2400" spc="-25" dirty="0">
              <a:latin typeface="Calibri"/>
              <a:cs typeface="Calibri"/>
            </a:rPr>
            <a:t>process</a:t>
          </a:r>
          <a:endParaRPr lang="en-US" sz="2400" dirty="0">
            <a:latin typeface="Calibri"/>
            <a:cs typeface="Calibri"/>
          </a:endParaRPr>
        </a:p>
      </dgm:t>
    </dgm:pt>
    <dgm:pt modelId="{2CEAD0CF-FB19-4798-B31A-8C6C27E56B05}" type="parTrans" cxnId="{6B042A45-24CA-41CA-B4E9-A9342AC7A416}">
      <dgm:prSet/>
      <dgm:spPr/>
      <dgm:t>
        <a:bodyPr/>
        <a:lstStyle/>
        <a:p>
          <a:endParaRPr lang="en-US"/>
        </a:p>
      </dgm:t>
    </dgm:pt>
    <dgm:pt modelId="{E70FF9DC-BDF7-412B-9D2C-0C3EF4E67145}" type="sibTrans" cxnId="{6B042A45-24CA-41CA-B4E9-A9342AC7A416}">
      <dgm:prSet/>
      <dgm:spPr/>
      <dgm:t>
        <a:bodyPr/>
        <a:lstStyle/>
        <a:p>
          <a:endParaRPr lang="en-US"/>
        </a:p>
      </dgm:t>
    </dgm:pt>
    <dgm:pt modelId="{B84EC6FA-BCAE-4347-B510-828C31D7647F}">
      <dgm:prSet/>
      <dgm:spPr/>
      <dgm:t>
        <a:bodyPr/>
        <a:lstStyle/>
        <a:p>
          <a:endParaRPr lang="en-US" sz="2100" dirty="0">
            <a:latin typeface="Calibri"/>
            <a:cs typeface="Calibri"/>
          </a:endParaRPr>
        </a:p>
      </dgm:t>
    </dgm:pt>
    <dgm:pt modelId="{9C1EABFA-39A4-4CBE-8686-674E45E1D4BE}" type="parTrans" cxnId="{18EF90BB-07FA-4E49-B54F-EB4F292D5266}">
      <dgm:prSet/>
      <dgm:spPr/>
      <dgm:t>
        <a:bodyPr/>
        <a:lstStyle/>
        <a:p>
          <a:endParaRPr lang="en-US"/>
        </a:p>
      </dgm:t>
    </dgm:pt>
    <dgm:pt modelId="{D1E05E58-8E73-488D-A3E4-3F506FAC8C3C}" type="sibTrans" cxnId="{18EF90BB-07FA-4E49-B54F-EB4F292D5266}">
      <dgm:prSet/>
      <dgm:spPr/>
      <dgm:t>
        <a:bodyPr/>
        <a:lstStyle/>
        <a:p>
          <a:endParaRPr lang="en-US"/>
        </a:p>
      </dgm:t>
    </dgm:pt>
    <dgm:pt modelId="{8EC2F15A-F0EB-43FE-857A-8705BF6B3895}" type="pres">
      <dgm:prSet presAssocID="{58A04781-3B4C-4E06-9505-6C16FF091405}" presName="linear" presStyleCnt="0">
        <dgm:presLayoutVars>
          <dgm:animLvl val="lvl"/>
          <dgm:resizeHandles val="exact"/>
        </dgm:presLayoutVars>
      </dgm:prSet>
      <dgm:spPr/>
      <dgm:t>
        <a:bodyPr/>
        <a:lstStyle/>
        <a:p>
          <a:endParaRPr lang="en-US"/>
        </a:p>
      </dgm:t>
    </dgm:pt>
    <dgm:pt modelId="{0FA345A7-171D-40DA-9394-6B4731593AA6}" type="pres">
      <dgm:prSet presAssocID="{23CC1B36-434D-4C7C-9B17-1AAE42D63E80}" presName="parentText" presStyleLbl="node1" presStyleIdx="0" presStyleCnt="1">
        <dgm:presLayoutVars>
          <dgm:chMax val="0"/>
          <dgm:bulletEnabled val="1"/>
        </dgm:presLayoutVars>
      </dgm:prSet>
      <dgm:spPr/>
      <dgm:t>
        <a:bodyPr/>
        <a:lstStyle/>
        <a:p>
          <a:endParaRPr lang="en-US"/>
        </a:p>
      </dgm:t>
    </dgm:pt>
    <dgm:pt modelId="{CE231928-2488-4CE9-B9A3-03FA4805A6D5}" type="pres">
      <dgm:prSet presAssocID="{23CC1B36-434D-4C7C-9B17-1AAE42D63E80}" presName="childText" presStyleLbl="revTx" presStyleIdx="0" presStyleCnt="1">
        <dgm:presLayoutVars>
          <dgm:bulletEnabled val="1"/>
        </dgm:presLayoutVars>
      </dgm:prSet>
      <dgm:spPr/>
      <dgm:t>
        <a:bodyPr/>
        <a:lstStyle/>
        <a:p>
          <a:endParaRPr lang="en-US"/>
        </a:p>
      </dgm:t>
    </dgm:pt>
  </dgm:ptLst>
  <dgm:cxnLst>
    <dgm:cxn modelId="{6B042A45-24CA-41CA-B4E9-A9342AC7A416}" srcId="{23CC1B36-434D-4C7C-9B17-1AAE42D63E80}" destId="{95C65018-09F2-48A1-8DFD-3B86AD9A7B7F}" srcOrd="4" destOrd="0" parTransId="{2CEAD0CF-FB19-4798-B31A-8C6C27E56B05}" sibTransId="{E70FF9DC-BDF7-412B-9D2C-0C3EF4E67145}"/>
    <dgm:cxn modelId="{07A67798-A914-4002-BD8B-FB6EA74710E2}" type="presOf" srcId="{B84EC6FA-BCAE-4347-B510-828C31D7647F}" destId="{CE231928-2488-4CE9-B9A3-03FA4805A6D5}" srcOrd="0" destOrd="0" presId="urn:microsoft.com/office/officeart/2005/8/layout/vList2"/>
    <dgm:cxn modelId="{34941B8F-1568-44C5-ADC2-5E783A41EDCE}" type="presOf" srcId="{6841CA3F-36FE-48B3-8D52-3431A0BE8A03}" destId="{CE231928-2488-4CE9-B9A3-03FA4805A6D5}" srcOrd="0" destOrd="1" presId="urn:microsoft.com/office/officeart/2005/8/layout/vList2"/>
    <dgm:cxn modelId="{EAA13C9C-9D66-4ED7-B943-5FD9E1586BDB}" type="presOf" srcId="{58A04781-3B4C-4E06-9505-6C16FF091405}" destId="{8EC2F15A-F0EB-43FE-857A-8705BF6B3895}" srcOrd="0" destOrd="0" presId="urn:microsoft.com/office/officeart/2005/8/layout/vList2"/>
    <dgm:cxn modelId="{00A75146-88EA-4BAF-8AA0-7A8ADED499BF}" srcId="{23CC1B36-434D-4C7C-9B17-1AAE42D63E80}" destId="{E11A13A9-3EB6-44E1-929B-5CFE1054D55B}" srcOrd="3" destOrd="0" parTransId="{0B6AFAA1-3368-46BD-91A0-3204185B5FE7}" sibTransId="{EA7E06D9-F909-4E38-9D7B-0CE826D865C1}"/>
    <dgm:cxn modelId="{D87B96DC-0666-442A-8A13-EEA530AF4206}" type="presOf" srcId="{E11A13A9-3EB6-44E1-929B-5CFE1054D55B}" destId="{CE231928-2488-4CE9-B9A3-03FA4805A6D5}" srcOrd="0" destOrd="3" presId="urn:microsoft.com/office/officeart/2005/8/layout/vList2"/>
    <dgm:cxn modelId="{18EF90BB-07FA-4E49-B54F-EB4F292D5266}" srcId="{23CC1B36-434D-4C7C-9B17-1AAE42D63E80}" destId="{B84EC6FA-BCAE-4347-B510-828C31D7647F}" srcOrd="0" destOrd="0" parTransId="{9C1EABFA-39A4-4CBE-8686-674E45E1D4BE}" sibTransId="{D1E05E58-8E73-488D-A3E4-3F506FAC8C3C}"/>
    <dgm:cxn modelId="{D347A4A0-4933-4C13-8C0E-ABC60DF9A935}" srcId="{58A04781-3B4C-4E06-9505-6C16FF091405}" destId="{23CC1B36-434D-4C7C-9B17-1AAE42D63E80}" srcOrd="0" destOrd="0" parTransId="{40516E21-3C01-4B39-8281-F7198CB918B6}" sibTransId="{E9BDC249-D990-4C25-BDFE-CEDA4900855B}"/>
    <dgm:cxn modelId="{D1047D4E-9636-4FE2-8385-0666D819D0B2}" srcId="{23CC1B36-434D-4C7C-9B17-1AAE42D63E80}" destId="{6841CA3F-36FE-48B3-8D52-3431A0BE8A03}" srcOrd="1" destOrd="0" parTransId="{4B3D24CF-0349-4230-B0DB-2B031E69E16F}" sibTransId="{E4E97BF6-B77B-4C6F-A38D-C7608FD22B26}"/>
    <dgm:cxn modelId="{432A68A8-E6B8-45FF-A363-271781E69E7C}" type="presOf" srcId="{95C65018-09F2-48A1-8DFD-3B86AD9A7B7F}" destId="{CE231928-2488-4CE9-B9A3-03FA4805A6D5}" srcOrd="0" destOrd="4" presId="urn:microsoft.com/office/officeart/2005/8/layout/vList2"/>
    <dgm:cxn modelId="{14E122AD-5AB2-4F54-98D1-DF8D1402E84C}" type="presOf" srcId="{23CC1B36-434D-4C7C-9B17-1AAE42D63E80}" destId="{0FA345A7-171D-40DA-9394-6B4731593AA6}" srcOrd="0" destOrd="0" presId="urn:microsoft.com/office/officeart/2005/8/layout/vList2"/>
    <dgm:cxn modelId="{E76CF429-9345-4BF3-8FED-28030CA7A6C9}" type="presOf" srcId="{90FA8872-6BDF-406E-8CD5-046075136D06}" destId="{CE231928-2488-4CE9-B9A3-03FA4805A6D5}" srcOrd="0" destOrd="2" presId="urn:microsoft.com/office/officeart/2005/8/layout/vList2"/>
    <dgm:cxn modelId="{C857CA62-8D1A-4F4A-B70A-7643FECFB0EB}" srcId="{23CC1B36-434D-4C7C-9B17-1AAE42D63E80}" destId="{90FA8872-6BDF-406E-8CD5-046075136D06}" srcOrd="2" destOrd="0" parTransId="{F8B74C29-18C0-4F22-ACDA-76B184EE6C55}" sibTransId="{75BA5E2D-2770-4688-BD87-1F9E7CBAC737}"/>
    <dgm:cxn modelId="{76D9CE10-3A74-4629-8810-1C5DDC971FE7}" type="presParOf" srcId="{8EC2F15A-F0EB-43FE-857A-8705BF6B3895}" destId="{0FA345A7-171D-40DA-9394-6B4731593AA6}" srcOrd="0" destOrd="0" presId="urn:microsoft.com/office/officeart/2005/8/layout/vList2"/>
    <dgm:cxn modelId="{882EC94E-1684-493E-9808-FDDA62840115}" type="presParOf" srcId="{8EC2F15A-F0EB-43FE-857A-8705BF6B3895}" destId="{CE231928-2488-4CE9-B9A3-03FA4805A6D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8A04781-3B4C-4E06-9505-6C16FF0914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CC1B36-434D-4C7C-9B17-1AAE42D63E80}">
      <dgm:prSet phldrT="[Text]"/>
      <dgm:spPr/>
      <dgm:t>
        <a:bodyPr/>
        <a:lstStyle/>
        <a:p>
          <a:pPr algn="ctr"/>
          <a:r>
            <a:rPr lang="en-US" b="1" spc="-20" dirty="0">
              <a:effectLst>
                <a:outerShdw blurRad="38100" dist="38100" dir="2700000" algn="tl">
                  <a:srgbClr val="000000">
                    <a:alpha val="43137"/>
                  </a:srgbClr>
                </a:outerShdw>
              </a:effectLst>
              <a:latin typeface="Calibri"/>
              <a:cs typeface="Calibri"/>
            </a:rPr>
            <a:t>Rolled-Back</a:t>
          </a:r>
          <a:r>
            <a:rPr lang="en-US" b="1" spc="-155" dirty="0">
              <a:effectLst>
                <a:outerShdw blurRad="38100" dist="38100" dir="2700000" algn="tl">
                  <a:srgbClr val="000000">
                    <a:alpha val="43137"/>
                  </a:srgbClr>
                </a:outerShdw>
              </a:effectLst>
              <a:latin typeface="Calibri"/>
              <a:cs typeface="Calibri"/>
            </a:rPr>
            <a:t> </a:t>
          </a:r>
          <a:r>
            <a:rPr lang="en-US" b="1" spc="-25" dirty="0">
              <a:effectLst>
                <a:outerShdw blurRad="38100" dist="38100" dir="2700000" algn="tl">
                  <a:srgbClr val="000000">
                    <a:alpha val="43137"/>
                  </a:srgbClr>
                </a:outerShdw>
              </a:effectLst>
              <a:latin typeface="Calibri"/>
              <a:cs typeface="Calibri"/>
            </a:rPr>
            <a:t>Rate</a:t>
          </a:r>
          <a:endParaRPr lang="en-US" b="1" dirty="0">
            <a:effectLst>
              <a:outerShdw blurRad="38100" dist="38100" dir="2700000" algn="tl">
                <a:srgbClr val="000000">
                  <a:alpha val="43137"/>
                </a:srgbClr>
              </a:outerShdw>
            </a:effectLst>
          </a:endParaRPr>
        </a:p>
      </dgm:t>
    </dgm:pt>
    <dgm:pt modelId="{40516E21-3C01-4B39-8281-F7198CB918B6}" type="parTrans" cxnId="{D347A4A0-4933-4C13-8C0E-ABC60DF9A935}">
      <dgm:prSet/>
      <dgm:spPr/>
      <dgm:t>
        <a:bodyPr/>
        <a:lstStyle/>
        <a:p>
          <a:endParaRPr lang="en-US"/>
        </a:p>
      </dgm:t>
    </dgm:pt>
    <dgm:pt modelId="{E9BDC249-D990-4C25-BDFE-CEDA4900855B}" type="sibTrans" cxnId="{D347A4A0-4933-4C13-8C0E-ABC60DF9A935}">
      <dgm:prSet/>
      <dgm:spPr/>
      <dgm:t>
        <a:bodyPr/>
        <a:lstStyle/>
        <a:p>
          <a:endParaRPr lang="en-US"/>
        </a:p>
      </dgm:t>
    </dgm:pt>
    <dgm:pt modelId="{60490A04-A41A-4ED2-9AE4-C7A367336FF9}">
      <dgm:prSet/>
      <dgm:spPr/>
      <dgm:t>
        <a:bodyPr/>
        <a:lstStyle/>
        <a:p>
          <a:r>
            <a:rPr lang="en-US" spc="-5" dirty="0">
              <a:latin typeface="Calibri"/>
              <a:cs typeface="Calibri"/>
            </a:rPr>
            <a:t>The </a:t>
          </a:r>
          <a:r>
            <a:rPr lang="en-US" spc="-10" dirty="0">
              <a:latin typeface="Calibri"/>
              <a:cs typeface="Calibri"/>
            </a:rPr>
            <a:t>millage </a:t>
          </a:r>
          <a:r>
            <a:rPr lang="en-US" spc="-50" dirty="0">
              <a:latin typeface="Calibri"/>
              <a:cs typeface="Calibri"/>
            </a:rPr>
            <a:t>rate </a:t>
          </a:r>
          <a:r>
            <a:rPr lang="en-US" spc="-5" dirty="0">
              <a:latin typeface="Calibri"/>
              <a:cs typeface="Calibri"/>
            </a:rPr>
            <a:t>necessary </a:t>
          </a:r>
          <a:r>
            <a:rPr lang="en-US" spc="-25" dirty="0">
              <a:latin typeface="Calibri"/>
              <a:cs typeface="Calibri"/>
            </a:rPr>
            <a:t>to raise, in </a:t>
          </a:r>
          <a:r>
            <a:rPr lang="en-US" spc="-5" dirty="0">
              <a:latin typeface="Calibri"/>
              <a:cs typeface="Calibri"/>
            </a:rPr>
            <a:t>the </a:t>
          </a:r>
          <a:r>
            <a:rPr lang="en-US" spc="-30" dirty="0">
              <a:latin typeface="Calibri"/>
              <a:cs typeface="Calibri"/>
            </a:rPr>
            <a:t>aggregate, </a:t>
          </a:r>
          <a:r>
            <a:rPr lang="en-US" spc="-5" dirty="0">
              <a:latin typeface="Calibri"/>
              <a:cs typeface="Calibri"/>
            </a:rPr>
            <a:t>the same </a:t>
          </a:r>
          <a:r>
            <a:rPr lang="en-US" spc="-20" dirty="0">
              <a:latin typeface="Calibri"/>
              <a:cs typeface="Calibri"/>
            </a:rPr>
            <a:t>amount </a:t>
          </a:r>
          <a:r>
            <a:rPr lang="en-US" spc="-5" dirty="0">
              <a:latin typeface="Calibri"/>
              <a:cs typeface="Calibri"/>
            </a:rPr>
            <a:t>of </a:t>
          </a:r>
          <a:r>
            <a:rPr lang="en-US" spc="-20" dirty="0">
              <a:latin typeface="Calibri"/>
              <a:cs typeface="Calibri"/>
            </a:rPr>
            <a:t>money </a:t>
          </a:r>
          <a:r>
            <a:rPr lang="en-US" spc="-5" dirty="0">
              <a:latin typeface="Calibri"/>
              <a:cs typeface="Calibri"/>
            </a:rPr>
            <a:t>this </a:t>
          </a:r>
          <a:r>
            <a:rPr lang="en-US" spc="-25" dirty="0">
              <a:latin typeface="Calibri"/>
              <a:cs typeface="Calibri"/>
            </a:rPr>
            <a:t>year </a:t>
          </a:r>
          <a:r>
            <a:rPr lang="en-US" spc="-20" dirty="0">
              <a:latin typeface="Calibri"/>
              <a:cs typeface="Calibri"/>
            </a:rPr>
            <a:t>from </a:t>
          </a:r>
          <a:r>
            <a:rPr lang="en-US" spc="-15" dirty="0">
              <a:latin typeface="Calibri"/>
              <a:cs typeface="Calibri"/>
            </a:rPr>
            <a:t>the </a:t>
          </a:r>
          <a:r>
            <a:rPr lang="en-US" spc="-50" dirty="0">
              <a:latin typeface="Calibri"/>
              <a:cs typeface="Calibri"/>
            </a:rPr>
            <a:t>taxpayers </a:t>
          </a:r>
          <a:r>
            <a:rPr lang="en-US" spc="-5" dirty="0">
              <a:latin typeface="Calibri"/>
              <a:cs typeface="Calibri"/>
            </a:rPr>
            <a:t>on </a:t>
          </a:r>
          <a:r>
            <a:rPr lang="en-US" spc="-15" dirty="0">
              <a:latin typeface="Calibri"/>
              <a:cs typeface="Calibri"/>
            </a:rPr>
            <a:t>last </a:t>
          </a:r>
          <a:r>
            <a:rPr lang="en-US" spc="-30" dirty="0">
              <a:latin typeface="Calibri"/>
              <a:cs typeface="Calibri"/>
            </a:rPr>
            <a:t>year’s tax roll </a:t>
          </a:r>
          <a:r>
            <a:rPr lang="en-US" spc="-20" dirty="0">
              <a:latin typeface="Calibri"/>
              <a:cs typeface="Calibri"/>
            </a:rPr>
            <a:t>that </a:t>
          </a:r>
          <a:r>
            <a:rPr lang="en-US" spc="-15" dirty="0">
              <a:latin typeface="Calibri"/>
              <a:cs typeface="Calibri"/>
            </a:rPr>
            <a:t>was raised </a:t>
          </a:r>
          <a:r>
            <a:rPr lang="en-US" spc="-5" dirty="0">
              <a:latin typeface="Calibri"/>
              <a:cs typeface="Calibri"/>
            </a:rPr>
            <a:t>a </a:t>
          </a:r>
          <a:r>
            <a:rPr lang="en-US" spc="-25" dirty="0">
              <a:latin typeface="Calibri"/>
              <a:cs typeface="Calibri"/>
            </a:rPr>
            <a:t>year </a:t>
          </a:r>
          <a:r>
            <a:rPr lang="en-US" spc="-20" dirty="0">
              <a:latin typeface="Calibri"/>
              <a:cs typeface="Calibri"/>
            </a:rPr>
            <a:t>ago </a:t>
          </a:r>
          <a:r>
            <a:rPr lang="en-US" spc="-40" dirty="0">
              <a:latin typeface="Calibri"/>
              <a:cs typeface="Calibri"/>
            </a:rPr>
            <a:t>(excludes </a:t>
          </a:r>
          <a:r>
            <a:rPr lang="en-US" spc="-20" dirty="0">
              <a:latin typeface="Calibri"/>
              <a:cs typeface="Calibri"/>
            </a:rPr>
            <a:t>new</a:t>
          </a:r>
          <a:r>
            <a:rPr lang="en-US" spc="55" dirty="0">
              <a:latin typeface="Calibri"/>
              <a:cs typeface="Calibri"/>
            </a:rPr>
            <a:t> </a:t>
          </a:r>
          <a:r>
            <a:rPr lang="en-US" spc="-20" dirty="0">
              <a:latin typeface="Calibri"/>
              <a:cs typeface="Calibri"/>
            </a:rPr>
            <a:t>construction)</a:t>
          </a:r>
          <a:endParaRPr lang="en-US" dirty="0">
            <a:latin typeface="Calibri"/>
            <a:cs typeface="Calibri"/>
          </a:endParaRPr>
        </a:p>
      </dgm:t>
    </dgm:pt>
    <dgm:pt modelId="{EFCF03D8-5997-45A6-B22B-B804461D4A7C}" type="parTrans" cxnId="{E0386185-C5C6-44A6-9B3D-F4525E07D176}">
      <dgm:prSet/>
      <dgm:spPr/>
      <dgm:t>
        <a:bodyPr/>
        <a:lstStyle/>
        <a:p>
          <a:endParaRPr lang="en-US"/>
        </a:p>
      </dgm:t>
    </dgm:pt>
    <dgm:pt modelId="{91CD74F3-3834-4291-8C2C-501A1AF52CEE}" type="sibTrans" cxnId="{E0386185-C5C6-44A6-9B3D-F4525E07D176}">
      <dgm:prSet/>
      <dgm:spPr/>
      <dgm:t>
        <a:bodyPr/>
        <a:lstStyle/>
        <a:p>
          <a:endParaRPr lang="en-US"/>
        </a:p>
      </dgm:t>
    </dgm:pt>
    <dgm:pt modelId="{E2E0196A-B4C8-471B-BE07-DA8BBF1C6782}">
      <dgm:prSet/>
      <dgm:spPr/>
      <dgm:t>
        <a:bodyPr/>
        <a:lstStyle/>
        <a:p>
          <a:r>
            <a:rPr lang="en-US" spc="-10" dirty="0">
              <a:latin typeface="Calibri"/>
              <a:cs typeface="Calibri"/>
            </a:rPr>
            <a:t>Levying </a:t>
          </a:r>
          <a:r>
            <a:rPr lang="en-US" spc="-5" dirty="0">
              <a:latin typeface="Calibri"/>
              <a:cs typeface="Calibri"/>
            </a:rPr>
            <a:t>a </a:t>
          </a:r>
          <a:r>
            <a:rPr lang="en-US" spc="-10" dirty="0">
              <a:latin typeface="Calibri"/>
              <a:cs typeface="Calibri"/>
            </a:rPr>
            <a:t>millage </a:t>
          </a:r>
          <a:r>
            <a:rPr lang="en-US" spc="-50" dirty="0">
              <a:latin typeface="Calibri"/>
              <a:cs typeface="Calibri"/>
            </a:rPr>
            <a:t>rate </a:t>
          </a:r>
          <a:r>
            <a:rPr lang="en-US" spc="-5" dirty="0">
              <a:latin typeface="Calibri"/>
              <a:cs typeface="Calibri"/>
            </a:rPr>
            <a:t>higher than the </a:t>
          </a:r>
          <a:r>
            <a:rPr lang="en-US" spc="-25" dirty="0">
              <a:latin typeface="Calibri"/>
              <a:cs typeface="Calibri"/>
            </a:rPr>
            <a:t>rolled-back </a:t>
          </a:r>
          <a:r>
            <a:rPr lang="en-US" spc="-50" dirty="0">
              <a:latin typeface="Calibri"/>
              <a:cs typeface="Calibri"/>
            </a:rPr>
            <a:t>rate </a:t>
          </a:r>
          <a:r>
            <a:rPr lang="en-US" spc="-30" dirty="0">
              <a:latin typeface="Calibri"/>
              <a:cs typeface="Calibri"/>
            </a:rPr>
            <a:t>requires </a:t>
          </a:r>
          <a:r>
            <a:rPr lang="en-US" spc="-5" dirty="0">
              <a:latin typeface="Calibri"/>
              <a:cs typeface="Calibri"/>
            </a:rPr>
            <a:t>the </a:t>
          </a:r>
          <a:r>
            <a:rPr lang="en-US" spc="-30" dirty="0">
              <a:latin typeface="Calibri"/>
              <a:cs typeface="Calibri"/>
            </a:rPr>
            <a:t>taxing </a:t>
          </a:r>
          <a:r>
            <a:rPr lang="en-US" spc="-5" dirty="0">
              <a:latin typeface="Calibri"/>
              <a:cs typeface="Calibri"/>
            </a:rPr>
            <a:t>authority </a:t>
          </a:r>
          <a:r>
            <a:rPr lang="en-US" spc="-25" dirty="0">
              <a:latin typeface="Calibri"/>
              <a:cs typeface="Calibri"/>
            </a:rPr>
            <a:t>to </a:t>
          </a:r>
          <a:r>
            <a:rPr lang="en-US" spc="-10" dirty="0">
              <a:latin typeface="Calibri"/>
              <a:cs typeface="Calibri"/>
            </a:rPr>
            <a:t>advertise </a:t>
          </a:r>
          <a:r>
            <a:rPr lang="en-US" spc="-5" dirty="0">
              <a:latin typeface="Calibri"/>
              <a:cs typeface="Calibri"/>
            </a:rPr>
            <a:t>a </a:t>
          </a:r>
          <a:r>
            <a:rPr lang="en-US" spc="-30" dirty="0">
              <a:latin typeface="Calibri"/>
              <a:cs typeface="Calibri"/>
            </a:rPr>
            <a:t>tax</a:t>
          </a:r>
          <a:r>
            <a:rPr lang="en-US" spc="-229" dirty="0">
              <a:latin typeface="Calibri"/>
              <a:cs typeface="Calibri"/>
            </a:rPr>
            <a:t> </a:t>
          </a:r>
          <a:r>
            <a:rPr lang="en-US" spc="-20" dirty="0">
              <a:latin typeface="Calibri"/>
              <a:cs typeface="Calibri"/>
            </a:rPr>
            <a:t>increase</a:t>
          </a:r>
          <a:endParaRPr lang="en-US" dirty="0">
            <a:latin typeface="Calibri"/>
            <a:cs typeface="Calibri"/>
          </a:endParaRPr>
        </a:p>
      </dgm:t>
    </dgm:pt>
    <dgm:pt modelId="{F609F5EE-9310-48E8-AE83-9C45A7313842}" type="parTrans" cxnId="{27F7DDC7-56F3-424F-8264-BE6C99F677A2}">
      <dgm:prSet/>
      <dgm:spPr/>
      <dgm:t>
        <a:bodyPr/>
        <a:lstStyle/>
        <a:p>
          <a:endParaRPr lang="en-US"/>
        </a:p>
      </dgm:t>
    </dgm:pt>
    <dgm:pt modelId="{D1155F88-4A31-4E9D-AC44-FA5B67C5591D}" type="sibTrans" cxnId="{27F7DDC7-56F3-424F-8264-BE6C99F677A2}">
      <dgm:prSet/>
      <dgm:spPr/>
      <dgm:t>
        <a:bodyPr/>
        <a:lstStyle/>
        <a:p>
          <a:endParaRPr lang="en-US"/>
        </a:p>
      </dgm:t>
    </dgm:pt>
    <dgm:pt modelId="{1D39E109-AB3A-4D4A-A068-DC5A5963011A}">
      <dgm:prSet/>
      <dgm:spPr/>
      <dgm:t>
        <a:bodyPr/>
        <a:lstStyle/>
        <a:p>
          <a:endParaRPr lang="en-US" dirty="0">
            <a:latin typeface="Calibri"/>
            <a:cs typeface="Calibri"/>
          </a:endParaRPr>
        </a:p>
      </dgm:t>
    </dgm:pt>
    <dgm:pt modelId="{DAD130D3-0FD4-4EE4-8453-4B98BE7E6BC7}" type="parTrans" cxnId="{5F7D08D0-835C-4B01-BD3F-9B34864228A0}">
      <dgm:prSet/>
      <dgm:spPr/>
      <dgm:t>
        <a:bodyPr/>
        <a:lstStyle/>
        <a:p>
          <a:endParaRPr lang="en-US"/>
        </a:p>
      </dgm:t>
    </dgm:pt>
    <dgm:pt modelId="{BB53576B-71B9-405D-8D59-0C84EF7D34D5}" type="sibTrans" cxnId="{5F7D08D0-835C-4B01-BD3F-9B34864228A0}">
      <dgm:prSet/>
      <dgm:spPr/>
      <dgm:t>
        <a:bodyPr/>
        <a:lstStyle/>
        <a:p>
          <a:endParaRPr lang="en-US"/>
        </a:p>
      </dgm:t>
    </dgm:pt>
    <dgm:pt modelId="{8EC2F15A-F0EB-43FE-857A-8705BF6B3895}" type="pres">
      <dgm:prSet presAssocID="{58A04781-3B4C-4E06-9505-6C16FF091405}" presName="linear" presStyleCnt="0">
        <dgm:presLayoutVars>
          <dgm:animLvl val="lvl"/>
          <dgm:resizeHandles val="exact"/>
        </dgm:presLayoutVars>
      </dgm:prSet>
      <dgm:spPr/>
      <dgm:t>
        <a:bodyPr/>
        <a:lstStyle/>
        <a:p>
          <a:endParaRPr lang="en-US"/>
        </a:p>
      </dgm:t>
    </dgm:pt>
    <dgm:pt modelId="{0FA345A7-171D-40DA-9394-6B4731593AA6}" type="pres">
      <dgm:prSet presAssocID="{23CC1B36-434D-4C7C-9B17-1AAE42D63E80}" presName="parentText" presStyleLbl="node1" presStyleIdx="0" presStyleCnt="1">
        <dgm:presLayoutVars>
          <dgm:chMax val="0"/>
          <dgm:bulletEnabled val="1"/>
        </dgm:presLayoutVars>
      </dgm:prSet>
      <dgm:spPr/>
      <dgm:t>
        <a:bodyPr/>
        <a:lstStyle/>
        <a:p>
          <a:endParaRPr lang="en-US"/>
        </a:p>
      </dgm:t>
    </dgm:pt>
    <dgm:pt modelId="{CE231928-2488-4CE9-B9A3-03FA4805A6D5}" type="pres">
      <dgm:prSet presAssocID="{23CC1B36-434D-4C7C-9B17-1AAE42D63E80}" presName="childText" presStyleLbl="revTx" presStyleIdx="0" presStyleCnt="1">
        <dgm:presLayoutVars>
          <dgm:bulletEnabled val="1"/>
        </dgm:presLayoutVars>
      </dgm:prSet>
      <dgm:spPr/>
      <dgm:t>
        <a:bodyPr/>
        <a:lstStyle/>
        <a:p>
          <a:endParaRPr lang="en-US"/>
        </a:p>
      </dgm:t>
    </dgm:pt>
  </dgm:ptLst>
  <dgm:cxnLst>
    <dgm:cxn modelId="{5F7D08D0-835C-4B01-BD3F-9B34864228A0}" srcId="{23CC1B36-434D-4C7C-9B17-1AAE42D63E80}" destId="{1D39E109-AB3A-4D4A-A068-DC5A5963011A}" srcOrd="0" destOrd="0" parTransId="{DAD130D3-0FD4-4EE4-8453-4B98BE7E6BC7}" sibTransId="{BB53576B-71B9-405D-8D59-0C84EF7D34D5}"/>
    <dgm:cxn modelId="{EAA13C9C-9D66-4ED7-B943-5FD9E1586BDB}" type="presOf" srcId="{58A04781-3B4C-4E06-9505-6C16FF091405}" destId="{8EC2F15A-F0EB-43FE-857A-8705BF6B3895}" srcOrd="0" destOrd="0" presId="urn:microsoft.com/office/officeart/2005/8/layout/vList2"/>
    <dgm:cxn modelId="{27F7DDC7-56F3-424F-8264-BE6C99F677A2}" srcId="{23CC1B36-434D-4C7C-9B17-1AAE42D63E80}" destId="{E2E0196A-B4C8-471B-BE07-DA8BBF1C6782}" srcOrd="2" destOrd="0" parTransId="{F609F5EE-9310-48E8-AE83-9C45A7313842}" sibTransId="{D1155F88-4A31-4E9D-AC44-FA5B67C5591D}"/>
    <dgm:cxn modelId="{E0386185-C5C6-44A6-9B3D-F4525E07D176}" srcId="{23CC1B36-434D-4C7C-9B17-1AAE42D63E80}" destId="{60490A04-A41A-4ED2-9AE4-C7A367336FF9}" srcOrd="1" destOrd="0" parTransId="{EFCF03D8-5997-45A6-B22B-B804461D4A7C}" sibTransId="{91CD74F3-3834-4291-8C2C-501A1AF52CEE}"/>
    <dgm:cxn modelId="{30255974-F153-4B90-865F-48E6F5265C10}" type="presOf" srcId="{60490A04-A41A-4ED2-9AE4-C7A367336FF9}" destId="{CE231928-2488-4CE9-B9A3-03FA4805A6D5}" srcOrd="0" destOrd="1" presId="urn:microsoft.com/office/officeart/2005/8/layout/vList2"/>
    <dgm:cxn modelId="{14E122AD-5AB2-4F54-98D1-DF8D1402E84C}" type="presOf" srcId="{23CC1B36-434D-4C7C-9B17-1AAE42D63E80}" destId="{0FA345A7-171D-40DA-9394-6B4731593AA6}" srcOrd="0" destOrd="0" presId="urn:microsoft.com/office/officeart/2005/8/layout/vList2"/>
    <dgm:cxn modelId="{AE8494C0-8371-4B7A-B3F5-B11E459C2D0A}" type="presOf" srcId="{1D39E109-AB3A-4D4A-A068-DC5A5963011A}" destId="{CE231928-2488-4CE9-B9A3-03FA4805A6D5}" srcOrd="0" destOrd="0" presId="urn:microsoft.com/office/officeart/2005/8/layout/vList2"/>
    <dgm:cxn modelId="{5938DE11-1820-40BC-902E-BDB63A5FBE7E}" type="presOf" srcId="{E2E0196A-B4C8-471B-BE07-DA8BBF1C6782}" destId="{CE231928-2488-4CE9-B9A3-03FA4805A6D5}" srcOrd="0" destOrd="2" presId="urn:microsoft.com/office/officeart/2005/8/layout/vList2"/>
    <dgm:cxn modelId="{D347A4A0-4933-4C13-8C0E-ABC60DF9A935}" srcId="{58A04781-3B4C-4E06-9505-6C16FF091405}" destId="{23CC1B36-434D-4C7C-9B17-1AAE42D63E80}" srcOrd="0" destOrd="0" parTransId="{40516E21-3C01-4B39-8281-F7198CB918B6}" sibTransId="{E9BDC249-D990-4C25-BDFE-CEDA4900855B}"/>
    <dgm:cxn modelId="{76D9CE10-3A74-4629-8810-1C5DDC971FE7}" type="presParOf" srcId="{8EC2F15A-F0EB-43FE-857A-8705BF6B3895}" destId="{0FA345A7-171D-40DA-9394-6B4731593AA6}" srcOrd="0" destOrd="0" presId="urn:microsoft.com/office/officeart/2005/8/layout/vList2"/>
    <dgm:cxn modelId="{882EC94E-1684-493E-9808-FDDA62840115}" type="presParOf" srcId="{8EC2F15A-F0EB-43FE-857A-8705BF6B3895}" destId="{CE231928-2488-4CE9-B9A3-03FA4805A6D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8A04781-3B4C-4E06-9505-6C16FF09140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3CC1B36-434D-4C7C-9B17-1AAE42D63E80}">
      <dgm:prSet phldrT="[Text]" custT="1"/>
      <dgm:spPr/>
      <dgm:t>
        <a:bodyPr/>
        <a:lstStyle/>
        <a:p>
          <a:pPr algn="ctr"/>
          <a:r>
            <a:rPr lang="en-US" sz="2800" b="1" spc="-85" dirty="0">
              <a:solidFill>
                <a:schemeClr val="tx2"/>
              </a:solidFill>
              <a:latin typeface="Calibri"/>
              <a:cs typeface="Calibri"/>
            </a:rPr>
            <a:t>Truth </a:t>
          </a:r>
          <a:r>
            <a:rPr lang="en-US" sz="2800" b="1" dirty="0">
              <a:solidFill>
                <a:schemeClr val="tx2"/>
              </a:solidFill>
              <a:latin typeface="Calibri"/>
              <a:cs typeface="Calibri"/>
            </a:rPr>
            <a:t>in </a:t>
          </a:r>
          <a:r>
            <a:rPr lang="en-US" sz="2800" b="1" spc="-5" dirty="0">
              <a:solidFill>
                <a:schemeClr val="tx2"/>
              </a:solidFill>
              <a:latin typeface="Calibri"/>
              <a:cs typeface="Calibri"/>
            </a:rPr>
            <a:t>Millage </a:t>
          </a:r>
          <a:r>
            <a:rPr lang="en-US" sz="2800" b="1" dirty="0">
              <a:solidFill>
                <a:schemeClr val="tx2"/>
              </a:solidFill>
              <a:latin typeface="Calibri"/>
              <a:cs typeface="Calibri"/>
            </a:rPr>
            <a:t>(TRIM)</a:t>
          </a:r>
          <a:r>
            <a:rPr lang="en-US" sz="2800" b="1" spc="-10" dirty="0">
              <a:solidFill>
                <a:schemeClr val="tx2"/>
              </a:solidFill>
              <a:latin typeface="Calibri"/>
              <a:cs typeface="Calibri"/>
            </a:rPr>
            <a:t> </a:t>
          </a:r>
          <a:r>
            <a:rPr lang="en-US" sz="2800" b="1" spc="-20" dirty="0">
              <a:solidFill>
                <a:schemeClr val="tx2"/>
              </a:solidFill>
              <a:latin typeface="Calibri"/>
              <a:cs typeface="Calibri"/>
            </a:rPr>
            <a:t>Process:</a:t>
          </a:r>
          <a:endParaRPr lang="en-US" sz="2800" b="1" dirty="0">
            <a:solidFill>
              <a:schemeClr val="tx2"/>
            </a:solidFill>
            <a:effectLst>
              <a:outerShdw blurRad="38100" dist="38100" dir="2700000" algn="tl">
                <a:srgbClr val="000000">
                  <a:alpha val="43137"/>
                </a:srgbClr>
              </a:outerShdw>
            </a:effectLst>
          </a:endParaRPr>
        </a:p>
      </dgm:t>
    </dgm:pt>
    <dgm:pt modelId="{40516E21-3C01-4B39-8281-F7198CB918B6}" type="parTrans" cxnId="{D347A4A0-4933-4C13-8C0E-ABC60DF9A935}">
      <dgm:prSet/>
      <dgm:spPr/>
      <dgm:t>
        <a:bodyPr/>
        <a:lstStyle/>
        <a:p>
          <a:endParaRPr lang="en-US"/>
        </a:p>
      </dgm:t>
    </dgm:pt>
    <dgm:pt modelId="{E9BDC249-D990-4C25-BDFE-CEDA4900855B}" type="sibTrans" cxnId="{D347A4A0-4933-4C13-8C0E-ABC60DF9A935}">
      <dgm:prSet/>
      <dgm:spPr/>
      <dgm:t>
        <a:bodyPr/>
        <a:lstStyle/>
        <a:p>
          <a:endParaRPr lang="en-US"/>
        </a:p>
      </dgm:t>
    </dgm:pt>
    <dgm:pt modelId="{E2618437-E7B4-4CC0-9AAD-132E277FDB75}">
      <dgm:prSet custT="1"/>
      <dgm:spPr/>
      <dgm:t>
        <a:bodyPr anchor="ctr"/>
        <a:lstStyle/>
        <a:p>
          <a:r>
            <a:rPr lang="en-US" sz="2400" spc="-110" dirty="0">
              <a:latin typeface="Calibri"/>
              <a:cs typeface="Calibri"/>
            </a:rPr>
            <a:t>Tax </a:t>
          </a:r>
          <a:r>
            <a:rPr lang="en-US" sz="2400" spc="-40" dirty="0">
              <a:latin typeface="Calibri"/>
              <a:cs typeface="Calibri"/>
            </a:rPr>
            <a:t>revenue </a:t>
          </a:r>
          <a:r>
            <a:rPr lang="en-US" sz="2400" spc="-5" dirty="0">
              <a:latin typeface="Calibri"/>
              <a:cs typeface="Calibri"/>
            </a:rPr>
            <a:t>is based on </a:t>
          </a:r>
          <a:r>
            <a:rPr lang="en-US" sz="2400" spc="-10" dirty="0">
              <a:latin typeface="Calibri"/>
              <a:cs typeface="Calibri"/>
            </a:rPr>
            <a:t>Certification </a:t>
          </a:r>
          <a:r>
            <a:rPr lang="en-US" sz="2400" spc="-5" dirty="0">
              <a:latin typeface="Calibri"/>
              <a:cs typeface="Calibri"/>
            </a:rPr>
            <a:t>of </a:t>
          </a:r>
          <a:r>
            <a:rPr lang="en-US" sz="2400" spc="-70" dirty="0">
              <a:latin typeface="Calibri"/>
              <a:cs typeface="Calibri"/>
            </a:rPr>
            <a:t>Value  </a:t>
          </a:r>
          <a:r>
            <a:rPr lang="en-US" sz="2400" spc="-30" dirty="0">
              <a:latin typeface="Calibri"/>
              <a:cs typeface="Calibri"/>
            </a:rPr>
            <a:t>provided </a:t>
          </a:r>
          <a:r>
            <a:rPr lang="en-US" sz="2400" spc="-25" dirty="0">
              <a:latin typeface="Calibri"/>
              <a:cs typeface="Calibri"/>
            </a:rPr>
            <a:t>by </a:t>
          </a:r>
          <a:r>
            <a:rPr lang="en-US" sz="2400" spc="-5" dirty="0">
              <a:latin typeface="Calibri"/>
              <a:cs typeface="Calibri"/>
            </a:rPr>
            <a:t>the </a:t>
          </a:r>
          <a:r>
            <a:rPr lang="en-US" sz="2400" spc="-25" dirty="0">
              <a:latin typeface="Calibri"/>
              <a:cs typeface="Calibri"/>
            </a:rPr>
            <a:t>Property Appraiser </a:t>
          </a:r>
          <a:r>
            <a:rPr lang="en-US" sz="2400" spc="-5" dirty="0">
              <a:latin typeface="Calibri"/>
              <a:cs typeface="Calibri"/>
            </a:rPr>
            <a:t>and is </a:t>
          </a:r>
          <a:r>
            <a:rPr lang="en-US" sz="2400" spc="-15" dirty="0">
              <a:latin typeface="Calibri"/>
              <a:cs typeface="Calibri"/>
            </a:rPr>
            <a:t>the </a:t>
          </a:r>
          <a:r>
            <a:rPr lang="en-US" sz="2400" spc="-25" dirty="0">
              <a:latin typeface="Calibri"/>
              <a:cs typeface="Calibri"/>
            </a:rPr>
            <a:t>valuation </a:t>
          </a:r>
          <a:r>
            <a:rPr lang="en-US" sz="2400" spc="-5" dirty="0">
              <a:latin typeface="Calibri"/>
              <a:cs typeface="Calibri"/>
            </a:rPr>
            <a:t>of the </a:t>
          </a:r>
          <a:r>
            <a:rPr lang="en-US" sz="2400" spc="-30" dirty="0">
              <a:latin typeface="Calibri"/>
              <a:cs typeface="Calibri"/>
            </a:rPr>
            <a:t>taxable </a:t>
          </a:r>
          <a:r>
            <a:rPr lang="en-US" sz="2400" spc="-25" dirty="0">
              <a:latin typeface="Calibri"/>
              <a:cs typeface="Calibri"/>
            </a:rPr>
            <a:t>value </a:t>
          </a:r>
          <a:r>
            <a:rPr lang="en-US" sz="2400" spc="-5" dirty="0">
              <a:latin typeface="Calibri"/>
              <a:cs typeface="Calibri"/>
            </a:rPr>
            <a:t>within </a:t>
          </a:r>
          <a:r>
            <a:rPr lang="en-US" sz="2400" spc="-15" dirty="0">
              <a:latin typeface="Calibri"/>
              <a:cs typeface="Calibri"/>
            </a:rPr>
            <a:t>the  </a:t>
          </a:r>
          <a:r>
            <a:rPr lang="en-US" sz="2400" spc="-5" dirty="0">
              <a:latin typeface="Calibri"/>
              <a:cs typeface="Calibri"/>
            </a:rPr>
            <a:t>jurisdiction</a:t>
          </a:r>
          <a:endParaRPr lang="en-US" sz="2400" dirty="0">
            <a:latin typeface="Calibri"/>
            <a:cs typeface="Calibri"/>
          </a:endParaRPr>
        </a:p>
      </dgm:t>
    </dgm:pt>
    <dgm:pt modelId="{EC3F3483-BAD1-45E1-98BA-9CF65B5CD8BB}" type="parTrans" cxnId="{9CBDA4B2-96BD-4C8B-B406-8DA9C052A2EE}">
      <dgm:prSet/>
      <dgm:spPr/>
      <dgm:t>
        <a:bodyPr/>
        <a:lstStyle/>
        <a:p>
          <a:endParaRPr lang="en-US"/>
        </a:p>
      </dgm:t>
    </dgm:pt>
    <dgm:pt modelId="{1338C5CD-B0F0-48B5-86D7-4D4B145F9BBB}" type="sibTrans" cxnId="{9CBDA4B2-96BD-4C8B-B406-8DA9C052A2EE}">
      <dgm:prSet/>
      <dgm:spPr/>
      <dgm:t>
        <a:bodyPr/>
        <a:lstStyle/>
        <a:p>
          <a:endParaRPr lang="en-US"/>
        </a:p>
      </dgm:t>
    </dgm:pt>
    <dgm:pt modelId="{85AF54D3-DF20-45EA-914E-F9E77C128B53}">
      <dgm:prSet custT="1"/>
      <dgm:spPr/>
      <dgm:t>
        <a:bodyPr anchor="ctr"/>
        <a:lstStyle/>
        <a:p>
          <a:r>
            <a:rPr lang="en-US" sz="2400" spc="-30" dirty="0">
              <a:latin typeface="Calibri"/>
              <a:cs typeface="Calibri"/>
            </a:rPr>
            <a:t>Requires taxing </a:t>
          </a:r>
          <a:r>
            <a:rPr lang="en-US" sz="2400" spc="-5" dirty="0">
              <a:latin typeface="Calibri"/>
              <a:cs typeface="Calibri"/>
            </a:rPr>
            <a:t>authorities </a:t>
          </a:r>
          <a:r>
            <a:rPr lang="en-US" sz="2400" spc="-25" dirty="0">
              <a:latin typeface="Calibri"/>
              <a:cs typeface="Calibri"/>
            </a:rPr>
            <a:t>to </a:t>
          </a:r>
          <a:r>
            <a:rPr lang="en-US" sz="2400" spc="-30" dirty="0">
              <a:latin typeface="Calibri"/>
              <a:cs typeface="Calibri"/>
            </a:rPr>
            <a:t>utilize </a:t>
          </a:r>
          <a:r>
            <a:rPr lang="en-US" sz="2400" spc="-5" dirty="0">
              <a:latin typeface="Calibri"/>
              <a:cs typeface="Calibri"/>
            </a:rPr>
            <a:t>a </a:t>
          </a:r>
          <a:r>
            <a:rPr lang="en-US" sz="2400" spc="-10" dirty="0">
              <a:latin typeface="Calibri"/>
              <a:cs typeface="Calibri"/>
            </a:rPr>
            <a:t>minimum </a:t>
          </a:r>
          <a:r>
            <a:rPr lang="en-US" sz="2400" spc="-5" dirty="0">
              <a:latin typeface="Calibri"/>
              <a:cs typeface="Calibri"/>
            </a:rPr>
            <a:t>of  95% of the certified </a:t>
          </a:r>
          <a:r>
            <a:rPr lang="en-US" sz="2400" spc="-30" dirty="0">
              <a:latin typeface="Calibri"/>
              <a:cs typeface="Calibri"/>
            </a:rPr>
            <a:t>taxable</a:t>
          </a:r>
          <a:r>
            <a:rPr lang="en-US" sz="2400" spc="-204" dirty="0">
              <a:latin typeface="Calibri"/>
              <a:cs typeface="Calibri"/>
            </a:rPr>
            <a:t> </a:t>
          </a:r>
          <a:r>
            <a:rPr lang="en-US" sz="2400" spc="-25" dirty="0">
              <a:latin typeface="Calibri"/>
              <a:cs typeface="Calibri"/>
            </a:rPr>
            <a:t>value</a:t>
          </a:r>
          <a:endParaRPr lang="en-US" sz="2400" dirty="0">
            <a:latin typeface="Calibri"/>
            <a:cs typeface="Calibri"/>
          </a:endParaRPr>
        </a:p>
      </dgm:t>
    </dgm:pt>
    <dgm:pt modelId="{DD354571-211D-4D34-A08F-EC2B91DBA90D}" type="parTrans" cxnId="{3AC55A36-EECC-4F1A-A711-28223EE27B4D}">
      <dgm:prSet/>
      <dgm:spPr/>
      <dgm:t>
        <a:bodyPr/>
        <a:lstStyle/>
        <a:p>
          <a:endParaRPr lang="en-US"/>
        </a:p>
      </dgm:t>
    </dgm:pt>
    <dgm:pt modelId="{E73CBCE9-356E-4C14-A239-170BB44E53E3}" type="sibTrans" cxnId="{3AC55A36-EECC-4F1A-A711-28223EE27B4D}">
      <dgm:prSet/>
      <dgm:spPr/>
      <dgm:t>
        <a:bodyPr/>
        <a:lstStyle/>
        <a:p>
          <a:endParaRPr lang="en-US"/>
        </a:p>
      </dgm:t>
    </dgm:pt>
    <dgm:pt modelId="{C9BDFDB5-BCD0-4CEA-A903-D33AC7C62AF6}">
      <dgm:prSet custT="1"/>
      <dgm:spPr/>
      <dgm:t>
        <a:bodyPr anchor="ctr"/>
        <a:lstStyle/>
        <a:p>
          <a:r>
            <a:rPr lang="en-US" sz="2400" spc="-30" dirty="0">
              <a:latin typeface="Calibri"/>
              <a:cs typeface="Calibri"/>
            </a:rPr>
            <a:t>Requires </a:t>
          </a:r>
          <a:r>
            <a:rPr lang="en-US" sz="2400" spc="-10" dirty="0">
              <a:latin typeface="Calibri"/>
              <a:cs typeface="Calibri"/>
            </a:rPr>
            <a:t>two public </a:t>
          </a:r>
          <a:r>
            <a:rPr lang="en-US" sz="2400" spc="-5" dirty="0">
              <a:latin typeface="Calibri"/>
              <a:cs typeface="Calibri"/>
            </a:rPr>
            <a:t>hearings </a:t>
          </a:r>
          <a:r>
            <a:rPr lang="en-US" sz="2400" spc="-30" dirty="0">
              <a:latin typeface="Calibri"/>
              <a:cs typeface="Calibri"/>
            </a:rPr>
            <a:t>for </a:t>
          </a:r>
          <a:r>
            <a:rPr lang="en-US" sz="2400" spc="-5" dirty="0">
              <a:latin typeface="Calibri"/>
              <a:cs typeface="Calibri"/>
            </a:rPr>
            <a:t>open discussion  of </a:t>
          </a:r>
          <a:r>
            <a:rPr lang="en-US" sz="2400" spc="-10" dirty="0">
              <a:latin typeface="Calibri"/>
              <a:cs typeface="Calibri"/>
            </a:rPr>
            <a:t>millage </a:t>
          </a:r>
          <a:r>
            <a:rPr lang="en-US" sz="2400" spc="-45" dirty="0">
              <a:latin typeface="Calibri"/>
              <a:cs typeface="Calibri"/>
            </a:rPr>
            <a:t>rates </a:t>
          </a:r>
          <a:r>
            <a:rPr lang="en-US" sz="2400" spc="-5" dirty="0">
              <a:latin typeface="Calibri"/>
              <a:cs typeface="Calibri"/>
            </a:rPr>
            <a:t>and</a:t>
          </a:r>
          <a:r>
            <a:rPr lang="en-US" sz="2400" spc="-175" dirty="0">
              <a:latin typeface="Calibri"/>
              <a:cs typeface="Calibri"/>
            </a:rPr>
            <a:t> </a:t>
          </a:r>
          <a:r>
            <a:rPr lang="en-US" sz="2400" spc="-25" dirty="0">
              <a:latin typeface="Calibri"/>
              <a:cs typeface="Calibri"/>
            </a:rPr>
            <a:t>budgets</a:t>
          </a:r>
          <a:endParaRPr lang="en-US" sz="2400" dirty="0">
            <a:latin typeface="Calibri"/>
            <a:cs typeface="Calibri"/>
          </a:endParaRPr>
        </a:p>
      </dgm:t>
    </dgm:pt>
    <dgm:pt modelId="{FC9E74C6-D1E0-4957-B548-539BD1DDFF74}" type="parTrans" cxnId="{45169B6B-0EC3-4F12-B6ED-FC2683D511FE}">
      <dgm:prSet/>
      <dgm:spPr/>
      <dgm:t>
        <a:bodyPr/>
        <a:lstStyle/>
        <a:p>
          <a:endParaRPr lang="en-US"/>
        </a:p>
      </dgm:t>
    </dgm:pt>
    <dgm:pt modelId="{6CED7062-168D-42ED-9E85-F21DBED70397}" type="sibTrans" cxnId="{45169B6B-0EC3-4F12-B6ED-FC2683D511FE}">
      <dgm:prSet/>
      <dgm:spPr/>
      <dgm:t>
        <a:bodyPr/>
        <a:lstStyle/>
        <a:p>
          <a:endParaRPr lang="en-US"/>
        </a:p>
      </dgm:t>
    </dgm:pt>
    <dgm:pt modelId="{23946654-AED5-4FDC-8121-4DD3CE175B20}" type="pres">
      <dgm:prSet presAssocID="{58A04781-3B4C-4E06-9505-6C16FF091405}" presName="vert0" presStyleCnt="0">
        <dgm:presLayoutVars>
          <dgm:dir/>
          <dgm:animOne val="branch"/>
          <dgm:animLvl val="lvl"/>
        </dgm:presLayoutVars>
      </dgm:prSet>
      <dgm:spPr/>
      <dgm:t>
        <a:bodyPr/>
        <a:lstStyle/>
        <a:p>
          <a:endParaRPr lang="en-US"/>
        </a:p>
      </dgm:t>
    </dgm:pt>
    <dgm:pt modelId="{3B9CB8C7-04F4-411E-B9BB-EFAA2E41AFE3}" type="pres">
      <dgm:prSet presAssocID="{23CC1B36-434D-4C7C-9B17-1AAE42D63E80}" presName="thickLine" presStyleLbl="alignNode1" presStyleIdx="0" presStyleCnt="1"/>
      <dgm:spPr/>
    </dgm:pt>
    <dgm:pt modelId="{DCA52B66-D5B5-4130-9E02-2EF5A723D2BA}" type="pres">
      <dgm:prSet presAssocID="{23CC1B36-434D-4C7C-9B17-1AAE42D63E80}" presName="horz1" presStyleCnt="0"/>
      <dgm:spPr/>
    </dgm:pt>
    <dgm:pt modelId="{A1AB3289-A00C-4350-8412-359914940478}" type="pres">
      <dgm:prSet presAssocID="{23CC1B36-434D-4C7C-9B17-1AAE42D63E80}" presName="tx1" presStyleLbl="revTx" presStyleIdx="0" presStyleCnt="4" custScaleX="269913"/>
      <dgm:spPr/>
      <dgm:t>
        <a:bodyPr/>
        <a:lstStyle/>
        <a:p>
          <a:endParaRPr lang="en-US"/>
        </a:p>
      </dgm:t>
    </dgm:pt>
    <dgm:pt modelId="{A2DDC3F8-6CD4-4913-8EF0-6AB33BFC2B71}" type="pres">
      <dgm:prSet presAssocID="{23CC1B36-434D-4C7C-9B17-1AAE42D63E80}" presName="vert1" presStyleCnt="0"/>
      <dgm:spPr/>
    </dgm:pt>
    <dgm:pt modelId="{8A6D4839-27F8-4948-B2C3-F8714FA61A80}" type="pres">
      <dgm:prSet presAssocID="{E2618437-E7B4-4CC0-9AAD-132E277FDB75}" presName="vertSpace2a" presStyleCnt="0"/>
      <dgm:spPr/>
    </dgm:pt>
    <dgm:pt modelId="{C2C917B5-06EA-4BEE-9E1B-BCC58B712DC2}" type="pres">
      <dgm:prSet presAssocID="{E2618437-E7B4-4CC0-9AAD-132E277FDB75}" presName="horz2" presStyleCnt="0"/>
      <dgm:spPr/>
    </dgm:pt>
    <dgm:pt modelId="{FABD3BCC-454D-41B7-A6C7-C862F08E2B8C}" type="pres">
      <dgm:prSet presAssocID="{E2618437-E7B4-4CC0-9AAD-132E277FDB75}" presName="horzSpace2" presStyleCnt="0"/>
      <dgm:spPr/>
    </dgm:pt>
    <dgm:pt modelId="{60897067-0B85-4819-83CA-1E00CD263EB9}" type="pres">
      <dgm:prSet presAssocID="{E2618437-E7B4-4CC0-9AAD-132E277FDB75}" presName="tx2" presStyleLbl="revTx" presStyleIdx="1" presStyleCnt="4"/>
      <dgm:spPr/>
      <dgm:t>
        <a:bodyPr/>
        <a:lstStyle/>
        <a:p>
          <a:endParaRPr lang="en-US"/>
        </a:p>
      </dgm:t>
    </dgm:pt>
    <dgm:pt modelId="{46CEF902-767B-42CE-A37B-F8E1393D8C77}" type="pres">
      <dgm:prSet presAssocID="{E2618437-E7B4-4CC0-9AAD-132E277FDB75}" presName="vert2" presStyleCnt="0"/>
      <dgm:spPr/>
    </dgm:pt>
    <dgm:pt modelId="{3B74A90F-6F84-4296-9701-E4B021E7E930}" type="pres">
      <dgm:prSet presAssocID="{E2618437-E7B4-4CC0-9AAD-132E277FDB75}" presName="thinLine2b" presStyleLbl="callout" presStyleIdx="0" presStyleCnt="3"/>
      <dgm:spPr/>
    </dgm:pt>
    <dgm:pt modelId="{023E00FB-3C79-4024-A95A-DB31E9AD71B3}" type="pres">
      <dgm:prSet presAssocID="{E2618437-E7B4-4CC0-9AAD-132E277FDB75}" presName="vertSpace2b" presStyleCnt="0"/>
      <dgm:spPr/>
    </dgm:pt>
    <dgm:pt modelId="{94958CDD-6C5E-4777-86A5-CD4C19BCF181}" type="pres">
      <dgm:prSet presAssocID="{85AF54D3-DF20-45EA-914E-F9E77C128B53}" presName="horz2" presStyleCnt="0"/>
      <dgm:spPr/>
    </dgm:pt>
    <dgm:pt modelId="{CF4A1F0A-1E67-40D8-8E72-EC366D001739}" type="pres">
      <dgm:prSet presAssocID="{85AF54D3-DF20-45EA-914E-F9E77C128B53}" presName="horzSpace2" presStyleCnt="0"/>
      <dgm:spPr/>
    </dgm:pt>
    <dgm:pt modelId="{A21C91AF-86C7-4CB1-9B22-423750A58BF3}" type="pres">
      <dgm:prSet presAssocID="{85AF54D3-DF20-45EA-914E-F9E77C128B53}" presName="tx2" presStyleLbl="revTx" presStyleIdx="2" presStyleCnt="4"/>
      <dgm:spPr/>
      <dgm:t>
        <a:bodyPr/>
        <a:lstStyle/>
        <a:p>
          <a:endParaRPr lang="en-US"/>
        </a:p>
      </dgm:t>
    </dgm:pt>
    <dgm:pt modelId="{53A60122-62EC-40D2-A345-D716F2C30FF0}" type="pres">
      <dgm:prSet presAssocID="{85AF54D3-DF20-45EA-914E-F9E77C128B53}" presName="vert2" presStyleCnt="0"/>
      <dgm:spPr/>
    </dgm:pt>
    <dgm:pt modelId="{B4C021A8-3959-49AB-8E4C-25ABA48B06F6}" type="pres">
      <dgm:prSet presAssocID="{85AF54D3-DF20-45EA-914E-F9E77C128B53}" presName="thinLine2b" presStyleLbl="callout" presStyleIdx="1" presStyleCnt="3"/>
      <dgm:spPr/>
    </dgm:pt>
    <dgm:pt modelId="{B8C80E1B-440C-47D4-A640-7FCFF469E59D}" type="pres">
      <dgm:prSet presAssocID="{85AF54D3-DF20-45EA-914E-F9E77C128B53}" presName="vertSpace2b" presStyleCnt="0"/>
      <dgm:spPr/>
    </dgm:pt>
    <dgm:pt modelId="{F4F3CA4C-2988-4EAD-97EC-DD6712951DF8}" type="pres">
      <dgm:prSet presAssocID="{C9BDFDB5-BCD0-4CEA-A903-D33AC7C62AF6}" presName="horz2" presStyleCnt="0"/>
      <dgm:spPr/>
    </dgm:pt>
    <dgm:pt modelId="{3B609225-1F87-4F64-9681-8034F7390E3D}" type="pres">
      <dgm:prSet presAssocID="{C9BDFDB5-BCD0-4CEA-A903-D33AC7C62AF6}" presName="horzSpace2" presStyleCnt="0"/>
      <dgm:spPr/>
    </dgm:pt>
    <dgm:pt modelId="{535F43DF-4861-48F5-9416-78FF3F243AC8}" type="pres">
      <dgm:prSet presAssocID="{C9BDFDB5-BCD0-4CEA-A903-D33AC7C62AF6}" presName="tx2" presStyleLbl="revTx" presStyleIdx="3" presStyleCnt="4"/>
      <dgm:spPr/>
      <dgm:t>
        <a:bodyPr/>
        <a:lstStyle/>
        <a:p>
          <a:endParaRPr lang="en-US"/>
        </a:p>
      </dgm:t>
    </dgm:pt>
    <dgm:pt modelId="{8ACFA1CF-6989-4F92-84FA-FE2926DA1168}" type="pres">
      <dgm:prSet presAssocID="{C9BDFDB5-BCD0-4CEA-A903-D33AC7C62AF6}" presName="vert2" presStyleCnt="0"/>
      <dgm:spPr/>
    </dgm:pt>
    <dgm:pt modelId="{82DB0494-DA37-49A6-A37E-4D763E5BBCBD}" type="pres">
      <dgm:prSet presAssocID="{C9BDFDB5-BCD0-4CEA-A903-D33AC7C62AF6}" presName="thinLine2b" presStyleLbl="callout" presStyleIdx="2" presStyleCnt="3"/>
      <dgm:spPr/>
    </dgm:pt>
    <dgm:pt modelId="{FCF68219-11AC-472B-BBF0-863C4AF6A594}" type="pres">
      <dgm:prSet presAssocID="{C9BDFDB5-BCD0-4CEA-A903-D33AC7C62AF6}" presName="vertSpace2b" presStyleCnt="0"/>
      <dgm:spPr/>
    </dgm:pt>
  </dgm:ptLst>
  <dgm:cxnLst>
    <dgm:cxn modelId="{3AC55A36-EECC-4F1A-A711-28223EE27B4D}" srcId="{23CC1B36-434D-4C7C-9B17-1AAE42D63E80}" destId="{85AF54D3-DF20-45EA-914E-F9E77C128B53}" srcOrd="1" destOrd="0" parTransId="{DD354571-211D-4D34-A08F-EC2B91DBA90D}" sibTransId="{E73CBCE9-356E-4C14-A239-170BB44E53E3}"/>
    <dgm:cxn modelId="{8492A4ED-69B6-443A-95D9-D90836A7369B}" type="presOf" srcId="{85AF54D3-DF20-45EA-914E-F9E77C128B53}" destId="{A21C91AF-86C7-4CB1-9B22-423750A58BF3}" srcOrd="0" destOrd="0" presId="urn:microsoft.com/office/officeart/2008/layout/LinedList"/>
    <dgm:cxn modelId="{757B7083-8CAA-467E-96B7-C6FC7B55723F}" type="presOf" srcId="{E2618437-E7B4-4CC0-9AAD-132E277FDB75}" destId="{60897067-0B85-4819-83CA-1E00CD263EB9}" srcOrd="0" destOrd="0" presId="urn:microsoft.com/office/officeart/2008/layout/LinedList"/>
    <dgm:cxn modelId="{45169B6B-0EC3-4F12-B6ED-FC2683D511FE}" srcId="{23CC1B36-434D-4C7C-9B17-1AAE42D63E80}" destId="{C9BDFDB5-BCD0-4CEA-A903-D33AC7C62AF6}" srcOrd="2" destOrd="0" parTransId="{FC9E74C6-D1E0-4957-B548-539BD1DDFF74}" sibTransId="{6CED7062-168D-42ED-9E85-F21DBED70397}"/>
    <dgm:cxn modelId="{D347A4A0-4933-4C13-8C0E-ABC60DF9A935}" srcId="{58A04781-3B4C-4E06-9505-6C16FF091405}" destId="{23CC1B36-434D-4C7C-9B17-1AAE42D63E80}" srcOrd="0" destOrd="0" parTransId="{40516E21-3C01-4B39-8281-F7198CB918B6}" sibTransId="{E9BDC249-D990-4C25-BDFE-CEDA4900855B}"/>
    <dgm:cxn modelId="{9CBDA4B2-96BD-4C8B-B406-8DA9C052A2EE}" srcId="{23CC1B36-434D-4C7C-9B17-1AAE42D63E80}" destId="{E2618437-E7B4-4CC0-9AAD-132E277FDB75}" srcOrd="0" destOrd="0" parTransId="{EC3F3483-BAD1-45E1-98BA-9CF65B5CD8BB}" sibTransId="{1338C5CD-B0F0-48B5-86D7-4D4B145F9BBB}"/>
    <dgm:cxn modelId="{8BB06B60-83F3-43E7-B36F-008E13FA4CD9}" type="presOf" srcId="{C9BDFDB5-BCD0-4CEA-A903-D33AC7C62AF6}" destId="{535F43DF-4861-48F5-9416-78FF3F243AC8}" srcOrd="0" destOrd="0" presId="urn:microsoft.com/office/officeart/2008/layout/LinedList"/>
    <dgm:cxn modelId="{2911429D-5550-490F-AF92-52912379FC90}" type="presOf" srcId="{58A04781-3B4C-4E06-9505-6C16FF091405}" destId="{23946654-AED5-4FDC-8121-4DD3CE175B20}" srcOrd="0" destOrd="0" presId="urn:microsoft.com/office/officeart/2008/layout/LinedList"/>
    <dgm:cxn modelId="{5E1957B2-7243-4AEF-BCEE-898DD9B155AE}" type="presOf" srcId="{23CC1B36-434D-4C7C-9B17-1AAE42D63E80}" destId="{A1AB3289-A00C-4350-8412-359914940478}" srcOrd="0" destOrd="0" presId="urn:microsoft.com/office/officeart/2008/layout/LinedList"/>
    <dgm:cxn modelId="{9B2B0D9D-0779-44D9-8D7F-638371BD9A67}" type="presParOf" srcId="{23946654-AED5-4FDC-8121-4DD3CE175B20}" destId="{3B9CB8C7-04F4-411E-B9BB-EFAA2E41AFE3}" srcOrd="0" destOrd="0" presId="urn:microsoft.com/office/officeart/2008/layout/LinedList"/>
    <dgm:cxn modelId="{5E1A87DA-407D-4697-AA0C-06CC93FC73A5}" type="presParOf" srcId="{23946654-AED5-4FDC-8121-4DD3CE175B20}" destId="{DCA52B66-D5B5-4130-9E02-2EF5A723D2BA}" srcOrd="1" destOrd="0" presId="urn:microsoft.com/office/officeart/2008/layout/LinedList"/>
    <dgm:cxn modelId="{44BD012B-FFAE-485B-A80A-23266B9A3FB7}" type="presParOf" srcId="{DCA52B66-D5B5-4130-9E02-2EF5A723D2BA}" destId="{A1AB3289-A00C-4350-8412-359914940478}" srcOrd="0" destOrd="0" presId="urn:microsoft.com/office/officeart/2008/layout/LinedList"/>
    <dgm:cxn modelId="{B12AD193-56C2-48D7-87A8-83F711945F5E}" type="presParOf" srcId="{DCA52B66-D5B5-4130-9E02-2EF5A723D2BA}" destId="{A2DDC3F8-6CD4-4913-8EF0-6AB33BFC2B71}" srcOrd="1" destOrd="0" presId="urn:microsoft.com/office/officeart/2008/layout/LinedList"/>
    <dgm:cxn modelId="{933804C8-AAB7-4868-822F-D4DFEA0DE9EE}" type="presParOf" srcId="{A2DDC3F8-6CD4-4913-8EF0-6AB33BFC2B71}" destId="{8A6D4839-27F8-4948-B2C3-F8714FA61A80}" srcOrd="0" destOrd="0" presId="urn:microsoft.com/office/officeart/2008/layout/LinedList"/>
    <dgm:cxn modelId="{1F474AD5-FFA9-4F72-968D-869092FA0421}" type="presParOf" srcId="{A2DDC3F8-6CD4-4913-8EF0-6AB33BFC2B71}" destId="{C2C917B5-06EA-4BEE-9E1B-BCC58B712DC2}" srcOrd="1" destOrd="0" presId="urn:microsoft.com/office/officeart/2008/layout/LinedList"/>
    <dgm:cxn modelId="{841D5C8F-B6B4-4023-931B-5B702DF8C6A0}" type="presParOf" srcId="{C2C917B5-06EA-4BEE-9E1B-BCC58B712DC2}" destId="{FABD3BCC-454D-41B7-A6C7-C862F08E2B8C}" srcOrd="0" destOrd="0" presId="urn:microsoft.com/office/officeart/2008/layout/LinedList"/>
    <dgm:cxn modelId="{F2FB1D8A-C792-4714-994A-A4F41B6C00E5}" type="presParOf" srcId="{C2C917B5-06EA-4BEE-9E1B-BCC58B712DC2}" destId="{60897067-0B85-4819-83CA-1E00CD263EB9}" srcOrd="1" destOrd="0" presId="urn:microsoft.com/office/officeart/2008/layout/LinedList"/>
    <dgm:cxn modelId="{B421AE9E-1911-4007-A2FB-C8FAD149BE60}" type="presParOf" srcId="{C2C917B5-06EA-4BEE-9E1B-BCC58B712DC2}" destId="{46CEF902-767B-42CE-A37B-F8E1393D8C77}" srcOrd="2" destOrd="0" presId="urn:microsoft.com/office/officeart/2008/layout/LinedList"/>
    <dgm:cxn modelId="{7777D692-3EB9-4BFA-AA82-DC1903F5BDAE}" type="presParOf" srcId="{A2DDC3F8-6CD4-4913-8EF0-6AB33BFC2B71}" destId="{3B74A90F-6F84-4296-9701-E4B021E7E930}" srcOrd="2" destOrd="0" presId="urn:microsoft.com/office/officeart/2008/layout/LinedList"/>
    <dgm:cxn modelId="{AF2D4AAC-6FD8-4F63-9FA2-3B004CD9A1DA}" type="presParOf" srcId="{A2DDC3F8-6CD4-4913-8EF0-6AB33BFC2B71}" destId="{023E00FB-3C79-4024-A95A-DB31E9AD71B3}" srcOrd="3" destOrd="0" presId="urn:microsoft.com/office/officeart/2008/layout/LinedList"/>
    <dgm:cxn modelId="{DC22AE1B-6AC8-4BCC-9566-CA781B704907}" type="presParOf" srcId="{A2DDC3F8-6CD4-4913-8EF0-6AB33BFC2B71}" destId="{94958CDD-6C5E-4777-86A5-CD4C19BCF181}" srcOrd="4" destOrd="0" presId="urn:microsoft.com/office/officeart/2008/layout/LinedList"/>
    <dgm:cxn modelId="{61FC4453-C97F-475F-AF7B-AD54B5F9B771}" type="presParOf" srcId="{94958CDD-6C5E-4777-86A5-CD4C19BCF181}" destId="{CF4A1F0A-1E67-40D8-8E72-EC366D001739}" srcOrd="0" destOrd="0" presId="urn:microsoft.com/office/officeart/2008/layout/LinedList"/>
    <dgm:cxn modelId="{C0993724-05A5-4B4D-A4B6-9775BB1B10BE}" type="presParOf" srcId="{94958CDD-6C5E-4777-86A5-CD4C19BCF181}" destId="{A21C91AF-86C7-4CB1-9B22-423750A58BF3}" srcOrd="1" destOrd="0" presId="urn:microsoft.com/office/officeart/2008/layout/LinedList"/>
    <dgm:cxn modelId="{25C35553-4333-4C2D-9BE0-7FE36CA70173}" type="presParOf" srcId="{94958CDD-6C5E-4777-86A5-CD4C19BCF181}" destId="{53A60122-62EC-40D2-A345-D716F2C30FF0}" srcOrd="2" destOrd="0" presId="urn:microsoft.com/office/officeart/2008/layout/LinedList"/>
    <dgm:cxn modelId="{15CF5CA0-8042-497B-80A2-ECC7E2CA7C61}" type="presParOf" srcId="{A2DDC3F8-6CD4-4913-8EF0-6AB33BFC2B71}" destId="{B4C021A8-3959-49AB-8E4C-25ABA48B06F6}" srcOrd="5" destOrd="0" presId="urn:microsoft.com/office/officeart/2008/layout/LinedList"/>
    <dgm:cxn modelId="{EC51BB11-E3AE-4511-8DBD-D02C352AAB18}" type="presParOf" srcId="{A2DDC3F8-6CD4-4913-8EF0-6AB33BFC2B71}" destId="{B8C80E1B-440C-47D4-A640-7FCFF469E59D}" srcOrd="6" destOrd="0" presId="urn:microsoft.com/office/officeart/2008/layout/LinedList"/>
    <dgm:cxn modelId="{A353BBA8-2A4F-4B92-8E94-2C6F4799A78F}" type="presParOf" srcId="{A2DDC3F8-6CD4-4913-8EF0-6AB33BFC2B71}" destId="{F4F3CA4C-2988-4EAD-97EC-DD6712951DF8}" srcOrd="7" destOrd="0" presId="urn:microsoft.com/office/officeart/2008/layout/LinedList"/>
    <dgm:cxn modelId="{3C7EFED7-EA69-49D8-9F74-55AE3D5AD800}" type="presParOf" srcId="{F4F3CA4C-2988-4EAD-97EC-DD6712951DF8}" destId="{3B609225-1F87-4F64-9681-8034F7390E3D}" srcOrd="0" destOrd="0" presId="urn:microsoft.com/office/officeart/2008/layout/LinedList"/>
    <dgm:cxn modelId="{F5A52B96-C3F3-49FE-B373-13808E515F25}" type="presParOf" srcId="{F4F3CA4C-2988-4EAD-97EC-DD6712951DF8}" destId="{535F43DF-4861-48F5-9416-78FF3F243AC8}" srcOrd="1" destOrd="0" presId="urn:microsoft.com/office/officeart/2008/layout/LinedList"/>
    <dgm:cxn modelId="{49923E61-A3FC-42FF-84D5-1DC23FE2A596}" type="presParOf" srcId="{F4F3CA4C-2988-4EAD-97EC-DD6712951DF8}" destId="{8ACFA1CF-6989-4F92-84FA-FE2926DA1168}" srcOrd="2" destOrd="0" presId="urn:microsoft.com/office/officeart/2008/layout/LinedList"/>
    <dgm:cxn modelId="{1C800D17-5BE8-4629-848D-4E10A0F39113}" type="presParOf" srcId="{A2DDC3F8-6CD4-4913-8EF0-6AB33BFC2B71}" destId="{82DB0494-DA37-49A6-A37E-4D763E5BBCBD}" srcOrd="8" destOrd="0" presId="urn:microsoft.com/office/officeart/2008/layout/LinedList"/>
    <dgm:cxn modelId="{063AC2A7-46F9-4F79-98CF-CF01ED9730F4}" type="presParOf" srcId="{A2DDC3F8-6CD4-4913-8EF0-6AB33BFC2B71}" destId="{FCF68219-11AC-472B-BBF0-863C4AF6A594}"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8375819F-A66D-410F-A189-43F7D6084AF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3FE7BFF-DBC4-4929-AB92-597AF5713563}">
      <dgm:prSet phldrT="[Text]" custT="1"/>
      <dgm:spPr/>
      <dgm:t>
        <a:bodyPr/>
        <a:lstStyle/>
        <a:p>
          <a:pPr algn="ctr"/>
          <a:r>
            <a:rPr lang="en-US" sz="2800" b="1" spc="-85" dirty="0">
              <a:effectLst>
                <a:outerShdw blurRad="38100" dist="38100" dir="2700000" algn="tl">
                  <a:srgbClr val="000000">
                    <a:alpha val="43137"/>
                  </a:srgbClr>
                </a:outerShdw>
              </a:effectLst>
              <a:latin typeface="Calibri"/>
              <a:cs typeface="Calibri"/>
            </a:rPr>
            <a:t>Truth </a:t>
          </a:r>
          <a:r>
            <a:rPr lang="en-US" sz="2800" b="1" dirty="0">
              <a:effectLst>
                <a:outerShdw blurRad="38100" dist="38100" dir="2700000" algn="tl">
                  <a:srgbClr val="000000">
                    <a:alpha val="43137"/>
                  </a:srgbClr>
                </a:outerShdw>
              </a:effectLst>
              <a:latin typeface="Calibri"/>
              <a:cs typeface="Calibri"/>
            </a:rPr>
            <a:t>in </a:t>
          </a:r>
          <a:r>
            <a:rPr lang="en-US" sz="2800" b="1" spc="-5" dirty="0">
              <a:effectLst>
                <a:outerShdw blurRad="38100" dist="38100" dir="2700000" algn="tl">
                  <a:srgbClr val="000000">
                    <a:alpha val="43137"/>
                  </a:srgbClr>
                </a:outerShdw>
              </a:effectLst>
              <a:latin typeface="Calibri"/>
              <a:cs typeface="Calibri"/>
            </a:rPr>
            <a:t>Millage </a:t>
          </a:r>
          <a:r>
            <a:rPr lang="en-US" sz="2800" b="1" dirty="0">
              <a:effectLst>
                <a:outerShdw blurRad="38100" dist="38100" dir="2700000" algn="tl">
                  <a:srgbClr val="000000">
                    <a:alpha val="43137"/>
                  </a:srgbClr>
                </a:outerShdw>
              </a:effectLst>
              <a:latin typeface="Calibri"/>
              <a:cs typeface="Calibri"/>
            </a:rPr>
            <a:t>(TRIM)</a:t>
          </a:r>
          <a:r>
            <a:rPr lang="en-US" sz="2800" b="1" spc="-10" dirty="0">
              <a:effectLst>
                <a:outerShdw blurRad="38100" dist="38100" dir="2700000" algn="tl">
                  <a:srgbClr val="000000">
                    <a:alpha val="43137"/>
                  </a:srgbClr>
                </a:outerShdw>
              </a:effectLst>
              <a:latin typeface="Calibri"/>
              <a:cs typeface="Calibri"/>
            </a:rPr>
            <a:t> </a:t>
          </a:r>
          <a:r>
            <a:rPr lang="en-US" sz="2800" b="1" spc="-20" dirty="0">
              <a:effectLst>
                <a:outerShdw blurRad="38100" dist="38100" dir="2700000" algn="tl">
                  <a:srgbClr val="000000">
                    <a:alpha val="43137"/>
                  </a:srgbClr>
                </a:outerShdw>
              </a:effectLst>
              <a:latin typeface="Calibri"/>
              <a:cs typeface="Calibri"/>
            </a:rPr>
            <a:t>Process:</a:t>
          </a:r>
          <a:endParaRPr lang="en-US" sz="2800" b="1" dirty="0">
            <a:effectLst>
              <a:outerShdw blurRad="38100" dist="38100" dir="2700000" algn="tl">
                <a:srgbClr val="000000">
                  <a:alpha val="43137"/>
                </a:srgbClr>
              </a:outerShdw>
            </a:effectLst>
          </a:endParaRPr>
        </a:p>
      </dgm:t>
    </dgm:pt>
    <dgm:pt modelId="{CC79CA55-B95F-42B4-B812-54F018F1E8D5}" type="parTrans" cxnId="{95E344CE-7B8F-49C0-BB19-72F110E2B2E3}">
      <dgm:prSet/>
      <dgm:spPr/>
      <dgm:t>
        <a:bodyPr/>
        <a:lstStyle/>
        <a:p>
          <a:endParaRPr lang="en-US"/>
        </a:p>
      </dgm:t>
    </dgm:pt>
    <dgm:pt modelId="{7073436C-352A-4A4C-8BC9-2520FCB12F8A}" type="sibTrans" cxnId="{95E344CE-7B8F-49C0-BB19-72F110E2B2E3}">
      <dgm:prSet/>
      <dgm:spPr/>
      <dgm:t>
        <a:bodyPr/>
        <a:lstStyle/>
        <a:p>
          <a:endParaRPr lang="en-US"/>
        </a:p>
      </dgm:t>
    </dgm:pt>
    <dgm:pt modelId="{BE153E41-A627-45D8-A352-AC58AA8EA0B9}">
      <dgm:prSet/>
      <dgm:spPr/>
      <dgm:t>
        <a:bodyPr/>
        <a:lstStyle/>
        <a:p>
          <a:r>
            <a:rPr lang="en-US" b="1" spc="-100" dirty="0">
              <a:latin typeface="Calibri"/>
              <a:cs typeface="Calibri"/>
            </a:rPr>
            <a:t>Trim </a:t>
          </a:r>
          <a:r>
            <a:rPr lang="en-US" b="1" spc="-40" dirty="0">
              <a:latin typeface="Calibri"/>
              <a:cs typeface="Calibri"/>
            </a:rPr>
            <a:t>Day </a:t>
          </a:r>
          <a:r>
            <a:rPr lang="en-US" b="1" dirty="0">
              <a:latin typeface="Calibri"/>
              <a:cs typeface="Calibri"/>
            </a:rPr>
            <a:t>1 </a:t>
          </a:r>
          <a:r>
            <a:rPr lang="en-US" dirty="0">
              <a:latin typeface="Calibri"/>
              <a:cs typeface="Calibri"/>
            </a:rPr>
            <a:t>is July 1 </a:t>
          </a:r>
          <a:r>
            <a:rPr lang="en-US" spc="-5" dirty="0">
              <a:latin typeface="Calibri"/>
              <a:cs typeface="Calibri"/>
            </a:rPr>
            <a:t>or the </a:t>
          </a:r>
          <a:r>
            <a:rPr lang="en-US" spc="-25" dirty="0">
              <a:latin typeface="Calibri"/>
              <a:cs typeface="Calibri"/>
            </a:rPr>
            <a:t>date</a:t>
          </a:r>
          <a:r>
            <a:rPr lang="en-US" spc="-114" dirty="0">
              <a:latin typeface="Calibri"/>
              <a:cs typeface="Calibri"/>
            </a:rPr>
            <a:t> </a:t>
          </a:r>
          <a:r>
            <a:rPr lang="en-US" spc="-5" dirty="0">
              <a:latin typeface="Calibri"/>
              <a:cs typeface="Calibri"/>
            </a:rPr>
            <a:t>of  </a:t>
          </a:r>
          <a:r>
            <a:rPr lang="en-US" spc="-10" dirty="0">
              <a:latin typeface="Calibri"/>
              <a:cs typeface="Calibri"/>
            </a:rPr>
            <a:t>certification, </a:t>
          </a:r>
          <a:r>
            <a:rPr lang="en-US" spc="-20" dirty="0">
              <a:latin typeface="Calibri"/>
              <a:cs typeface="Calibri"/>
            </a:rPr>
            <a:t>whichever </a:t>
          </a:r>
          <a:r>
            <a:rPr lang="en-US" dirty="0">
              <a:latin typeface="Calibri"/>
              <a:cs typeface="Calibri"/>
            </a:rPr>
            <a:t>is</a:t>
          </a:r>
          <a:r>
            <a:rPr lang="en-US" spc="-70" dirty="0">
              <a:latin typeface="Calibri"/>
              <a:cs typeface="Calibri"/>
            </a:rPr>
            <a:t> </a:t>
          </a:r>
          <a:r>
            <a:rPr lang="en-US" spc="-25" dirty="0">
              <a:latin typeface="Calibri"/>
              <a:cs typeface="Calibri"/>
            </a:rPr>
            <a:t>later</a:t>
          </a:r>
          <a:endParaRPr lang="en-US" dirty="0">
            <a:latin typeface="Calibri"/>
            <a:cs typeface="Calibri"/>
          </a:endParaRPr>
        </a:p>
      </dgm:t>
    </dgm:pt>
    <dgm:pt modelId="{61C07EDA-D619-47AA-9DFE-1FC09098D23C}" type="parTrans" cxnId="{8FE8EB43-76CE-4874-8369-A1645F75D486}">
      <dgm:prSet/>
      <dgm:spPr/>
      <dgm:t>
        <a:bodyPr/>
        <a:lstStyle/>
        <a:p>
          <a:endParaRPr lang="en-US"/>
        </a:p>
      </dgm:t>
    </dgm:pt>
    <dgm:pt modelId="{73834EF3-912B-406F-B77E-C71B7645B7A2}" type="sibTrans" cxnId="{8FE8EB43-76CE-4874-8369-A1645F75D486}">
      <dgm:prSet/>
      <dgm:spPr/>
      <dgm:t>
        <a:bodyPr/>
        <a:lstStyle/>
        <a:p>
          <a:endParaRPr lang="en-US"/>
        </a:p>
      </dgm:t>
    </dgm:pt>
    <dgm:pt modelId="{3AF0C3FA-7E15-4221-BD1E-4ABAE3054075}">
      <dgm:prSet/>
      <dgm:spPr/>
      <dgm:t>
        <a:bodyPr/>
        <a:lstStyle/>
        <a:p>
          <a:r>
            <a:rPr lang="en-US" b="1" spc="-140" dirty="0">
              <a:latin typeface="Calibri"/>
              <a:cs typeface="Calibri"/>
            </a:rPr>
            <a:t>NLT </a:t>
          </a:r>
          <a:r>
            <a:rPr lang="en-US" b="1" spc="-100" dirty="0">
              <a:latin typeface="Calibri"/>
              <a:cs typeface="Calibri"/>
            </a:rPr>
            <a:t>Trim </a:t>
          </a:r>
          <a:r>
            <a:rPr lang="en-US" b="1" spc="-40" dirty="0">
              <a:latin typeface="Calibri"/>
              <a:cs typeface="Calibri"/>
            </a:rPr>
            <a:t>Day </a:t>
          </a:r>
          <a:r>
            <a:rPr lang="en-US" b="1" spc="-10" dirty="0">
              <a:latin typeface="Calibri"/>
              <a:cs typeface="Calibri"/>
            </a:rPr>
            <a:t>35 </a:t>
          </a:r>
          <a:r>
            <a:rPr lang="en-US" b="1" dirty="0">
              <a:latin typeface="Calibri"/>
              <a:cs typeface="Calibri"/>
            </a:rPr>
            <a:t>– </a:t>
          </a:r>
          <a:r>
            <a:rPr lang="en-US" dirty="0">
              <a:latin typeface="Calibri"/>
              <a:cs typeface="Calibri"/>
            </a:rPr>
            <a:t>advise </a:t>
          </a:r>
          <a:r>
            <a:rPr lang="en-US" spc="-20" dirty="0">
              <a:latin typeface="Calibri"/>
              <a:cs typeface="Calibri"/>
            </a:rPr>
            <a:t>property  appraiser </a:t>
          </a:r>
          <a:r>
            <a:rPr lang="en-US" spc="-5" dirty="0">
              <a:latin typeface="Calibri"/>
              <a:cs typeface="Calibri"/>
            </a:rPr>
            <a:t>of its </a:t>
          </a:r>
          <a:r>
            <a:rPr lang="en-US" spc="-20" dirty="0">
              <a:latin typeface="Calibri"/>
              <a:cs typeface="Calibri"/>
            </a:rPr>
            <a:t>proposed </a:t>
          </a:r>
          <a:r>
            <a:rPr lang="en-US" spc="-5" dirty="0">
              <a:latin typeface="Calibri"/>
              <a:cs typeface="Calibri"/>
            </a:rPr>
            <a:t>millage </a:t>
          </a:r>
          <a:r>
            <a:rPr lang="en-US" spc="-60" dirty="0">
              <a:latin typeface="Calibri"/>
              <a:cs typeface="Calibri"/>
            </a:rPr>
            <a:t>rate</a:t>
          </a:r>
          <a:r>
            <a:rPr lang="en-US" spc="-215" dirty="0">
              <a:latin typeface="Calibri"/>
              <a:cs typeface="Calibri"/>
            </a:rPr>
            <a:t> </a:t>
          </a:r>
          <a:r>
            <a:rPr lang="en-US" dirty="0">
              <a:latin typeface="Calibri"/>
              <a:cs typeface="Calibri"/>
            </a:rPr>
            <a:t>and </a:t>
          </a:r>
          <a:r>
            <a:rPr lang="en-US" spc="-45" dirty="0">
              <a:latin typeface="Calibri"/>
              <a:cs typeface="Calibri"/>
            </a:rPr>
            <a:t>first </a:t>
          </a:r>
          <a:r>
            <a:rPr lang="en-US" spc="-5" dirty="0">
              <a:latin typeface="Calibri"/>
              <a:cs typeface="Calibri"/>
            </a:rPr>
            <a:t>public </a:t>
          </a:r>
          <a:r>
            <a:rPr lang="en-US" dirty="0">
              <a:latin typeface="Calibri"/>
              <a:cs typeface="Calibri"/>
            </a:rPr>
            <a:t>hearing</a:t>
          </a:r>
          <a:r>
            <a:rPr lang="en-US" spc="-45" dirty="0">
              <a:latin typeface="Calibri"/>
              <a:cs typeface="Calibri"/>
            </a:rPr>
            <a:t> </a:t>
          </a:r>
          <a:r>
            <a:rPr lang="en-US" spc="-25" dirty="0">
              <a:latin typeface="Calibri"/>
              <a:cs typeface="Calibri"/>
            </a:rPr>
            <a:t>date</a:t>
          </a:r>
          <a:endParaRPr lang="en-US" dirty="0">
            <a:latin typeface="Calibri"/>
            <a:cs typeface="Calibri"/>
          </a:endParaRPr>
        </a:p>
      </dgm:t>
    </dgm:pt>
    <dgm:pt modelId="{5C169300-CFC5-4F3C-881A-294046CB6739}" type="parTrans" cxnId="{EDA962D3-D761-4F3B-8AAF-F1E7EDDAAF42}">
      <dgm:prSet/>
      <dgm:spPr/>
      <dgm:t>
        <a:bodyPr/>
        <a:lstStyle/>
        <a:p>
          <a:endParaRPr lang="en-US"/>
        </a:p>
      </dgm:t>
    </dgm:pt>
    <dgm:pt modelId="{9D012C88-BB59-4EEC-AED0-18B858C37168}" type="sibTrans" cxnId="{EDA962D3-D761-4F3B-8AAF-F1E7EDDAAF42}">
      <dgm:prSet/>
      <dgm:spPr/>
      <dgm:t>
        <a:bodyPr/>
        <a:lstStyle/>
        <a:p>
          <a:endParaRPr lang="en-US"/>
        </a:p>
      </dgm:t>
    </dgm:pt>
    <dgm:pt modelId="{49033FB6-AFFC-474A-8B2C-DEC934BB427F}">
      <dgm:prSet/>
      <dgm:spPr/>
      <dgm:t>
        <a:bodyPr/>
        <a:lstStyle/>
        <a:p>
          <a:r>
            <a:rPr lang="en-US" b="1" spc="-140" dirty="0">
              <a:latin typeface="Calibri"/>
              <a:cs typeface="Calibri"/>
            </a:rPr>
            <a:t>NLT </a:t>
          </a:r>
          <a:r>
            <a:rPr lang="en-US" b="1" spc="-100" dirty="0">
              <a:latin typeface="Calibri"/>
              <a:cs typeface="Calibri"/>
            </a:rPr>
            <a:t>Trim </a:t>
          </a:r>
          <a:r>
            <a:rPr lang="en-US" b="1" spc="-40" dirty="0">
              <a:latin typeface="Calibri"/>
              <a:cs typeface="Calibri"/>
            </a:rPr>
            <a:t>Day </a:t>
          </a:r>
          <a:r>
            <a:rPr lang="en-US" b="1" spc="-10" dirty="0">
              <a:latin typeface="Calibri"/>
              <a:cs typeface="Calibri"/>
            </a:rPr>
            <a:t>55 </a:t>
          </a:r>
          <a:r>
            <a:rPr lang="en-US" b="1" dirty="0">
              <a:latin typeface="Calibri"/>
              <a:cs typeface="Calibri"/>
            </a:rPr>
            <a:t>– </a:t>
          </a:r>
          <a:r>
            <a:rPr lang="en-US" spc="-20" dirty="0">
              <a:latin typeface="Calibri"/>
              <a:cs typeface="Calibri"/>
            </a:rPr>
            <a:t>property appraiser  </a:t>
          </a:r>
          <a:r>
            <a:rPr lang="en-US" spc="-25" dirty="0">
              <a:latin typeface="Calibri"/>
              <a:cs typeface="Calibri"/>
            </a:rPr>
            <a:t>distributes </a:t>
          </a:r>
          <a:r>
            <a:rPr lang="en-US" dirty="0">
              <a:latin typeface="Calibri"/>
              <a:cs typeface="Calibri"/>
            </a:rPr>
            <a:t>Notice </a:t>
          </a:r>
          <a:r>
            <a:rPr lang="en-US" spc="-5" dirty="0">
              <a:latin typeface="Calibri"/>
              <a:cs typeface="Calibri"/>
            </a:rPr>
            <a:t>of </a:t>
          </a:r>
          <a:r>
            <a:rPr lang="en-US" spc="-20" dirty="0">
              <a:latin typeface="Calibri"/>
              <a:cs typeface="Calibri"/>
            </a:rPr>
            <a:t>Proposed </a:t>
          </a:r>
          <a:r>
            <a:rPr lang="en-US" spc="-130" dirty="0">
              <a:latin typeface="Calibri"/>
              <a:cs typeface="Calibri"/>
            </a:rPr>
            <a:t>Taxes</a:t>
          </a:r>
          <a:r>
            <a:rPr lang="en-US" spc="-225" dirty="0">
              <a:latin typeface="Calibri"/>
              <a:cs typeface="Calibri"/>
            </a:rPr>
            <a:t> </a:t>
          </a:r>
          <a:r>
            <a:rPr lang="en-US" dirty="0">
              <a:latin typeface="Calibri"/>
              <a:cs typeface="Calibri"/>
            </a:rPr>
            <a:t>(TRIM Notice)</a:t>
          </a:r>
        </a:p>
      </dgm:t>
    </dgm:pt>
    <dgm:pt modelId="{FBF1475D-AA40-4F85-A383-B06F64C3244D}" type="parTrans" cxnId="{9AF3DB25-6A77-4F28-BDC4-B51E9AB2B51E}">
      <dgm:prSet/>
      <dgm:spPr/>
      <dgm:t>
        <a:bodyPr/>
        <a:lstStyle/>
        <a:p>
          <a:endParaRPr lang="en-US"/>
        </a:p>
      </dgm:t>
    </dgm:pt>
    <dgm:pt modelId="{286748D0-9AAD-4716-9591-094115863B65}" type="sibTrans" cxnId="{9AF3DB25-6A77-4F28-BDC4-B51E9AB2B51E}">
      <dgm:prSet/>
      <dgm:spPr/>
      <dgm:t>
        <a:bodyPr/>
        <a:lstStyle/>
        <a:p>
          <a:endParaRPr lang="en-US"/>
        </a:p>
      </dgm:t>
    </dgm:pt>
    <dgm:pt modelId="{A6B964C6-6D62-46CF-9826-24E29C30B115}" type="pres">
      <dgm:prSet presAssocID="{8375819F-A66D-410F-A189-43F7D6084AF2}" presName="linear" presStyleCnt="0">
        <dgm:presLayoutVars>
          <dgm:dir/>
          <dgm:animLvl val="lvl"/>
          <dgm:resizeHandles val="exact"/>
        </dgm:presLayoutVars>
      </dgm:prSet>
      <dgm:spPr/>
      <dgm:t>
        <a:bodyPr/>
        <a:lstStyle/>
        <a:p>
          <a:endParaRPr lang="en-US"/>
        </a:p>
      </dgm:t>
    </dgm:pt>
    <dgm:pt modelId="{049EF2AE-2C66-447F-A116-34F8E3F05756}" type="pres">
      <dgm:prSet presAssocID="{53FE7BFF-DBC4-4929-AB92-597AF5713563}" presName="parentLin" presStyleCnt="0"/>
      <dgm:spPr/>
    </dgm:pt>
    <dgm:pt modelId="{F45A2817-A65B-4CCE-BE93-215FA56E0B30}" type="pres">
      <dgm:prSet presAssocID="{53FE7BFF-DBC4-4929-AB92-597AF5713563}" presName="parentLeftMargin" presStyleLbl="node1" presStyleIdx="0" presStyleCnt="1"/>
      <dgm:spPr/>
      <dgm:t>
        <a:bodyPr/>
        <a:lstStyle/>
        <a:p>
          <a:endParaRPr lang="en-US"/>
        </a:p>
      </dgm:t>
    </dgm:pt>
    <dgm:pt modelId="{E64D9F6F-4B7F-438F-979C-965348869DDE}" type="pres">
      <dgm:prSet presAssocID="{53FE7BFF-DBC4-4929-AB92-597AF5713563}" presName="parentText" presStyleLbl="node1" presStyleIdx="0" presStyleCnt="1" custScaleX="117857" custScaleY="126609" custLinFactNeighborY="-5028">
        <dgm:presLayoutVars>
          <dgm:chMax val="0"/>
          <dgm:bulletEnabled val="1"/>
        </dgm:presLayoutVars>
      </dgm:prSet>
      <dgm:spPr/>
      <dgm:t>
        <a:bodyPr/>
        <a:lstStyle/>
        <a:p>
          <a:endParaRPr lang="en-US"/>
        </a:p>
      </dgm:t>
    </dgm:pt>
    <dgm:pt modelId="{F5CF96A1-035C-4548-A454-06D79AD22158}" type="pres">
      <dgm:prSet presAssocID="{53FE7BFF-DBC4-4929-AB92-597AF5713563}" presName="negativeSpace" presStyleCnt="0"/>
      <dgm:spPr/>
    </dgm:pt>
    <dgm:pt modelId="{1A270EAD-4327-4999-9B01-EA2BE1DE97A1}" type="pres">
      <dgm:prSet presAssocID="{53FE7BFF-DBC4-4929-AB92-597AF5713563}" presName="childText" presStyleLbl="conFgAcc1" presStyleIdx="0" presStyleCnt="1" custLinFactNeighborY="-8068">
        <dgm:presLayoutVars>
          <dgm:bulletEnabled val="1"/>
        </dgm:presLayoutVars>
      </dgm:prSet>
      <dgm:spPr/>
      <dgm:t>
        <a:bodyPr/>
        <a:lstStyle/>
        <a:p>
          <a:endParaRPr lang="en-US"/>
        </a:p>
      </dgm:t>
    </dgm:pt>
  </dgm:ptLst>
  <dgm:cxnLst>
    <dgm:cxn modelId="{004F55C6-8510-4235-B648-61FEA36D3CA5}" type="presOf" srcId="{8375819F-A66D-410F-A189-43F7D6084AF2}" destId="{A6B964C6-6D62-46CF-9826-24E29C30B115}" srcOrd="0" destOrd="0" presId="urn:microsoft.com/office/officeart/2005/8/layout/list1"/>
    <dgm:cxn modelId="{AACACB8E-DCEA-4D2E-83EE-BEE164264050}" type="presOf" srcId="{3AF0C3FA-7E15-4221-BD1E-4ABAE3054075}" destId="{1A270EAD-4327-4999-9B01-EA2BE1DE97A1}" srcOrd="0" destOrd="1" presId="urn:microsoft.com/office/officeart/2005/8/layout/list1"/>
    <dgm:cxn modelId="{95E344CE-7B8F-49C0-BB19-72F110E2B2E3}" srcId="{8375819F-A66D-410F-A189-43F7D6084AF2}" destId="{53FE7BFF-DBC4-4929-AB92-597AF5713563}" srcOrd="0" destOrd="0" parTransId="{CC79CA55-B95F-42B4-B812-54F018F1E8D5}" sibTransId="{7073436C-352A-4A4C-8BC9-2520FCB12F8A}"/>
    <dgm:cxn modelId="{787E1BB2-782C-485A-B409-09601950213F}" type="presOf" srcId="{49033FB6-AFFC-474A-8B2C-DEC934BB427F}" destId="{1A270EAD-4327-4999-9B01-EA2BE1DE97A1}" srcOrd="0" destOrd="2" presId="urn:microsoft.com/office/officeart/2005/8/layout/list1"/>
    <dgm:cxn modelId="{CFB055C5-D9C0-4489-9288-1C251563B4F2}" type="presOf" srcId="{53FE7BFF-DBC4-4929-AB92-597AF5713563}" destId="{E64D9F6F-4B7F-438F-979C-965348869DDE}" srcOrd="1" destOrd="0" presId="urn:microsoft.com/office/officeart/2005/8/layout/list1"/>
    <dgm:cxn modelId="{BA31FB0A-4166-41FE-B3CF-0772E223E01F}" type="presOf" srcId="{BE153E41-A627-45D8-A352-AC58AA8EA0B9}" destId="{1A270EAD-4327-4999-9B01-EA2BE1DE97A1}" srcOrd="0" destOrd="0" presId="urn:microsoft.com/office/officeart/2005/8/layout/list1"/>
    <dgm:cxn modelId="{8FE8EB43-76CE-4874-8369-A1645F75D486}" srcId="{53FE7BFF-DBC4-4929-AB92-597AF5713563}" destId="{BE153E41-A627-45D8-A352-AC58AA8EA0B9}" srcOrd="0" destOrd="0" parTransId="{61C07EDA-D619-47AA-9DFE-1FC09098D23C}" sibTransId="{73834EF3-912B-406F-B77E-C71B7645B7A2}"/>
    <dgm:cxn modelId="{9AF3DB25-6A77-4F28-BDC4-B51E9AB2B51E}" srcId="{53FE7BFF-DBC4-4929-AB92-597AF5713563}" destId="{49033FB6-AFFC-474A-8B2C-DEC934BB427F}" srcOrd="2" destOrd="0" parTransId="{FBF1475D-AA40-4F85-A383-B06F64C3244D}" sibTransId="{286748D0-9AAD-4716-9591-094115863B65}"/>
    <dgm:cxn modelId="{E559BB23-A843-404F-8AA3-86EFCC955FA6}" type="presOf" srcId="{53FE7BFF-DBC4-4929-AB92-597AF5713563}" destId="{F45A2817-A65B-4CCE-BE93-215FA56E0B30}" srcOrd="0" destOrd="0" presId="urn:microsoft.com/office/officeart/2005/8/layout/list1"/>
    <dgm:cxn modelId="{EDA962D3-D761-4F3B-8AAF-F1E7EDDAAF42}" srcId="{53FE7BFF-DBC4-4929-AB92-597AF5713563}" destId="{3AF0C3FA-7E15-4221-BD1E-4ABAE3054075}" srcOrd="1" destOrd="0" parTransId="{5C169300-CFC5-4F3C-881A-294046CB6739}" sibTransId="{9D012C88-BB59-4EEC-AED0-18B858C37168}"/>
    <dgm:cxn modelId="{08C1FC03-53F4-47F1-B311-61387545EFCE}" type="presParOf" srcId="{A6B964C6-6D62-46CF-9826-24E29C30B115}" destId="{049EF2AE-2C66-447F-A116-34F8E3F05756}" srcOrd="0" destOrd="0" presId="urn:microsoft.com/office/officeart/2005/8/layout/list1"/>
    <dgm:cxn modelId="{FDD71BC2-ECE8-4462-A829-6DC39D5CBE2D}" type="presParOf" srcId="{049EF2AE-2C66-447F-A116-34F8E3F05756}" destId="{F45A2817-A65B-4CCE-BE93-215FA56E0B30}" srcOrd="0" destOrd="0" presId="urn:microsoft.com/office/officeart/2005/8/layout/list1"/>
    <dgm:cxn modelId="{2911F5BA-8023-4D24-BBC5-1ABC1B491D19}" type="presParOf" srcId="{049EF2AE-2C66-447F-A116-34F8E3F05756}" destId="{E64D9F6F-4B7F-438F-979C-965348869DDE}" srcOrd="1" destOrd="0" presId="urn:microsoft.com/office/officeart/2005/8/layout/list1"/>
    <dgm:cxn modelId="{0999C8CF-20ED-4A7F-8D79-0391334B27D6}" type="presParOf" srcId="{A6B964C6-6D62-46CF-9826-24E29C30B115}" destId="{F5CF96A1-035C-4548-A454-06D79AD22158}" srcOrd="1" destOrd="0" presId="urn:microsoft.com/office/officeart/2005/8/layout/list1"/>
    <dgm:cxn modelId="{4F7323DA-D254-4863-B73B-C795091A8965}" type="presParOf" srcId="{A6B964C6-6D62-46CF-9826-24E29C30B115}" destId="{1A270EAD-4327-4999-9B01-EA2BE1DE97A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6CAA65-46D7-4F67-9366-54643349FF9F}" type="doc">
      <dgm:prSet loTypeId="urn:microsoft.com/office/officeart/2005/8/layout/hProcess9" loCatId="process" qsTypeId="urn:microsoft.com/office/officeart/2005/8/quickstyle/simple1" qsCatId="simple" csTypeId="urn:microsoft.com/office/officeart/2005/8/colors/accent0_3" csCatId="mainScheme" phldr="1"/>
      <dgm:spPr/>
    </dgm:pt>
    <dgm:pt modelId="{50B375D4-2226-4718-83EC-3338250F9B0A}">
      <dgm:prSet phldrT="[Text]" custT="1"/>
      <dgm:spPr>
        <a:solidFill>
          <a:schemeClr val="bg1"/>
        </a:solidFill>
        <a:ln>
          <a:solidFill>
            <a:schemeClr val="accent1">
              <a:lumMod val="50000"/>
            </a:schemeClr>
          </a:solidFill>
        </a:ln>
      </dgm:spPr>
      <dgm:t>
        <a:bodyPr/>
        <a:lstStyle/>
        <a:p>
          <a:r>
            <a:rPr lang="en-US" sz="2800" b="0" spc="-20" dirty="0">
              <a:solidFill>
                <a:schemeClr val="tx1"/>
              </a:solidFill>
              <a:effectLst/>
              <a:latin typeface="Calibri"/>
              <a:cs typeface="Calibri"/>
            </a:rPr>
            <a:t>8. Develop </a:t>
          </a:r>
          <a:r>
            <a:rPr lang="en-US" sz="2800" b="0" dirty="0">
              <a:solidFill>
                <a:schemeClr val="tx1"/>
              </a:solidFill>
              <a:effectLst/>
              <a:latin typeface="Calibri"/>
              <a:cs typeface="Calibri"/>
            </a:rPr>
            <a:t>a </a:t>
          </a:r>
          <a:r>
            <a:rPr lang="en-US" sz="2800" b="0" spc="-30" dirty="0">
              <a:solidFill>
                <a:schemeClr val="tx1"/>
              </a:solidFill>
              <a:effectLst/>
              <a:latin typeface="Calibri"/>
              <a:cs typeface="Calibri"/>
            </a:rPr>
            <a:t>process </a:t>
          </a:r>
          <a:r>
            <a:rPr lang="en-US" sz="2800" b="0" spc="-50" dirty="0">
              <a:solidFill>
                <a:schemeClr val="tx1"/>
              </a:solidFill>
              <a:effectLst/>
              <a:latin typeface="Calibri"/>
              <a:cs typeface="Calibri"/>
            </a:rPr>
            <a:t>for </a:t>
          </a:r>
          <a:r>
            <a:rPr lang="en-US" sz="2800" b="0" spc="-20" dirty="0">
              <a:solidFill>
                <a:schemeClr val="tx1"/>
              </a:solidFill>
              <a:effectLst/>
              <a:latin typeface="Calibri"/>
              <a:cs typeface="Calibri"/>
            </a:rPr>
            <a:t>preparing</a:t>
          </a:r>
          <a:r>
            <a:rPr lang="en-US" sz="2800" b="0" spc="-100" dirty="0">
              <a:solidFill>
                <a:schemeClr val="tx1"/>
              </a:solidFill>
              <a:effectLst/>
              <a:latin typeface="Calibri"/>
              <a:cs typeface="Calibri"/>
            </a:rPr>
            <a:t> </a:t>
          </a:r>
          <a:r>
            <a:rPr lang="en-US" sz="2800" b="0" dirty="0">
              <a:solidFill>
                <a:schemeClr val="tx1"/>
              </a:solidFill>
              <a:effectLst/>
              <a:latin typeface="Calibri"/>
              <a:cs typeface="Calibri"/>
            </a:rPr>
            <a:t>and  </a:t>
          </a:r>
          <a:r>
            <a:rPr lang="en-US" sz="2800" b="0" spc="-5" dirty="0">
              <a:solidFill>
                <a:schemeClr val="tx1"/>
              </a:solidFill>
              <a:effectLst/>
              <a:latin typeface="Calibri"/>
              <a:cs typeface="Calibri"/>
            </a:rPr>
            <a:t>adopting </a:t>
          </a:r>
          <a:r>
            <a:rPr lang="en-US" sz="2800" b="0" dirty="0">
              <a:solidFill>
                <a:schemeClr val="tx1"/>
              </a:solidFill>
              <a:effectLst/>
              <a:latin typeface="Calibri"/>
              <a:cs typeface="Calibri"/>
            </a:rPr>
            <a:t>a</a:t>
          </a:r>
          <a:r>
            <a:rPr lang="en-US" sz="2800" b="0" spc="-80" dirty="0">
              <a:solidFill>
                <a:schemeClr val="tx1"/>
              </a:solidFill>
              <a:effectLst/>
              <a:latin typeface="Calibri"/>
              <a:cs typeface="Calibri"/>
            </a:rPr>
            <a:t> </a:t>
          </a:r>
          <a:r>
            <a:rPr lang="en-US" sz="2800" b="0" spc="-20" dirty="0">
              <a:solidFill>
                <a:schemeClr val="tx1"/>
              </a:solidFill>
              <a:effectLst/>
              <a:latin typeface="Calibri"/>
              <a:cs typeface="Calibri"/>
            </a:rPr>
            <a:t>budget</a:t>
          </a:r>
          <a:endParaRPr lang="en-US" sz="2800" b="0" dirty="0">
            <a:solidFill>
              <a:schemeClr val="tx1"/>
            </a:solidFill>
            <a:effectLst/>
          </a:endParaRPr>
        </a:p>
      </dgm:t>
    </dgm:pt>
    <dgm:pt modelId="{AD6429F2-ADDF-43F9-9D00-9A422867E656}" type="parTrans" cxnId="{B634C0B0-AF4B-4ABD-9D2C-53BDF25BA313}">
      <dgm:prSet/>
      <dgm:spPr/>
      <dgm:t>
        <a:bodyPr/>
        <a:lstStyle/>
        <a:p>
          <a:endParaRPr lang="en-US"/>
        </a:p>
      </dgm:t>
    </dgm:pt>
    <dgm:pt modelId="{DFEAAF4F-8DB5-436C-8111-575F79108BEA}" type="sibTrans" cxnId="{B634C0B0-AF4B-4ABD-9D2C-53BDF25BA313}">
      <dgm:prSet/>
      <dgm:spPr/>
      <dgm:t>
        <a:bodyPr/>
        <a:lstStyle/>
        <a:p>
          <a:endParaRPr lang="en-US"/>
        </a:p>
      </dgm:t>
    </dgm:pt>
    <dgm:pt modelId="{3F3C94F3-13C3-4D4C-9955-141036927F9A}">
      <dgm:prSet custT="1"/>
      <dgm:spPr>
        <a:solidFill>
          <a:schemeClr val="bg1"/>
        </a:solidFill>
        <a:ln>
          <a:solidFill>
            <a:schemeClr val="accent1">
              <a:lumMod val="50000"/>
            </a:schemeClr>
          </a:solidFill>
        </a:ln>
      </dgm:spPr>
      <dgm:t>
        <a:bodyPr/>
        <a:lstStyle/>
        <a:p>
          <a:r>
            <a:rPr lang="en-US" sz="2800" b="0" spc="-5" dirty="0">
              <a:solidFill>
                <a:schemeClr val="tx1"/>
              </a:solidFill>
              <a:effectLst/>
              <a:latin typeface="Calibri"/>
              <a:cs typeface="Calibri"/>
            </a:rPr>
            <a:t>9. D</a:t>
          </a:r>
          <a:r>
            <a:rPr lang="en-US" sz="2800" b="0" spc="-50" dirty="0">
              <a:solidFill>
                <a:schemeClr val="tx1"/>
              </a:solidFill>
              <a:effectLst/>
              <a:latin typeface="Calibri"/>
              <a:cs typeface="Calibri"/>
            </a:rPr>
            <a:t>e</a:t>
          </a:r>
          <a:r>
            <a:rPr lang="en-US" sz="2800" b="0" spc="-70" dirty="0">
              <a:solidFill>
                <a:schemeClr val="tx1"/>
              </a:solidFill>
              <a:effectLst/>
              <a:latin typeface="Calibri"/>
              <a:cs typeface="Calibri"/>
            </a:rPr>
            <a:t>v</a:t>
          </a:r>
          <a:r>
            <a:rPr lang="en-US" sz="2800" b="0" spc="-15" dirty="0">
              <a:solidFill>
                <a:schemeClr val="tx1"/>
              </a:solidFill>
              <a:effectLst/>
              <a:latin typeface="Calibri"/>
              <a:cs typeface="Calibri"/>
            </a:rPr>
            <a:t>e</a:t>
          </a:r>
          <a:r>
            <a:rPr lang="en-US" sz="2800" b="0" spc="-5" dirty="0">
              <a:solidFill>
                <a:schemeClr val="tx1"/>
              </a:solidFill>
              <a:effectLst/>
              <a:latin typeface="Calibri"/>
              <a:cs typeface="Calibri"/>
            </a:rPr>
            <a:t>l</a:t>
          </a:r>
          <a:r>
            <a:rPr lang="en-US" sz="2800" b="0" spc="-10" dirty="0">
              <a:solidFill>
                <a:schemeClr val="tx1"/>
              </a:solidFill>
              <a:effectLst/>
              <a:latin typeface="Calibri"/>
              <a:cs typeface="Calibri"/>
            </a:rPr>
            <a:t>o</a:t>
          </a:r>
          <a:r>
            <a:rPr lang="en-US" sz="2800" b="0" dirty="0">
              <a:solidFill>
                <a:schemeClr val="tx1"/>
              </a:solidFill>
              <a:effectLst/>
              <a:latin typeface="Calibri"/>
              <a:cs typeface="Calibri"/>
            </a:rPr>
            <a:t>p</a:t>
          </a:r>
          <a:r>
            <a:rPr lang="en-US" sz="2800" b="0" spc="40" dirty="0">
              <a:solidFill>
                <a:schemeClr val="tx1"/>
              </a:solidFill>
              <a:effectLst/>
              <a:latin typeface="Calibri"/>
              <a:cs typeface="Calibri"/>
            </a:rPr>
            <a:t> </a:t>
          </a:r>
          <a:r>
            <a:rPr lang="en-US" sz="2800" b="0" dirty="0">
              <a:solidFill>
                <a:schemeClr val="tx1"/>
              </a:solidFill>
              <a:effectLst/>
              <a:latin typeface="Calibri"/>
              <a:cs typeface="Calibri"/>
            </a:rPr>
            <a:t>and</a:t>
          </a:r>
          <a:r>
            <a:rPr lang="en-US" sz="2800" b="0" spc="15" dirty="0">
              <a:solidFill>
                <a:schemeClr val="tx1"/>
              </a:solidFill>
              <a:effectLst/>
              <a:latin typeface="Calibri"/>
              <a:cs typeface="Calibri"/>
            </a:rPr>
            <a:t> </a:t>
          </a:r>
          <a:r>
            <a:rPr lang="en-US" sz="2800" b="0" spc="-50" dirty="0">
              <a:solidFill>
                <a:schemeClr val="tx1"/>
              </a:solidFill>
              <a:effectLst/>
              <a:latin typeface="Calibri"/>
              <a:cs typeface="Calibri"/>
            </a:rPr>
            <a:t>e</a:t>
          </a:r>
          <a:r>
            <a:rPr lang="en-US" sz="2800" b="0" spc="-105" dirty="0">
              <a:solidFill>
                <a:schemeClr val="tx1"/>
              </a:solidFill>
              <a:effectLst/>
              <a:latin typeface="Calibri"/>
              <a:cs typeface="Calibri"/>
            </a:rPr>
            <a:t>v</a:t>
          </a:r>
          <a:r>
            <a:rPr lang="en-US" sz="2800" b="0" dirty="0">
              <a:solidFill>
                <a:schemeClr val="tx1"/>
              </a:solidFill>
              <a:effectLst/>
              <a:latin typeface="Calibri"/>
              <a:cs typeface="Calibri"/>
            </a:rPr>
            <a:t>a</a:t>
          </a:r>
          <a:r>
            <a:rPr lang="en-US" sz="2800" b="0" spc="-5" dirty="0">
              <a:solidFill>
                <a:schemeClr val="tx1"/>
              </a:solidFill>
              <a:effectLst/>
              <a:latin typeface="Calibri"/>
              <a:cs typeface="Calibri"/>
            </a:rPr>
            <a:t>lu</a:t>
          </a:r>
          <a:r>
            <a:rPr lang="en-US" sz="2800" b="0" spc="-50" dirty="0">
              <a:solidFill>
                <a:schemeClr val="tx1"/>
              </a:solidFill>
              <a:effectLst/>
              <a:latin typeface="Calibri"/>
              <a:cs typeface="Calibri"/>
            </a:rPr>
            <a:t>a</a:t>
          </a:r>
          <a:r>
            <a:rPr lang="en-US" sz="2800" b="0" spc="-65" dirty="0">
              <a:solidFill>
                <a:schemeClr val="tx1"/>
              </a:solidFill>
              <a:effectLst/>
              <a:latin typeface="Calibri"/>
              <a:cs typeface="Calibri"/>
            </a:rPr>
            <a:t>t</a:t>
          </a:r>
          <a:r>
            <a:rPr lang="en-US" sz="2800" b="0" dirty="0">
              <a:solidFill>
                <a:schemeClr val="tx1"/>
              </a:solidFill>
              <a:effectLst/>
              <a:latin typeface="Calibri"/>
              <a:cs typeface="Calibri"/>
            </a:rPr>
            <a:t>e</a:t>
          </a:r>
          <a:r>
            <a:rPr lang="en-US" sz="2800" b="0" spc="-5" dirty="0">
              <a:solidFill>
                <a:schemeClr val="tx1"/>
              </a:solidFill>
              <a:effectLst/>
              <a:latin typeface="Calibri"/>
              <a:cs typeface="Calibri"/>
            </a:rPr>
            <a:t> </a:t>
          </a:r>
          <a:r>
            <a:rPr lang="en-US" sz="2800" b="0" dirty="0">
              <a:solidFill>
                <a:schemeClr val="tx1"/>
              </a:solidFill>
              <a:effectLst/>
              <a:latin typeface="Calibri"/>
              <a:cs typeface="Calibri"/>
            </a:rPr>
            <a:t>f</a:t>
          </a:r>
          <a:r>
            <a:rPr lang="en-US" sz="2800" b="0" spc="-10" dirty="0">
              <a:solidFill>
                <a:schemeClr val="tx1"/>
              </a:solidFill>
              <a:effectLst/>
              <a:latin typeface="Calibri"/>
              <a:cs typeface="Calibri"/>
            </a:rPr>
            <a:t>i</a:t>
          </a:r>
          <a:r>
            <a:rPr lang="en-US" sz="2800" b="0" spc="-5" dirty="0">
              <a:solidFill>
                <a:schemeClr val="tx1"/>
              </a:solidFill>
              <a:effectLst/>
              <a:latin typeface="Calibri"/>
              <a:cs typeface="Calibri"/>
            </a:rPr>
            <a:t>n</a:t>
          </a:r>
          <a:r>
            <a:rPr lang="en-US" sz="2800" b="0" dirty="0">
              <a:solidFill>
                <a:schemeClr val="tx1"/>
              </a:solidFill>
              <a:effectLst/>
              <a:latin typeface="Calibri"/>
              <a:cs typeface="Calibri"/>
            </a:rPr>
            <a:t>an</a:t>
          </a:r>
          <a:r>
            <a:rPr lang="en-US" sz="2800" b="0" spc="-15" dirty="0">
              <a:solidFill>
                <a:schemeClr val="tx1"/>
              </a:solidFill>
              <a:effectLst/>
              <a:latin typeface="Calibri"/>
              <a:cs typeface="Calibri"/>
            </a:rPr>
            <a:t>c</a:t>
          </a:r>
          <a:r>
            <a:rPr lang="en-US" sz="2800" b="0" spc="-5" dirty="0">
              <a:solidFill>
                <a:schemeClr val="tx1"/>
              </a:solidFill>
              <a:effectLst/>
              <a:latin typeface="Calibri"/>
              <a:cs typeface="Calibri"/>
            </a:rPr>
            <a:t>i</a:t>
          </a:r>
          <a:r>
            <a:rPr lang="en-US" sz="2800" b="0" dirty="0">
              <a:solidFill>
                <a:schemeClr val="tx1"/>
              </a:solidFill>
              <a:effectLst/>
              <a:latin typeface="Calibri"/>
              <a:cs typeface="Calibri"/>
            </a:rPr>
            <a:t>a</a:t>
          </a:r>
          <a:r>
            <a:rPr lang="en-US" sz="2800" b="0" spc="-5" dirty="0">
              <a:solidFill>
                <a:schemeClr val="tx1"/>
              </a:solidFill>
              <a:effectLst/>
              <a:latin typeface="Calibri"/>
              <a:cs typeface="Calibri"/>
            </a:rPr>
            <a:t>l</a:t>
          </a:r>
          <a:r>
            <a:rPr lang="en-US" sz="2800" b="0" spc="15" dirty="0">
              <a:solidFill>
                <a:schemeClr val="tx1"/>
              </a:solidFill>
              <a:effectLst/>
              <a:latin typeface="Calibri"/>
              <a:cs typeface="Calibri"/>
            </a:rPr>
            <a:t> </a:t>
          </a:r>
          <a:r>
            <a:rPr lang="en-US" sz="2800" b="0" spc="-10" dirty="0">
              <a:solidFill>
                <a:schemeClr val="tx1"/>
              </a:solidFill>
              <a:effectLst/>
              <a:latin typeface="Calibri"/>
              <a:cs typeface="Calibri"/>
            </a:rPr>
            <a:t>o</a:t>
          </a:r>
          <a:r>
            <a:rPr lang="en-US" sz="2800" b="0" spc="-50" dirty="0">
              <a:solidFill>
                <a:schemeClr val="tx1"/>
              </a:solidFill>
              <a:effectLst/>
              <a:latin typeface="Calibri"/>
              <a:cs typeface="Calibri"/>
            </a:rPr>
            <a:t>p</a:t>
          </a:r>
          <a:r>
            <a:rPr lang="en-US" sz="2800" b="0" dirty="0">
              <a:solidFill>
                <a:schemeClr val="tx1"/>
              </a:solidFill>
              <a:effectLst/>
              <a:latin typeface="Calibri"/>
              <a:cs typeface="Calibri"/>
            </a:rPr>
            <a:t>t</a:t>
          </a:r>
          <a:r>
            <a:rPr lang="en-US" sz="2800" b="0" spc="-10" dirty="0">
              <a:solidFill>
                <a:schemeClr val="tx1"/>
              </a:solidFill>
              <a:effectLst/>
              <a:latin typeface="Calibri"/>
              <a:cs typeface="Calibri"/>
            </a:rPr>
            <a:t>io</a:t>
          </a:r>
          <a:r>
            <a:rPr lang="en-US" sz="2800" b="0" dirty="0">
              <a:solidFill>
                <a:schemeClr val="tx1"/>
              </a:solidFill>
              <a:effectLst/>
              <a:latin typeface="Calibri"/>
              <a:cs typeface="Calibri"/>
            </a:rPr>
            <a:t>ns</a:t>
          </a:r>
        </a:p>
      </dgm:t>
    </dgm:pt>
    <dgm:pt modelId="{C6ED59FE-7269-4CA0-9114-61F3B8B11ED3}" type="parTrans" cxnId="{39A1F4AC-FAF7-40ED-A984-8C04938228E4}">
      <dgm:prSet/>
      <dgm:spPr/>
      <dgm:t>
        <a:bodyPr/>
        <a:lstStyle/>
        <a:p>
          <a:endParaRPr lang="en-US"/>
        </a:p>
      </dgm:t>
    </dgm:pt>
    <dgm:pt modelId="{07475D7A-E7CD-458C-B35E-CC3C207BA4B8}" type="sibTrans" cxnId="{39A1F4AC-FAF7-40ED-A984-8C04938228E4}">
      <dgm:prSet/>
      <dgm:spPr/>
      <dgm:t>
        <a:bodyPr/>
        <a:lstStyle/>
        <a:p>
          <a:endParaRPr lang="en-US"/>
        </a:p>
      </dgm:t>
    </dgm:pt>
    <dgm:pt modelId="{1B740A0F-6C2E-4C68-8DF8-F5B69F4C32C8}">
      <dgm:prSet custT="1"/>
      <dgm:spPr>
        <a:solidFill>
          <a:schemeClr val="bg1"/>
        </a:solidFill>
        <a:ln>
          <a:solidFill>
            <a:schemeClr val="accent1">
              <a:lumMod val="50000"/>
            </a:schemeClr>
          </a:solidFill>
        </a:ln>
      </dgm:spPr>
      <dgm:t>
        <a:bodyPr/>
        <a:lstStyle/>
        <a:p>
          <a:r>
            <a:rPr lang="en-US" sz="2800" b="0" spc="-55" dirty="0">
              <a:solidFill>
                <a:schemeClr val="tx1"/>
              </a:solidFill>
              <a:effectLst/>
              <a:latin typeface="Calibri"/>
              <a:cs typeface="Calibri"/>
            </a:rPr>
            <a:t>10. Make </a:t>
          </a:r>
          <a:r>
            <a:rPr lang="en-US" sz="2800" b="0" spc="-15" dirty="0">
              <a:solidFill>
                <a:schemeClr val="tx1"/>
              </a:solidFill>
              <a:effectLst/>
              <a:latin typeface="Calibri"/>
              <a:cs typeface="Calibri"/>
            </a:rPr>
            <a:t>choices </a:t>
          </a:r>
          <a:r>
            <a:rPr lang="en-US" sz="2800" b="0" dirty="0">
              <a:solidFill>
                <a:schemeClr val="tx1"/>
              </a:solidFill>
              <a:effectLst/>
              <a:latin typeface="Calibri"/>
              <a:cs typeface="Calibri"/>
            </a:rPr>
            <a:t>necessary </a:t>
          </a:r>
          <a:r>
            <a:rPr lang="en-US" sz="2800" b="0" spc="-30" dirty="0">
              <a:solidFill>
                <a:schemeClr val="tx1"/>
              </a:solidFill>
              <a:effectLst/>
              <a:latin typeface="Calibri"/>
              <a:cs typeface="Calibri"/>
            </a:rPr>
            <a:t>to </a:t>
          </a:r>
          <a:r>
            <a:rPr lang="en-US" sz="2800" b="0" spc="-15" dirty="0">
              <a:solidFill>
                <a:schemeClr val="tx1"/>
              </a:solidFill>
              <a:effectLst/>
              <a:latin typeface="Calibri"/>
              <a:cs typeface="Calibri"/>
            </a:rPr>
            <a:t>adopt </a:t>
          </a:r>
          <a:r>
            <a:rPr lang="en-US" sz="2800" b="0" dirty="0">
              <a:solidFill>
                <a:schemeClr val="tx1"/>
              </a:solidFill>
              <a:effectLst/>
              <a:latin typeface="Calibri"/>
              <a:cs typeface="Calibri"/>
            </a:rPr>
            <a:t>a</a:t>
          </a:r>
          <a:r>
            <a:rPr lang="en-US" sz="2800" b="0" spc="70" dirty="0">
              <a:solidFill>
                <a:schemeClr val="tx1"/>
              </a:solidFill>
              <a:effectLst/>
              <a:latin typeface="Calibri"/>
              <a:cs typeface="Calibri"/>
            </a:rPr>
            <a:t> </a:t>
          </a:r>
          <a:r>
            <a:rPr lang="en-US" sz="2800" b="0" spc="-20" dirty="0">
              <a:solidFill>
                <a:schemeClr val="tx1"/>
              </a:solidFill>
              <a:effectLst/>
              <a:latin typeface="Calibri"/>
              <a:cs typeface="Calibri"/>
            </a:rPr>
            <a:t>budget</a:t>
          </a:r>
          <a:endParaRPr lang="en-US" sz="2800" b="0" dirty="0">
            <a:solidFill>
              <a:schemeClr val="tx1"/>
            </a:solidFill>
            <a:effectLst/>
            <a:latin typeface="Calibri"/>
            <a:cs typeface="Calibri"/>
          </a:endParaRPr>
        </a:p>
      </dgm:t>
    </dgm:pt>
    <dgm:pt modelId="{13D01F67-DC4E-4810-B721-700E2CC0EDAE}" type="parTrans" cxnId="{5760BC10-E5D0-4BF3-91CD-01D0446EED98}">
      <dgm:prSet/>
      <dgm:spPr/>
      <dgm:t>
        <a:bodyPr/>
        <a:lstStyle/>
        <a:p>
          <a:endParaRPr lang="en-US"/>
        </a:p>
      </dgm:t>
    </dgm:pt>
    <dgm:pt modelId="{2499B88E-5FB4-4DBC-8E60-FE4127B68F1C}" type="sibTrans" cxnId="{5760BC10-E5D0-4BF3-91CD-01D0446EED98}">
      <dgm:prSet/>
      <dgm:spPr/>
      <dgm:t>
        <a:bodyPr/>
        <a:lstStyle/>
        <a:p>
          <a:endParaRPr lang="en-US"/>
        </a:p>
      </dgm:t>
    </dgm:pt>
    <dgm:pt modelId="{BE493025-7396-4CF9-9340-7D04143FCAC5}" type="pres">
      <dgm:prSet presAssocID="{226CAA65-46D7-4F67-9366-54643349FF9F}" presName="CompostProcess" presStyleCnt="0">
        <dgm:presLayoutVars>
          <dgm:dir/>
          <dgm:resizeHandles val="exact"/>
        </dgm:presLayoutVars>
      </dgm:prSet>
      <dgm:spPr/>
    </dgm:pt>
    <dgm:pt modelId="{31ADD8AE-9963-4628-845D-4E80325F8541}" type="pres">
      <dgm:prSet presAssocID="{226CAA65-46D7-4F67-9366-54643349FF9F}" presName="arrow" presStyleLbl="bgShp" presStyleIdx="0" presStyleCnt="1"/>
      <dgm:spPr/>
    </dgm:pt>
    <dgm:pt modelId="{A000A8A9-2451-42C1-A02F-8C79E9034CC4}" type="pres">
      <dgm:prSet presAssocID="{226CAA65-46D7-4F67-9366-54643349FF9F}" presName="linearProcess" presStyleCnt="0"/>
      <dgm:spPr/>
    </dgm:pt>
    <dgm:pt modelId="{87763688-94DB-4F97-A407-4542023ED085}" type="pres">
      <dgm:prSet presAssocID="{50B375D4-2226-4718-83EC-3338250F9B0A}" presName="textNode" presStyleLbl="node1" presStyleIdx="0" presStyleCnt="3" custScaleX="135733">
        <dgm:presLayoutVars>
          <dgm:bulletEnabled val="1"/>
        </dgm:presLayoutVars>
      </dgm:prSet>
      <dgm:spPr/>
      <dgm:t>
        <a:bodyPr/>
        <a:lstStyle/>
        <a:p>
          <a:endParaRPr lang="en-US"/>
        </a:p>
      </dgm:t>
    </dgm:pt>
    <dgm:pt modelId="{AA36677B-6FD5-4851-8F1B-DE5430DF6A25}" type="pres">
      <dgm:prSet presAssocID="{DFEAAF4F-8DB5-436C-8111-575F79108BEA}" presName="sibTrans" presStyleCnt="0"/>
      <dgm:spPr/>
    </dgm:pt>
    <dgm:pt modelId="{10624366-0165-4FAC-9C65-BE5D34CE8823}" type="pres">
      <dgm:prSet presAssocID="{3F3C94F3-13C3-4D4C-9955-141036927F9A}" presName="textNode" presStyleLbl="node1" presStyleIdx="1" presStyleCnt="3">
        <dgm:presLayoutVars>
          <dgm:bulletEnabled val="1"/>
        </dgm:presLayoutVars>
      </dgm:prSet>
      <dgm:spPr/>
      <dgm:t>
        <a:bodyPr/>
        <a:lstStyle/>
        <a:p>
          <a:endParaRPr lang="en-US"/>
        </a:p>
      </dgm:t>
    </dgm:pt>
    <dgm:pt modelId="{4E7197C9-E01D-4D62-B347-16E204F1C2FF}" type="pres">
      <dgm:prSet presAssocID="{07475D7A-E7CD-458C-B35E-CC3C207BA4B8}" presName="sibTrans" presStyleCnt="0"/>
      <dgm:spPr/>
    </dgm:pt>
    <dgm:pt modelId="{BE0E954B-C934-4A9E-9213-5835BAE72911}" type="pres">
      <dgm:prSet presAssocID="{1B740A0F-6C2E-4C68-8DF8-F5B69F4C32C8}" presName="textNode" presStyleLbl="node1" presStyleIdx="2" presStyleCnt="3" custScaleX="114845">
        <dgm:presLayoutVars>
          <dgm:bulletEnabled val="1"/>
        </dgm:presLayoutVars>
      </dgm:prSet>
      <dgm:spPr/>
      <dgm:t>
        <a:bodyPr/>
        <a:lstStyle/>
        <a:p>
          <a:endParaRPr lang="en-US"/>
        </a:p>
      </dgm:t>
    </dgm:pt>
  </dgm:ptLst>
  <dgm:cxnLst>
    <dgm:cxn modelId="{AE9E8BE3-EBD5-45C2-B02D-5096D81B8D45}" type="presOf" srcId="{50B375D4-2226-4718-83EC-3338250F9B0A}" destId="{87763688-94DB-4F97-A407-4542023ED085}" srcOrd="0" destOrd="0" presId="urn:microsoft.com/office/officeart/2005/8/layout/hProcess9"/>
    <dgm:cxn modelId="{B634C0B0-AF4B-4ABD-9D2C-53BDF25BA313}" srcId="{226CAA65-46D7-4F67-9366-54643349FF9F}" destId="{50B375D4-2226-4718-83EC-3338250F9B0A}" srcOrd="0" destOrd="0" parTransId="{AD6429F2-ADDF-43F9-9D00-9A422867E656}" sibTransId="{DFEAAF4F-8DB5-436C-8111-575F79108BEA}"/>
    <dgm:cxn modelId="{2ABA96B5-B33C-4F04-9B87-912329774E43}" type="presOf" srcId="{226CAA65-46D7-4F67-9366-54643349FF9F}" destId="{BE493025-7396-4CF9-9340-7D04143FCAC5}" srcOrd="0" destOrd="0" presId="urn:microsoft.com/office/officeart/2005/8/layout/hProcess9"/>
    <dgm:cxn modelId="{AAA78BA0-8EBB-4DE8-BE6A-DB77C825057A}" type="presOf" srcId="{1B740A0F-6C2E-4C68-8DF8-F5B69F4C32C8}" destId="{BE0E954B-C934-4A9E-9213-5835BAE72911}" srcOrd="0" destOrd="0" presId="urn:microsoft.com/office/officeart/2005/8/layout/hProcess9"/>
    <dgm:cxn modelId="{005FBBB2-6851-4E9B-B58F-227B30D6BA6D}" type="presOf" srcId="{3F3C94F3-13C3-4D4C-9955-141036927F9A}" destId="{10624366-0165-4FAC-9C65-BE5D34CE8823}" srcOrd="0" destOrd="0" presId="urn:microsoft.com/office/officeart/2005/8/layout/hProcess9"/>
    <dgm:cxn modelId="{5760BC10-E5D0-4BF3-91CD-01D0446EED98}" srcId="{226CAA65-46D7-4F67-9366-54643349FF9F}" destId="{1B740A0F-6C2E-4C68-8DF8-F5B69F4C32C8}" srcOrd="2" destOrd="0" parTransId="{13D01F67-DC4E-4810-B721-700E2CC0EDAE}" sibTransId="{2499B88E-5FB4-4DBC-8E60-FE4127B68F1C}"/>
    <dgm:cxn modelId="{39A1F4AC-FAF7-40ED-A984-8C04938228E4}" srcId="{226CAA65-46D7-4F67-9366-54643349FF9F}" destId="{3F3C94F3-13C3-4D4C-9955-141036927F9A}" srcOrd="1" destOrd="0" parTransId="{C6ED59FE-7269-4CA0-9114-61F3B8B11ED3}" sibTransId="{07475D7A-E7CD-458C-B35E-CC3C207BA4B8}"/>
    <dgm:cxn modelId="{E1687E28-B0CA-4D75-9767-75B063F2D79C}" type="presParOf" srcId="{BE493025-7396-4CF9-9340-7D04143FCAC5}" destId="{31ADD8AE-9963-4628-845D-4E80325F8541}" srcOrd="0" destOrd="0" presId="urn:microsoft.com/office/officeart/2005/8/layout/hProcess9"/>
    <dgm:cxn modelId="{F5EDEFC9-4191-4DA0-AE50-38363AEFBEAE}" type="presParOf" srcId="{BE493025-7396-4CF9-9340-7D04143FCAC5}" destId="{A000A8A9-2451-42C1-A02F-8C79E9034CC4}" srcOrd="1" destOrd="0" presId="urn:microsoft.com/office/officeart/2005/8/layout/hProcess9"/>
    <dgm:cxn modelId="{1C3C0ABC-5C4A-4402-81FF-710C456441A3}" type="presParOf" srcId="{A000A8A9-2451-42C1-A02F-8C79E9034CC4}" destId="{87763688-94DB-4F97-A407-4542023ED085}" srcOrd="0" destOrd="0" presId="urn:microsoft.com/office/officeart/2005/8/layout/hProcess9"/>
    <dgm:cxn modelId="{96C81C05-5157-496F-A20F-EC3A529FC913}" type="presParOf" srcId="{A000A8A9-2451-42C1-A02F-8C79E9034CC4}" destId="{AA36677B-6FD5-4851-8F1B-DE5430DF6A25}" srcOrd="1" destOrd="0" presId="urn:microsoft.com/office/officeart/2005/8/layout/hProcess9"/>
    <dgm:cxn modelId="{CC2E10DB-8085-4B63-9848-A45B02979D5F}" type="presParOf" srcId="{A000A8A9-2451-42C1-A02F-8C79E9034CC4}" destId="{10624366-0165-4FAC-9C65-BE5D34CE8823}" srcOrd="2" destOrd="0" presId="urn:microsoft.com/office/officeart/2005/8/layout/hProcess9"/>
    <dgm:cxn modelId="{50485772-512E-4A4D-9167-E910956545EF}" type="presParOf" srcId="{A000A8A9-2451-42C1-A02F-8C79E9034CC4}" destId="{4E7197C9-E01D-4D62-B347-16E204F1C2FF}" srcOrd="3" destOrd="0" presId="urn:microsoft.com/office/officeart/2005/8/layout/hProcess9"/>
    <dgm:cxn modelId="{BD3CB299-9B9B-468F-AC15-E10C9D25B6BE}" type="presParOf" srcId="{A000A8A9-2451-42C1-A02F-8C79E9034CC4}" destId="{BE0E954B-C934-4A9E-9213-5835BAE7291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2E12A58F-449F-4CF0-A058-365C0F8BC9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93D335-8E75-44E8-9A31-10F4E9AA048D}">
      <dgm:prSet phldrT="[Text]" custT="1"/>
      <dgm:spPr/>
      <dgm:t>
        <a:bodyPr/>
        <a:lstStyle/>
        <a:p>
          <a:pPr algn="ctr"/>
          <a:r>
            <a:rPr lang="en-US" sz="3200" b="1" spc="-85" dirty="0">
              <a:effectLst>
                <a:outerShdw blurRad="38100" dist="38100" dir="2700000" algn="tl">
                  <a:srgbClr val="000000">
                    <a:alpha val="43137"/>
                  </a:srgbClr>
                </a:outerShdw>
              </a:effectLst>
              <a:latin typeface="Calibri"/>
              <a:cs typeface="Calibri"/>
            </a:rPr>
            <a:t>Truth </a:t>
          </a:r>
          <a:r>
            <a:rPr lang="en-US" sz="3200" b="1" dirty="0">
              <a:effectLst>
                <a:outerShdw blurRad="38100" dist="38100" dir="2700000" algn="tl">
                  <a:srgbClr val="000000">
                    <a:alpha val="43137"/>
                  </a:srgbClr>
                </a:outerShdw>
              </a:effectLst>
              <a:latin typeface="Calibri"/>
              <a:cs typeface="Calibri"/>
            </a:rPr>
            <a:t>in </a:t>
          </a:r>
          <a:r>
            <a:rPr lang="en-US" sz="3200" b="1" spc="-5" dirty="0">
              <a:effectLst>
                <a:outerShdw blurRad="38100" dist="38100" dir="2700000" algn="tl">
                  <a:srgbClr val="000000">
                    <a:alpha val="43137"/>
                  </a:srgbClr>
                </a:outerShdw>
              </a:effectLst>
              <a:latin typeface="Calibri"/>
              <a:cs typeface="Calibri"/>
            </a:rPr>
            <a:t>Millage </a:t>
          </a:r>
          <a:r>
            <a:rPr lang="en-US" sz="3200" b="1" dirty="0">
              <a:effectLst>
                <a:outerShdw blurRad="38100" dist="38100" dir="2700000" algn="tl">
                  <a:srgbClr val="000000">
                    <a:alpha val="43137"/>
                  </a:srgbClr>
                </a:outerShdw>
              </a:effectLst>
              <a:latin typeface="Calibri"/>
              <a:cs typeface="Calibri"/>
            </a:rPr>
            <a:t>(TRIM)</a:t>
          </a:r>
          <a:r>
            <a:rPr lang="en-US" sz="3200" b="1" spc="-10" dirty="0">
              <a:effectLst>
                <a:outerShdw blurRad="38100" dist="38100" dir="2700000" algn="tl">
                  <a:srgbClr val="000000">
                    <a:alpha val="43137"/>
                  </a:srgbClr>
                </a:outerShdw>
              </a:effectLst>
              <a:latin typeface="Calibri"/>
              <a:cs typeface="Calibri"/>
            </a:rPr>
            <a:t> </a:t>
          </a:r>
          <a:r>
            <a:rPr lang="en-US" sz="3200" b="1" spc="-20" dirty="0">
              <a:effectLst>
                <a:outerShdw blurRad="38100" dist="38100" dir="2700000" algn="tl">
                  <a:srgbClr val="000000">
                    <a:alpha val="43137"/>
                  </a:srgbClr>
                </a:outerShdw>
              </a:effectLst>
              <a:latin typeface="Calibri"/>
              <a:cs typeface="Calibri"/>
            </a:rPr>
            <a:t>Process:</a:t>
          </a:r>
          <a:endParaRPr lang="en-US" sz="3200" b="1" dirty="0">
            <a:effectLst>
              <a:outerShdw blurRad="38100" dist="38100" dir="2700000" algn="tl">
                <a:srgbClr val="000000">
                  <a:alpha val="43137"/>
                </a:srgbClr>
              </a:outerShdw>
            </a:effectLst>
          </a:endParaRPr>
        </a:p>
      </dgm:t>
    </dgm:pt>
    <dgm:pt modelId="{66A6DE86-FB77-49F0-A5C0-B28AF0CC8A5A}" type="parTrans" cxnId="{F05ADD7D-923C-4E2E-AC44-5C413AA4C0E6}">
      <dgm:prSet/>
      <dgm:spPr/>
      <dgm:t>
        <a:bodyPr/>
        <a:lstStyle/>
        <a:p>
          <a:endParaRPr lang="en-US"/>
        </a:p>
      </dgm:t>
    </dgm:pt>
    <dgm:pt modelId="{61C0DA4E-0C54-4951-B635-FE6A005BD618}" type="sibTrans" cxnId="{F05ADD7D-923C-4E2E-AC44-5C413AA4C0E6}">
      <dgm:prSet/>
      <dgm:spPr/>
      <dgm:t>
        <a:bodyPr/>
        <a:lstStyle/>
        <a:p>
          <a:endParaRPr lang="en-US"/>
        </a:p>
      </dgm:t>
    </dgm:pt>
    <dgm:pt modelId="{8DA789EB-7391-4325-AAA1-2D0137E0D267}">
      <dgm:prSet/>
      <dgm:spPr/>
      <dgm:t>
        <a:bodyPr/>
        <a:lstStyle/>
        <a:p>
          <a:r>
            <a:rPr lang="en-US" spc="-25" dirty="0">
              <a:latin typeface="Calibri"/>
              <a:cs typeface="Calibri"/>
            </a:rPr>
            <a:t>Between </a:t>
          </a:r>
          <a:r>
            <a:rPr lang="en-US" spc="-35" dirty="0">
              <a:latin typeface="Calibri"/>
              <a:cs typeface="Calibri"/>
            </a:rPr>
            <a:t>day </a:t>
          </a:r>
          <a:r>
            <a:rPr lang="en-US" dirty="0">
              <a:latin typeface="Calibri"/>
              <a:cs typeface="Calibri"/>
            </a:rPr>
            <a:t>65 </a:t>
          </a:r>
          <a:r>
            <a:rPr lang="en-US" spc="-20" dirty="0">
              <a:latin typeface="Calibri"/>
              <a:cs typeface="Calibri"/>
            </a:rPr>
            <a:t>(September </a:t>
          </a:r>
          <a:r>
            <a:rPr lang="en-US" spc="-10" dirty="0">
              <a:latin typeface="Calibri"/>
              <a:cs typeface="Calibri"/>
            </a:rPr>
            <a:t>3) </a:t>
          </a:r>
          <a:r>
            <a:rPr lang="en-US" dirty="0">
              <a:latin typeface="Calibri"/>
              <a:cs typeface="Calibri"/>
            </a:rPr>
            <a:t>and </a:t>
          </a:r>
          <a:r>
            <a:rPr lang="en-US" spc="-35" dirty="0">
              <a:latin typeface="Calibri"/>
              <a:cs typeface="Calibri"/>
            </a:rPr>
            <a:t>day </a:t>
          </a:r>
          <a:r>
            <a:rPr lang="en-US" dirty="0">
              <a:latin typeface="Calibri"/>
              <a:cs typeface="Calibri"/>
            </a:rPr>
            <a:t>80 </a:t>
          </a:r>
          <a:r>
            <a:rPr lang="en-US" spc="-20" dirty="0">
              <a:latin typeface="Calibri"/>
              <a:cs typeface="Calibri"/>
            </a:rPr>
            <a:t>(September </a:t>
          </a:r>
          <a:r>
            <a:rPr lang="en-US" spc="-15" dirty="0">
              <a:latin typeface="Calibri"/>
              <a:cs typeface="Calibri"/>
            </a:rPr>
            <a:t>18) </a:t>
          </a:r>
          <a:r>
            <a:rPr lang="en-US" spc="-25" dirty="0">
              <a:latin typeface="Calibri"/>
              <a:cs typeface="Calibri"/>
            </a:rPr>
            <a:t>taxing </a:t>
          </a:r>
          <a:r>
            <a:rPr lang="en-US" spc="-5" dirty="0">
              <a:latin typeface="Calibri"/>
              <a:cs typeface="Calibri"/>
            </a:rPr>
            <a:t>authority </a:t>
          </a:r>
          <a:r>
            <a:rPr lang="en-US" spc="-25" dirty="0">
              <a:latin typeface="Calibri"/>
              <a:cs typeface="Calibri"/>
            </a:rPr>
            <a:t>must </a:t>
          </a:r>
          <a:r>
            <a:rPr lang="en-US" dirty="0">
              <a:latin typeface="Calibri"/>
              <a:cs typeface="Calibri"/>
            </a:rPr>
            <a:t>hold </a:t>
          </a:r>
          <a:r>
            <a:rPr lang="en-US" spc="-5" dirty="0">
              <a:latin typeface="Calibri"/>
              <a:cs typeface="Calibri"/>
            </a:rPr>
            <a:t>its </a:t>
          </a:r>
          <a:r>
            <a:rPr lang="en-US" spc="-45" dirty="0">
              <a:latin typeface="Calibri"/>
              <a:cs typeface="Calibri"/>
            </a:rPr>
            <a:t>first </a:t>
          </a:r>
          <a:r>
            <a:rPr lang="en-US" spc="-5" dirty="0">
              <a:latin typeface="Calibri"/>
              <a:cs typeface="Calibri"/>
            </a:rPr>
            <a:t>public</a:t>
          </a:r>
          <a:r>
            <a:rPr lang="en-US" spc="-25" dirty="0">
              <a:latin typeface="Calibri"/>
              <a:cs typeface="Calibri"/>
            </a:rPr>
            <a:t> </a:t>
          </a:r>
          <a:r>
            <a:rPr lang="en-US" dirty="0">
              <a:latin typeface="Calibri"/>
              <a:cs typeface="Calibri"/>
            </a:rPr>
            <a:t>hearing</a:t>
          </a:r>
        </a:p>
      </dgm:t>
    </dgm:pt>
    <dgm:pt modelId="{6025DCCC-FAE5-40EF-95C6-3C38DAC54CB4}" type="parTrans" cxnId="{5E20AEC0-9F67-4BDC-A926-1D6A6858ED0F}">
      <dgm:prSet/>
      <dgm:spPr/>
      <dgm:t>
        <a:bodyPr/>
        <a:lstStyle/>
        <a:p>
          <a:endParaRPr lang="en-US"/>
        </a:p>
      </dgm:t>
    </dgm:pt>
    <dgm:pt modelId="{4795151B-C162-40C9-9F51-EC0DD23AC7B6}" type="sibTrans" cxnId="{5E20AEC0-9F67-4BDC-A926-1D6A6858ED0F}">
      <dgm:prSet/>
      <dgm:spPr/>
      <dgm:t>
        <a:bodyPr/>
        <a:lstStyle/>
        <a:p>
          <a:endParaRPr lang="en-US"/>
        </a:p>
      </dgm:t>
    </dgm:pt>
    <dgm:pt modelId="{032D1CE8-7600-4A9E-ADA6-BA5A51F3DAA0}">
      <dgm:prSet/>
      <dgm:spPr/>
      <dgm:t>
        <a:bodyPr/>
        <a:lstStyle/>
        <a:p>
          <a:r>
            <a:rPr lang="en-US" spc="-5" dirty="0">
              <a:latin typeface="Calibri"/>
              <a:cs typeface="Calibri"/>
            </a:rPr>
            <a:t>Within </a:t>
          </a:r>
          <a:r>
            <a:rPr lang="en-US" spc="-10" dirty="0">
              <a:latin typeface="Calibri"/>
              <a:cs typeface="Calibri"/>
            </a:rPr>
            <a:t>15 </a:t>
          </a:r>
          <a:r>
            <a:rPr lang="en-US" spc="-40" dirty="0">
              <a:latin typeface="Calibri"/>
              <a:cs typeface="Calibri"/>
            </a:rPr>
            <a:t>days </a:t>
          </a:r>
          <a:r>
            <a:rPr lang="en-US" spc="-5" dirty="0">
              <a:latin typeface="Calibri"/>
              <a:cs typeface="Calibri"/>
            </a:rPr>
            <a:t>of holding the </a:t>
          </a:r>
          <a:r>
            <a:rPr lang="en-US" spc="-45" dirty="0">
              <a:latin typeface="Calibri"/>
              <a:cs typeface="Calibri"/>
            </a:rPr>
            <a:t>first </a:t>
          </a:r>
          <a:r>
            <a:rPr lang="en-US" spc="-5" dirty="0">
              <a:latin typeface="Calibri"/>
              <a:cs typeface="Calibri"/>
            </a:rPr>
            <a:t>public  </a:t>
          </a:r>
          <a:r>
            <a:rPr lang="en-US" dirty="0">
              <a:latin typeface="Calibri"/>
              <a:cs typeface="Calibri"/>
            </a:rPr>
            <a:t>hearing </a:t>
          </a:r>
          <a:r>
            <a:rPr lang="en-US" spc="-5" dirty="0">
              <a:latin typeface="Calibri"/>
              <a:cs typeface="Calibri"/>
            </a:rPr>
            <a:t>the </a:t>
          </a:r>
          <a:r>
            <a:rPr lang="en-US" spc="-25" dirty="0">
              <a:latin typeface="Calibri"/>
              <a:cs typeface="Calibri"/>
            </a:rPr>
            <a:t>taxing </a:t>
          </a:r>
          <a:r>
            <a:rPr lang="en-US" spc="-5" dirty="0">
              <a:latin typeface="Calibri"/>
              <a:cs typeface="Calibri"/>
            </a:rPr>
            <a:t>authority </a:t>
          </a:r>
          <a:r>
            <a:rPr lang="en-US" spc="-30" dirty="0">
              <a:latin typeface="Calibri"/>
              <a:cs typeface="Calibri"/>
            </a:rPr>
            <a:t>must </a:t>
          </a:r>
          <a:r>
            <a:rPr lang="en-US" spc="-5" dirty="0">
              <a:latin typeface="Calibri"/>
              <a:cs typeface="Calibri"/>
            </a:rPr>
            <a:t>publish </a:t>
          </a:r>
          <a:r>
            <a:rPr lang="en-US" dirty="0">
              <a:latin typeface="Calibri"/>
              <a:cs typeface="Calibri"/>
            </a:rPr>
            <a:t>an </a:t>
          </a:r>
          <a:r>
            <a:rPr lang="en-US" spc="-20" dirty="0">
              <a:latin typeface="Calibri"/>
              <a:cs typeface="Calibri"/>
            </a:rPr>
            <a:t>advertisement </a:t>
          </a:r>
          <a:r>
            <a:rPr lang="en-US" spc="-30" dirty="0">
              <a:latin typeface="Calibri"/>
              <a:cs typeface="Calibri"/>
            </a:rPr>
            <a:t>to </a:t>
          </a:r>
          <a:r>
            <a:rPr lang="en-US" spc="-15" dirty="0">
              <a:latin typeface="Calibri"/>
              <a:cs typeface="Calibri"/>
            </a:rPr>
            <a:t>adopt </a:t>
          </a:r>
          <a:r>
            <a:rPr lang="en-US" spc="-5" dirty="0">
              <a:latin typeface="Calibri"/>
              <a:cs typeface="Calibri"/>
            </a:rPr>
            <a:t>the final millage </a:t>
          </a:r>
          <a:r>
            <a:rPr lang="en-US" dirty="0">
              <a:latin typeface="Calibri"/>
              <a:cs typeface="Calibri"/>
            </a:rPr>
            <a:t>and</a:t>
          </a:r>
          <a:r>
            <a:rPr lang="en-US" spc="-135" dirty="0">
              <a:latin typeface="Calibri"/>
              <a:cs typeface="Calibri"/>
            </a:rPr>
            <a:t> </a:t>
          </a:r>
          <a:r>
            <a:rPr lang="en-US" spc="-20" dirty="0">
              <a:latin typeface="Calibri"/>
              <a:cs typeface="Calibri"/>
            </a:rPr>
            <a:t>budget</a:t>
          </a:r>
          <a:endParaRPr lang="en-US" dirty="0">
            <a:latin typeface="Calibri"/>
            <a:cs typeface="Calibri"/>
          </a:endParaRPr>
        </a:p>
      </dgm:t>
    </dgm:pt>
    <dgm:pt modelId="{178A3F58-90B0-4342-A4F5-CC6F29E1011C}" type="parTrans" cxnId="{BD1CC3AF-BA32-48C6-8D15-237D02F17F59}">
      <dgm:prSet/>
      <dgm:spPr/>
      <dgm:t>
        <a:bodyPr/>
        <a:lstStyle/>
        <a:p>
          <a:endParaRPr lang="en-US"/>
        </a:p>
      </dgm:t>
    </dgm:pt>
    <dgm:pt modelId="{6BBC9B65-BC06-4F34-BCD3-3E2D9F839DEC}" type="sibTrans" cxnId="{BD1CC3AF-BA32-48C6-8D15-237D02F17F59}">
      <dgm:prSet/>
      <dgm:spPr/>
      <dgm:t>
        <a:bodyPr/>
        <a:lstStyle/>
        <a:p>
          <a:endParaRPr lang="en-US"/>
        </a:p>
      </dgm:t>
    </dgm:pt>
    <dgm:pt modelId="{0552E6A3-9450-4F4B-8120-4936E90C02C8}">
      <dgm:prSet/>
      <dgm:spPr/>
      <dgm:t>
        <a:bodyPr/>
        <a:lstStyle/>
        <a:p>
          <a:endParaRPr lang="en-US" dirty="0">
            <a:latin typeface="Calibri"/>
            <a:cs typeface="Calibri"/>
          </a:endParaRPr>
        </a:p>
      </dgm:t>
    </dgm:pt>
    <dgm:pt modelId="{4B2A17EE-E290-461A-80DF-36C307E5DD78}" type="parTrans" cxnId="{B67D6C12-DE3E-4A7A-9CCF-7489C882B109}">
      <dgm:prSet/>
      <dgm:spPr/>
      <dgm:t>
        <a:bodyPr/>
        <a:lstStyle/>
        <a:p>
          <a:endParaRPr lang="en-US"/>
        </a:p>
      </dgm:t>
    </dgm:pt>
    <dgm:pt modelId="{627A6E7B-A200-4E55-B873-3F61B5FB10A6}" type="sibTrans" cxnId="{B67D6C12-DE3E-4A7A-9CCF-7489C882B109}">
      <dgm:prSet/>
      <dgm:spPr/>
      <dgm:t>
        <a:bodyPr/>
        <a:lstStyle/>
        <a:p>
          <a:endParaRPr lang="en-US"/>
        </a:p>
      </dgm:t>
    </dgm:pt>
    <dgm:pt modelId="{04704D33-D956-45A2-AFF1-8CE370DED843}" type="pres">
      <dgm:prSet presAssocID="{2E12A58F-449F-4CF0-A058-365C0F8BC9A5}" presName="linear" presStyleCnt="0">
        <dgm:presLayoutVars>
          <dgm:animLvl val="lvl"/>
          <dgm:resizeHandles val="exact"/>
        </dgm:presLayoutVars>
      </dgm:prSet>
      <dgm:spPr/>
      <dgm:t>
        <a:bodyPr/>
        <a:lstStyle/>
        <a:p>
          <a:endParaRPr lang="en-US"/>
        </a:p>
      </dgm:t>
    </dgm:pt>
    <dgm:pt modelId="{7C52C33F-C8B1-432D-B6D2-B4F4A2548EAF}" type="pres">
      <dgm:prSet presAssocID="{CE93D335-8E75-44E8-9A31-10F4E9AA048D}" presName="parentText" presStyleLbl="node1" presStyleIdx="0" presStyleCnt="1" custLinFactNeighborX="-2500" custLinFactNeighborY="1108">
        <dgm:presLayoutVars>
          <dgm:chMax val="0"/>
          <dgm:bulletEnabled val="1"/>
        </dgm:presLayoutVars>
      </dgm:prSet>
      <dgm:spPr/>
      <dgm:t>
        <a:bodyPr/>
        <a:lstStyle/>
        <a:p>
          <a:endParaRPr lang="en-US"/>
        </a:p>
      </dgm:t>
    </dgm:pt>
    <dgm:pt modelId="{8FA3ADA6-5D7E-44B8-9F2D-89F62F966918}" type="pres">
      <dgm:prSet presAssocID="{CE93D335-8E75-44E8-9A31-10F4E9AA048D}" presName="childText" presStyleLbl="revTx" presStyleIdx="0" presStyleCnt="1">
        <dgm:presLayoutVars>
          <dgm:bulletEnabled val="1"/>
        </dgm:presLayoutVars>
      </dgm:prSet>
      <dgm:spPr/>
      <dgm:t>
        <a:bodyPr/>
        <a:lstStyle/>
        <a:p>
          <a:endParaRPr lang="en-US"/>
        </a:p>
      </dgm:t>
    </dgm:pt>
  </dgm:ptLst>
  <dgm:cxnLst>
    <dgm:cxn modelId="{53180BAD-025F-49A9-AE15-5F001E87C8AE}" type="presOf" srcId="{032D1CE8-7600-4A9E-ADA6-BA5A51F3DAA0}" destId="{8FA3ADA6-5D7E-44B8-9F2D-89F62F966918}" srcOrd="0" destOrd="2" presId="urn:microsoft.com/office/officeart/2005/8/layout/vList2"/>
    <dgm:cxn modelId="{5E20AEC0-9F67-4BDC-A926-1D6A6858ED0F}" srcId="{CE93D335-8E75-44E8-9A31-10F4E9AA048D}" destId="{8DA789EB-7391-4325-AAA1-2D0137E0D267}" srcOrd="1" destOrd="0" parTransId="{6025DCCC-FAE5-40EF-95C6-3C38DAC54CB4}" sibTransId="{4795151B-C162-40C9-9F51-EC0DD23AC7B6}"/>
    <dgm:cxn modelId="{1C3DE535-CBE0-4930-BDF1-67FDE9870675}" type="presOf" srcId="{0552E6A3-9450-4F4B-8120-4936E90C02C8}" destId="{8FA3ADA6-5D7E-44B8-9F2D-89F62F966918}" srcOrd="0" destOrd="0" presId="urn:microsoft.com/office/officeart/2005/8/layout/vList2"/>
    <dgm:cxn modelId="{3A6A6BB7-1C55-46C7-8151-8670C3B4FEA5}" type="presOf" srcId="{2E12A58F-449F-4CF0-A058-365C0F8BC9A5}" destId="{04704D33-D956-45A2-AFF1-8CE370DED843}" srcOrd="0" destOrd="0" presId="urn:microsoft.com/office/officeart/2005/8/layout/vList2"/>
    <dgm:cxn modelId="{B67D6C12-DE3E-4A7A-9CCF-7489C882B109}" srcId="{CE93D335-8E75-44E8-9A31-10F4E9AA048D}" destId="{0552E6A3-9450-4F4B-8120-4936E90C02C8}" srcOrd="0" destOrd="0" parTransId="{4B2A17EE-E290-461A-80DF-36C307E5DD78}" sibTransId="{627A6E7B-A200-4E55-B873-3F61B5FB10A6}"/>
    <dgm:cxn modelId="{F05ADD7D-923C-4E2E-AC44-5C413AA4C0E6}" srcId="{2E12A58F-449F-4CF0-A058-365C0F8BC9A5}" destId="{CE93D335-8E75-44E8-9A31-10F4E9AA048D}" srcOrd="0" destOrd="0" parTransId="{66A6DE86-FB77-49F0-A5C0-B28AF0CC8A5A}" sibTransId="{61C0DA4E-0C54-4951-B635-FE6A005BD618}"/>
    <dgm:cxn modelId="{CB0AC535-3973-4FC3-AEBC-3787704D8771}" type="presOf" srcId="{8DA789EB-7391-4325-AAA1-2D0137E0D267}" destId="{8FA3ADA6-5D7E-44B8-9F2D-89F62F966918}" srcOrd="0" destOrd="1" presId="urn:microsoft.com/office/officeart/2005/8/layout/vList2"/>
    <dgm:cxn modelId="{43934F63-F5FB-4F96-B387-3150A1055D8D}" type="presOf" srcId="{CE93D335-8E75-44E8-9A31-10F4E9AA048D}" destId="{7C52C33F-C8B1-432D-B6D2-B4F4A2548EAF}" srcOrd="0" destOrd="0" presId="urn:microsoft.com/office/officeart/2005/8/layout/vList2"/>
    <dgm:cxn modelId="{BD1CC3AF-BA32-48C6-8D15-237D02F17F59}" srcId="{CE93D335-8E75-44E8-9A31-10F4E9AA048D}" destId="{032D1CE8-7600-4A9E-ADA6-BA5A51F3DAA0}" srcOrd="2" destOrd="0" parTransId="{178A3F58-90B0-4342-A4F5-CC6F29E1011C}" sibTransId="{6BBC9B65-BC06-4F34-BCD3-3E2D9F839DEC}"/>
    <dgm:cxn modelId="{645458FE-4FE2-4444-9407-290E09BAD99F}" type="presParOf" srcId="{04704D33-D956-45A2-AFF1-8CE370DED843}" destId="{7C52C33F-C8B1-432D-B6D2-B4F4A2548EAF}" srcOrd="0" destOrd="0" presId="urn:microsoft.com/office/officeart/2005/8/layout/vList2"/>
    <dgm:cxn modelId="{9B148422-6E78-43F9-BBF5-0CC202428049}" type="presParOf" srcId="{04704D33-D956-45A2-AFF1-8CE370DED843}" destId="{8FA3ADA6-5D7E-44B8-9F2D-89F62F96691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E12A58F-449F-4CF0-A058-365C0F8BC9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93D335-8E75-44E8-9A31-10F4E9AA048D}">
      <dgm:prSet phldrT="[Text]" custT="1"/>
      <dgm:spPr/>
      <dgm:t>
        <a:bodyPr/>
        <a:lstStyle/>
        <a:p>
          <a:pPr algn="ctr"/>
          <a:r>
            <a:rPr lang="en-US" sz="3200" b="1" spc="-85" dirty="0">
              <a:effectLst>
                <a:outerShdw blurRad="38100" dist="38100" dir="2700000" algn="tl">
                  <a:srgbClr val="000000">
                    <a:alpha val="43137"/>
                  </a:srgbClr>
                </a:outerShdw>
              </a:effectLst>
              <a:latin typeface="Calibri"/>
              <a:cs typeface="Calibri"/>
            </a:rPr>
            <a:t>Truth </a:t>
          </a:r>
          <a:r>
            <a:rPr lang="en-US" sz="3200" b="1" dirty="0">
              <a:effectLst>
                <a:outerShdw blurRad="38100" dist="38100" dir="2700000" algn="tl">
                  <a:srgbClr val="000000">
                    <a:alpha val="43137"/>
                  </a:srgbClr>
                </a:outerShdw>
              </a:effectLst>
              <a:latin typeface="Calibri"/>
              <a:cs typeface="Calibri"/>
            </a:rPr>
            <a:t>in </a:t>
          </a:r>
          <a:r>
            <a:rPr lang="en-US" sz="3200" b="1" spc="-5" dirty="0">
              <a:effectLst>
                <a:outerShdw blurRad="38100" dist="38100" dir="2700000" algn="tl">
                  <a:srgbClr val="000000">
                    <a:alpha val="43137"/>
                  </a:srgbClr>
                </a:outerShdw>
              </a:effectLst>
              <a:latin typeface="Calibri"/>
              <a:cs typeface="Calibri"/>
            </a:rPr>
            <a:t>Millage </a:t>
          </a:r>
          <a:r>
            <a:rPr lang="en-US" sz="3200" b="1" dirty="0">
              <a:effectLst>
                <a:outerShdw blurRad="38100" dist="38100" dir="2700000" algn="tl">
                  <a:srgbClr val="000000">
                    <a:alpha val="43137"/>
                  </a:srgbClr>
                </a:outerShdw>
              </a:effectLst>
              <a:latin typeface="Calibri"/>
              <a:cs typeface="Calibri"/>
            </a:rPr>
            <a:t>(TRIM)</a:t>
          </a:r>
          <a:r>
            <a:rPr lang="en-US" sz="3200" b="1" spc="-10" dirty="0">
              <a:effectLst>
                <a:outerShdw blurRad="38100" dist="38100" dir="2700000" algn="tl">
                  <a:srgbClr val="000000">
                    <a:alpha val="43137"/>
                  </a:srgbClr>
                </a:outerShdw>
              </a:effectLst>
              <a:latin typeface="Calibri"/>
              <a:cs typeface="Calibri"/>
            </a:rPr>
            <a:t> </a:t>
          </a:r>
          <a:r>
            <a:rPr lang="en-US" sz="3200" b="1" spc="-20" dirty="0">
              <a:effectLst>
                <a:outerShdw blurRad="38100" dist="38100" dir="2700000" algn="tl">
                  <a:srgbClr val="000000">
                    <a:alpha val="43137"/>
                  </a:srgbClr>
                </a:outerShdw>
              </a:effectLst>
              <a:latin typeface="Calibri"/>
              <a:cs typeface="Calibri"/>
            </a:rPr>
            <a:t>Process:</a:t>
          </a:r>
          <a:endParaRPr lang="en-US" sz="3200" b="1" dirty="0">
            <a:effectLst>
              <a:outerShdw blurRad="38100" dist="38100" dir="2700000" algn="tl">
                <a:srgbClr val="000000">
                  <a:alpha val="43137"/>
                </a:srgbClr>
              </a:outerShdw>
            </a:effectLst>
          </a:endParaRPr>
        </a:p>
      </dgm:t>
    </dgm:pt>
    <dgm:pt modelId="{66A6DE86-FB77-49F0-A5C0-B28AF0CC8A5A}" type="parTrans" cxnId="{F05ADD7D-923C-4E2E-AC44-5C413AA4C0E6}">
      <dgm:prSet/>
      <dgm:spPr/>
      <dgm:t>
        <a:bodyPr/>
        <a:lstStyle/>
        <a:p>
          <a:endParaRPr lang="en-US"/>
        </a:p>
      </dgm:t>
    </dgm:pt>
    <dgm:pt modelId="{61C0DA4E-0C54-4951-B635-FE6A005BD618}" type="sibTrans" cxnId="{F05ADD7D-923C-4E2E-AC44-5C413AA4C0E6}">
      <dgm:prSet/>
      <dgm:spPr/>
      <dgm:t>
        <a:bodyPr/>
        <a:lstStyle/>
        <a:p>
          <a:endParaRPr lang="en-US"/>
        </a:p>
      </dgm:t>
    </dgm:pt>
    <dgm:pt modelId="{8DA789EB-7391-4325-AAA1-2D0137E0D267}">
      <dgm:prSet custT="1"/>
      <dgm:spPr/>
      <dgm:t>
        <a:bodyPr/>
        <a:lstStyle/>
        <a:p>
          <a:r>
            <a:rPr lang="en-US" sz="2800" spc="-15" dirty="0">
              <a:latin typeface="Calibri"/>
              <a:cs typeface="Calibri"/>
            </a:rPr>
            <a:t>Second </a:t>
          </a:r>
          <a:r>
            <a:rPr lang="en-US" sz="2800" spc="-5" dirty="0">
              <a:latin typeface="Calibri"/>
              <a:cs typeface="Calibri"/>
            </a:rPr>
            <a:t>Public </a:t>
          </a:r>
          <a:r>
            <a:rPr lang="en-US" sz="2800" dirty="0">
              <a:latin typeface="Calibri"/>
              <a:cs typeface="Calibri"/>
            </a:rPr>
            <a:t>hearing </a:t>
          </a:r>
          <a:r>
            <a:rPr lang="en-US" sz="2800" spc="-30" dirty="0">
              <a:latin typeface="Calibri"/>
              <a:cs typeface="Calibri"/>
            </a:rPr>
            <a:t>must </a:t>
          </a:r>
          <a:r>
            <a:rPr lang="en-US" sz="2800" dirty="0">
              <a:latin typeface="Calibri"/>
              <a:cs typeface="Calibri"/>
            </a:rPr>
            <a:t>be</a:t>
          </a:r>
          <a:r>
            <a:rPr lang="en-US" sz="2800" spc="-100" dirty="0">
              <a:latin typeface="Calibri"/>
              <a:cs typeface="Calibri"/>
            </a:rPr>
            <a:t> </a:t>
          </a:r>
          <a:r>
            <a:rPr lang="en-US" sz="2800" dirty="0">
              <a:latin typeface="Calibri"/>
              <a:cs typeface="Calibri"/>
            </a:rPr>
            <a:t>held  </a:t>
          </a:r>
          <a:r>
            <a:rPr lang="en-US" sz="2800" spc="-20" dirty="0">
              <a:latin typeface="Calibri"/>
              <a:cs typeface="Calibri"/>
            </a:rPr>
            <a:t>between two</a:t>
          </a:r>
          <a:r>
            <a:rPr lang="en-US" sz="2800" dirty="0">
              <a:latin typeface="Calibri"/>
              <a:cs typeface="Calibri"/>
            </a:rPr>
            <a:t> and five </a:t>
          </a:r>
          <a:r>
            <a:rPr lang="en-US" sz="2800" spc="-40" dirty="0">
              <a:latin typeface="Calibri"/>
              <a:cs typeface="Calibri"/>
            </a:rPr>
            <a:t>days </a:t>
          </a:r>
          <a:r>
            <a:rPr lang="en-US" sz="2800" spc="-25" dirty="0">
              <a:latin typeface="Calibri"/>
              <a:cs typeface="Calibri"/>
            </a:rPr>
            <a:t>after </a:t>
          </a:r>
          <a:r>
            <a:rPr lang="en-US" sz="2800" spc="-5" dirty="0">
              <a:latin typeface="Calibri"/>
              <a:cs typeface="Calibri"/>
            </a:rPr>
            <a:t>the  </a:t>
          </a:r>
          <a:r>
            <a:rPr lang="en-US" sz="2800" spc="-20" dirty="0">
              <a:latin typeface="Calibri"/>
              <a:cs typeface="Calibri"/>
            </a:rPr>
            <a:t>advertisement </a:t>
          </a:r>
          <a:r>
            <a:rPr lang="en-US" sz="2800" dirty="0">
              <a:latin typeface="Calibri"/>
              <a:cs typeface="Calibri"/>
            </a:rPr>
            <a:t>has </a:t>
          </a:r>
          <a:r>
            <a:rPr lang="en-US" sz="2800" spc="-10" dirty="0">
              <a:latin typeface="Calibri"/>
              <a:cs typeface="Calibri"/>
            </a:rPr>
            <a:t>been</a:t>
          </a:r>
          <a:r>
            <a:rPr lang="en-US" sz="2800" spc="50" dirty="0">
              <a:latin typeface="Calibri"/>
              <a:cs typeface="Calibri"/>
            </a:rPr>
            <a:t> </a:t>
          </a:r>
          <a:r>
            <a:rPr lang="en-US" sz="2800" spc="-5" dirty="0">
              <a:latin typeface="Calibri"/>
              <a:cs typeface="Calibri"/>
            </a:rPr>
            <a:t>published</a:t>
          </a:r>
          <a:endParaRPr lang="en-US" sz="2800" dirty="0">
            <a:latin typeface="Calibri"/>
            <a:cs typeface="Calibri"/>
          </a:endParaRPr>
        </a:p>
      </dgm:t>
    </dgm:pt>
    <dgm:pt modelId="{6025DCCC-FAE5-40EF-95C6-3C38DAC54CB4}" type="parTrans" cxnId="{5E20AEC0-9F67-4BDC-A926-1D6A6858ED0F}">
      <dgm:prSet/>
      <dgm:spPr/>
      <dgm:t>
        <a:bodyPr/>
        <a:lstStyle/>
        <a:p>
          <a:endParaRPr lang="en-US"/>
        </a:p>
      </dgm:t>
    </dgm:pt>
    <dgm:pt modelId="{4795151B-C162-40C9-9F51-EC0DD23AC7B6}" type="sibTrans" cxnId="{5E20AEC0-9F67-4BDC-A926-1D6A6858ED0F}">
      <dgm:prSet/>
      <dgm:spPr/>
      <dgm:t>
        <a:bodyPr/>
        <a:lstStyle/>
        <a:p>
          <a:endParaRPr lang="en-US"/>
        </a:p>
      </dgm:t>
    </dgm:pt>
    <dgm:pt modelId="{0552E6A3-9450-4F4B-8120-4936E90C02C8}">
      <dgm:prSet/>
      <dgm:spPr/>
      <dgm:t>
        <a:bodyPr/>
        <a:lstStyle/>
        <a:p>
          <a:endParaRPr lang="en-US" sz="3000" dirty="0">
            <a:latin typeface="Calibri"/>
            <a:cs typeface="Calibri"/>
          </a:endParaRPr>
        </a:p>
      </dgm:t>
    </dgm:pt>
    <dgm:pt modelId="{4B2A17EE-E290-461A-80DF-36C307E5DD78}" type="parTrans" cxnId="{B67D6C12-DE3E-4A7A-9CCF-7489C882B109}">
      <dgm:prSet/>
      <dgm:spPr/>
      <dgm:t>
        <a:bodyPr/>
        <a:lstStyle/>
        <a:p>
          <a:endParaRPr lang="en-US"/>
        </a:p>
      </dgm:t>
    </dgm:pt>
    <dgm:pt modelId="{627A6E7B-A200-4E55-B873-3F61B5FB10A6}" type="sibTrans" cxnId="{B67D6C12-DE3E-4A7A-9CCF-7489C882B109}">
      <dgm:prSet/>
      <dgm:spPr/>
      <dgm:t>
        <a:bodyPr/>
        <a:lstStyle/>
        <a:p>
          <a:endParaRPr lang="en-US"/>
        </a:p>
      </dgm:t>
    </dgm:pt>
    <dgm:pt modelId="{1EFACE6A-AB89-4FD2-AB85-BF73D2E98847}">
      <dgm:prSet custT="1"/>
      <dgm:spPr/>
      <dgm:t>
        <a:bodyPr/>
        <a:lstStyle/>
        <a:p>
          <a:r>
            <a:rPr lang="en-US" sz="2800" dirty="0">
              <a:latin typeface="Calibri"/>
              <a:cs typeface="Calibri"/>
            </a:rPr>
            <a:t>Submit </a:t>
          </a:r>
          <a:r>
            <a:rPr lang="en-US" sz="2800" spc="-5" dirty="0">
              <a:latin typeface="Calibri"/>
              <a:cs typeface="Calibri"/>
            </a:rPr>
            <a:t>TRIM </a:t>
          </a:r>
          <a:r>
            <a:rPr lang="en-US" sz="2800" spc="-25" dirty="0">
              <a:latin typeface="Calibri"/>
              <a:cs typeface="Calibri"/>
            </a:rPr>
            <a:t>package </a:t>
          </a:r>
          <a:r>
            <a:rPr lang="en-US" sz="2800" spc="-30" dirty="0">
              <a:latin typeface="Calibri"/>
              <a:cs typeface="Calibri"/>
            </a:rPr>
            <a:t>to </a:t>
          </a:r>
          <a:r>
            <a:rPr lang="en-US" sz="2800" spc="-10" dirty="0">
              <a:latin typeface="Calibri"/>
              <a:cs typeface="Calibri"/>
            </a:rPr>
            <a:t>DOR </a:t>
          </a:r>
          <a:r>
            <a:rPr lang="en-US" sz="2800" spc="-50" dirty="0">
              <a:latin typeface="Calibri"/>
              <a:cs typeface="Calibri"/>
            </a:rPr>
            <a:t>for </a:t>
          </a:r>
          <a:r>
            <a:rPr lang="en-US" sz="2800" spc="-35" dirty="0">
              <a:latin typeface="Calibri"/>
              <a:cs typeface="Calibri"/>
            </a:rPr>
            <a:t>review </a:t>
          </a:r>
          <a:r>
            <a:rPr lang="en-US" sz="2800" dirty="0">
              <a:latin typeface="Calibri"/>
              <a:cs typeface="Calibri"/>
            </a:rPr>
            <a:t>and</a:t>
          </a:r>
          <a:r>
            <a:rPr lang="en-US" sz="2800" spc="-175" dirty="0">
              <a:latin typeface="Calibri"/>
              <a:cs typeface="Calibri"/>
            </a:rPr>
            <a:t> </a:t>
          </a:r>
          <a:r>
            <a:rPr lang="en-US" sz="2800" spc="-35" dirty="0">
              <a:latin typeface="Calibri"/>
              <a:cs typeface="Calibri"/>
            </a:rPr>
            <a:t>approval</a:t>
          </a:r>
          <a:endParaRPr lang="en-US" sz="2800" dirty="0">
            <a:latin typeface="Calibri"/>
            <a:cs typeface="Calibri"/>
          </a:endParaRPr>
        </a:p>
      </dgm:t>
    </dgm:pt>
    <dgm:pt modelId="{4F89A6F1-E3AF-485B-A955-6E654671A37A}" type="parTrans" cxnId="{65383A64-CC54-4FBF-91C3-51157D60A238}">
      <dgm:prSet/>
      <dgm:spPr/>
      <dgm:t>
        <a:bodyPr/>
        <a:lstStyle/>
        <a:p>
          <a:endParaRPr lang="en-US"/>
        </a:p>
      </dgm:t>
    </dgm:pt>
    <dgm:pt modelId="{3F99E337-141D-45B1-B9BA-793C30A26F7E}" type="sibTrans" cxnId="{65383A64-CC54-4FBF-91C3-51157D60A238}">
      <dgm:prSet/>
      <dgm:spPr/>
      <dgm:t>
        <a:bodyPr/>
        <a:lstStyle/>
        <a:p>
          <a:endParaRPr lang="en-US"/>
        </a:p>
      </dgm:t>
    </dgm:pt>
    <dgm:pt modelId="{04704D33-D956-45A2-AFF1-8CE370DED843}" type="pres">
      <dgm:prSet presAssocID="{2E12A58F-449F-4CF0-A058-365C0F8BC9A5}" presName="linear" presStyleCnt="0">
        <dgm:presLayoutVars>
          <dgm:animLvl val="lvl"/>
          <dgm:resizeHandles val="exact"/>
        </dgm:presLayoutVars>
      </dgm:prSet>
      <dgm:spPr/>
      <dgm:t>
        <a:bodyPr/>
        <a:lstStyle/>
        <a:p>
          <a:endParaRPr lang="en-US"/>
        </a:p>
      </dgm:t>
    </dgm:pt>
    <dgm:pt modelId="{7C52C33F-C8B1-432D-B6D2-B4F4A2548EAF}" type="pres">
      <dgm:prSet presAssocID="{CE93D335-8E75-44E8-9A31-10F4E9AA048D}" presName="parentText" presStyleLbl="node1" presStyleIdx="0" presStyleCnt="1">
        <dgm:presLayoutVars>
          <dgm:chMax val="0"/>
          <dgm:bulletEnabled val="1"/>
        </dgm:presLayoutVars>
      </dgm:prSet>
      <dgm:spPr/>
      <dgm:t>
        <a:bodyPr/>
        <a:lstStyle/>
        <a:p>
          <a:endParaRPr lang="en-US"/>
        </a:p>
      </dgm:t>
    </dgm:pt>
    <dgm:pt modelId="{8FA3ADA6-5D7E-44B8-9F2D-89F62F966918}" type="pres">
      <dgm:prSet presAssocID="{CE93D335-8E75-44E8-9A31-10F4E9AA048D}" presName="childText" presStyleLbl="revTx" presStyleIdx="0" presStyleCnt="1">
        <dgm:presLayoutVars>
          <dgm:bulletEnabled val="1"/>
        </dgm:presLayoutVars>
      </dgm:prSet>
      <dgm:spPr/>
      <dgm:t>
        <a:bodyPr/>
        <a:lstStyle/>
        <a:p>
          <a:endParaRPr lang="en-US"/>
        </a:p>
      </dgm:t>
    </dgm:pt>
  </dgm:ptLst>
  <dgm:cxnLst>
    <dgm:cxn modelId="{5E20AEC0-9F67-4BDC-A926-1D6A6858ED0F}" srcId="{CE93D335-8E75-44E8-9A31-10F4E9AA048D}" destId="{8DA789EB-7391-4325-AAA1-2D0137E0D267}" srcOrd="1" destOrd="0" parTransId="{6025DCCC-FAE5-40EF-95C6-3C38DAC54CB4}" sibTransId="{4795151B-C162-40C9-9F51-EC0DD23AC7B6}"/>
    <dgm:cxn modelId="{1C3DE535-CBE0-4930-BDF1-67FDE9870675}" type="presOf" srcId="{0552E6A3-9450-4F4B-8120-4936E90C02C8}" destId="{8FA3ADA6-5D7E-44B8-9F2D-89F62F966918}" srcOrd="0" destOrd="0" presId="urn:microsoft.com/office/officeart/2005/8/layout/vList2"/>
    <dgm:cxn modelId="{3A6A6BB7-1C55-46C7-8151-8670C3B4FEA5}" type="presOf" srcId="{2E12A58F-449F-4CF0-A058-365C0F8BC9A5}" destId="{04704D33-D956-45A2-AFF1-8CE370DED843}" srcOrd="0" destOrd="0" presId="urn:microsoft.com/office/officeart/2005/8/layout/vList2"/>
    <dgm:cxn modelId="{B67D6C12-DE3E-4A7A-9CCF-7489C882B109}" srcId="{CE93D335-8E75-44E8-9A31-10F4E9AA048D}" destId="{0552E6A3-9450-4F4B-8120-4936E90C02C8}" srcOrd="0" destOrd="0" parTransId="{4B2A17EE-E290-461A-80DF-36C307E5DD78}" sibTransId="{627A6E7B-A200-4E55-B873-3F61B5FB10A6}"/>
    <dgm:cxn modelId="{F05ADD7D-923C-4E2E-AC44-5C413AA4C0E6}" srcId="{2E12A58F-449F-4CF0-A058-365C0F8BC9A5}" destId="{CE93D335-8E75-44E8-9A31-10F4E9AA048D}" srcOrd="0" destOrd="0" parTransId="{66A6DE86-FB77-49F0-A5C0-B28AF0CC8A5A}" sibTransId="{61C0DA4E-0C54-4951-B635-FE6A005BD618}"/>
    <dgm:cxn modelId="{B1E68F6A-29CB-4185-B4DE-B283C1FE7CC2}" type="presOf" srcId="{1EFACE6A-AB89-4FD2-AB85-BF73D2E98847}" destId="{8FA3ADA6-5D7E-44B8-9F2D-89F62F966918}" srcOrd="0" destOrd="2" presId="urn:microsoft.com/office/officeart/2005/8/layout/vList2"/>
    <dgm:cxn modelId="{65383A64-CC54-4FBF-91C3-51157D60A238}" srcId="{CE93D335-8E75-44E8-9A31-10F4E9AA048D}" destId="{1EFACE6A-AB89-4FD2-AB85-BF73D2E98847}" srcOrd="2" destOrd="0" parTransId="{4F89A6F1-E3AF-485B-A955-6E654671A37A}" sibTransId="{3F99E337-141D-45B1-B9BA-793C30A26F7E}"/>
    <dgm:cxn modelId="{CB0AC535-3973-4FC3-AEBC-3787704D8771}" type="presOf" srcId="{8DA789EB-7391-4325-AAA1-2D0137E0D267}" destId="{8FA3ADA6-5D7E-44B8-9F2D-89F62F966918}" srcOrd="0" destOrd="1" presId="urn:microsoft.com/office/officeart/2005/8/layout/vList2"/>
    <dgm:cxn modelId="{43934F63-F5FB-4F96-B387-3150A1055D8D}" type="presOf" srcId="{CE93D335-8E75-44E8-9A31-10F4E9AA048D}" destId="{7C52C33F-C8B1-432D-B6D2-B4F4A2548EAF}" srcOrd="0" destOrd="0" presId="urn:microsoft.com/office/officeart/2005/8/layout/vList2"/>
    <dgm:cxn modelId="{645458FE-4FE2-4444-9407-290E09BAD99F}" type="presParOf" srcId="{04704D33-D956-45A2-AFF1-8CE370DED843}" destId="{7C52C33F-C8B1-432D-B6D2-B4F4A2548EAF}" srcOrd="0" destOrd="0" presId="urn:microsoft.com/office/officeart/2005/8/layout/vList2"/>
    <dgm:cxn modelId="{9B148422-6E78-43F9-BBF5-0CC202428049}" type="presParOf" srcId="{04704D33-D956-45A2-AFF1-8CE370DED843}" destId="{8FA3ADA6-5D7E-44B8-9F2D-89F62F96691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2E12A58F-449F-4CF0-A058-365C0F8BC9A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CE93D335-8E75-44E8-9A31-10F4E9AA048D}">
      <dgm:prSet phldrT="[Text]" custT="1"/>
      <dgm:spPr/>
      <dgm:t>
        <a:bodyPr/>
        <a:lstStyle/>
        <a:p>
          <a:pPr algn="ctr"/>
          <a:r>
            <a:rPr lang="en-US" sz="3200" b="1" spc="-5" dirty="0">
              <a:effectLst>
                <a:outerShdw blurRad="38100" dist="38100" dir="2700000" algn="tl">
                  <a:srgbClr val="000000">
                    <a:alpha val="43137"/>
                  </a:srgbClr>
                </a:outerShdw>
              </a:effectLst>
              <a:latin typeface="Calibri"/>
              <a:cs typeface="Calibri"/>
            </a:rPr>
            <a:t>Public</a:t>
          </a:r>
          <a:r>
            <a:rPr lang="en-US" sz="3200" b="1" spc="-150" dirty="0">
              <a:effectLst>
                <a:outerShdw blurRad="38100" dist="38100" dir="2700000" algn="tl">
                  <a:srgbClr val="000000">
                    <a:alpha val="43137"/>
                  </a:srgbClr>
                </a:outerShdw>
              </a:effectLst>
              <a:latin typeface="Calibri"/>
              <a:cs typeface="Calibri"/>
            </a:rPr>
            <a:t> </a:t>
          </a:r>
          <a:r>
            <a:rPr lang="en-US" sz="3200" b="1" dirty="0">
              <a:effectLst>
                <a:outerShdw blurRad="38100" dist="38100" dir="2700000" algn="tl">
                  <a:srgbClr val="000000">
                    <a:alpha val="43137"/>
                  </a:srgbClr>
                </a:outerShdw>
              </a:effectLst>
              <a:latin typeface="Calibri"/>
              <a:cs typeface="Calibri"/>
            </a:rPr>
            <a:t>Hearings:</a:t>
          </a:r>
          <a:endParaRPr lang="en-US" sz="3200" b="1" dirty="0">
            <a:effectLst>
              <a:outerShdw blurRad="38100" dist="38100" dir="2700000" algn="tl">
                <a:srgbClr val="000000">
                  <a:alpha val="43137"/>
                </a:srgbClr>
              </a:outerShdw>
            </a:effectLst>
          </a:endParaRPr>
        </a:p>
      </dgm:t>
    </dgm:pt>
    <dgm:pt modelId="{66A6DE86-FB77-49F0-A5C0-B28AF0CC8A5A}" type="parTrans" cxnId="{F05ADD7D-923C-4E2E-AC44-5C413AA4C0E6}">
      <dgm:prSet/>
      <dgm:spPr/>
      <dgm:t>
        <a:bodyPr/>
        <a:lstStyle/>
        <a:p>
          <a:endParaRPr lang="en-US"/>
        </a:p>
      </dgm:t>
    </dgm:pt>
    <dgm:pt modelId="{61C0DA4E-0C54-4951-B635-FE6A005BD618}" type="sibTrans" cxnId="{F05ADD7D-923C-4E2E-AC44-5C413AA4C0E6}">
      <dgm:prSet/>
      <dgm:spPr/>
      <dgm:t>
        <a:bodyPr/>
        <a:lstStyle/>
        <a:p>
          <a:endParaRPr lang="en-US"/>
        </a:p>
      </dgm:t>
    </dgm:pt>
    <dgm:pt modelId="{6C4B060C-3060-4D77-8978-F3DC93DCA8D0}">
      <dgm:prSet custT="1"/>
      <dgm:spPr/>
      <dgm:t>
        <a:bodyPr/>
        <a:lstStyle/>
        <a:p>
          <a:r>
            <a:rPr lang="en-US" sz="2400" spc="-70" dirty="0">
              <a:latin typeface="Calibri"/>
              <a:cs typeface="Calibri"/>
            </a:rPr>
            <a:t>At </a:t>
          </a:r>
          <a:r>
            <a:rPr lang="en-US" sz="2400" dirty="0">
              <a:latin typeface="Calibri"/>
              <a:cs typeface="Calibri"/>
            </a:rPr>
            <a:t>both </a:t>
          </a:r>
          <a:r>
            <a:rPr lang="en-US" sz="2400" spc="-5" dirty="0">
              <a:latin typeface="Calibri"/>
              <a:cs typeface="Calibri"/>
            </a:rPr>
            <a:t>hearings, millage </a:t>
          </a:r>
          <a:r>
            <a:rPr lang="en-US" sz="2400" spc="-60" dirty="0">
              <a:latin typeface="Calibri"/>
              <a:cs typeface="Calibri"/>
            </a:rPr>
            <a:t>rate </a:t>
          </a:r>
          <a:r>
            <a:rPr lang="en-US" sz="2400" spc="-30" dirty="0">
              <a:latin typeface="Calibri"/>
              <a:cs typeface="Calibri"/>
            </a:rPr>
            <a:t>must </a:t>
          </a:r>
          <a:r>
            <a:rPr lang="en-US" sz="2400" dirty="0">
              <a:latin typeface="Calibri"/>
              <a:cs typeface="Calibri"/>
            </a:rPr>
            <a:t>be  </a:t>
          </a:r>
          <a:r>
            <a:rPr lang="en-US" sz="2400" spc="-15" dirty="0">
              <a:latin typeface="Calibri"/>
              <a:cs typeface="Calibri"/>
            </a:rPr>
            <a:t>discussed </a:t>
          </a:r>
          <a:r>
            <a:rPr lang="en-US" sz="2400" spc="-45" dirty="0">
              <a:latin typeface="Calibri"/>
              <a:cs typeface="Calibri"/>
            </a:rPr>
            <a:t>first </a:t>
          </a:r>
          <a:r>
            <a:rPr lang="en-US" sz="2400" spc="-55" dirty="0">
              <a:latin typeface="Calibri"/>
              <a:cs typeface="Calibri"/>
            </a:rPr>
            <a:t>before </a:t>
          </a:r>
          <a:r>
            <a:rPr lang="en-US" sz="2400" spc="-5" dirty="0">
              <a:latin typeface="Calibri"/>
              <a:cs typeface="Calibri"/>
            </a:rPr>
            <a:t>the </a:t>
          </a:r>
          <a:r>
            <a:rPr lang="en-US" sz="2400" spc="-20" dirty="0">
              <a:latin typeface="Calibri"/>
              <a:cs typeface="Calibri"/>
            </a:rPr>
            <a:t>budget; increase  </a:t>
          </a:r>
          <a:r>
            <a:rPr lang="en-US" sz="2400" spc="-30" dirty="0">
              <a:latin typeface="Calibri"/>
              <a:cs typeface="Calibri"/>
            </a:rPr>
            <a:t>over </a:t>
          </a:r>
          <a:r>
            <a:rPr lang="en-US" sz="2400" spc="-5" dirty="0">
              <a:latin typeface="Calibri"/>
              <a:cs typeface="Calibri"/>
            </a:rPr>
            <a:t>the </a:t>
          </a:r>
          <a:r>
            <a:rPr lang="en-US" sz="2400" spc="-20" dirty="0">
              <a:latin typeface="Calibri"/>
              <a:cs typeface="Calibri"/>
            </a:rPr>
            <a:t>rolled-back </a:t>
          </a:r>
          <a:r>
            <a:rPr lang="en-US" sz="2400" spc="-60" dirty="0">
              <a:latin typeface="Calibri"/>
              <a:cs typeface="Calibri"/>
            </a:rPr>
            <a:t>rate </a:t>
          </a:r>
          <a:r>
            <a:rPr lang="en-US" sz="2400" spc="-30" dirty="0">
              <a:latin typeface="Calibri"/>
              <a:cs typeface="Calibri"/>
            </a:rPr>
            <a:t>must </a:t>
          </a:r>
          <a:r>
            <a:rPr lang="en-US" sz="2400" dirty="0">
              <a:latin typeface="Calibri"/>
              <a:cs typeface="Calibri"/>
            </a:rPr>
            <a:t>be  </a:t>
          </a:r>
          <a:r>
            <a:rPr lang="en-US" sz="2400" spc="-15" dirty="0">
              <a:latin typeface="Calibri"/>
              <a:cs typeface="Calibri"/>
            </a:rPr>
            <a:t>announced</a:t>
          </a:r>
          <a:endParaRPr lang="en-US" sz="2400" dirty="0">
            <a:latin typeface="Calibri"/>
            <a:cs typeface="Calibri"/>
          </a:endParaRPr>
        </a:p>
      </dgm:t>
    </dgm:pt>
    <dgm:pt modelId="{D56F7FAB-2806-461C-88D9-63CB6213682E}" type="parTrans" cxnId="{16D58EA6-8500-4208-ACEE-51E5CF9D3965}">
      <dgm:prSet/>
      <dgm:spPr/>
      <dgm:t>
        <a:bodyPr/>
        <a:lstStyle/>
        <a:p>
          <a:endParaRPr lang="en-US"/>
        </a:p>
      </dgm:t>
    </dgm:pt>
    <dgm:pt modelId="{90557996-F625-496D-B28B-0F2C01D39AFD}" type="sibTrans" cxnId="{16D58EA6-8500-4208-ACEE-51E5CF9D3965}">
      <dgm:prSet/>
      <dgm:spPr/>
      <dgm:t>
        <a:bodyPr/>
        <a:lstStyle/>
        <a:p>
          <a:endParaRPr lang="en-US"/>
        </a:p>
      </dgm:t>
    </dgm:pt>
    <dgm:pt modelId="{D17D29B9-03DB-4D18-BB9C-4A67FBAB3A27}">
      <dgm:prSet custT="1"/>
      <dgm:spPr/>
      <dgm:t>
        <a:bodyPr/>
        <a:lstStyle/>
        <a:p>
          <a:r>
            <a:rPr lang="en-US" sz="2400" spc="-30" dirty="0">
              <a:latin typeface="Calibri"/>
              <a:cs typeface="Calibri"/>
            </a:rPr>
            <a:t>General </a:t>
          </a:r>
          <a:r>
            <a:rPr lang="en-US" sz="2400" spc="-5" dirty="0">
              <a:latin typeface="Calibri"/>
              <a:cs typeface="Calibri"/>
            </a:rPr>
            <a:t>public </a:t>
          </a:r>
          <a:r>
            <a:rPr lang="en-US" sz="2400" dirty="0">
              <a:latin typeface="Calibri"/>
              <a:cs typeface="Calibri"/>
            </a:rPr>
            <a:t>is </a:t>
          </a:r>
          <a:r>
            <a:rPr lang="en-US" sz="2400" spc="-20" dirty="0">
              <a:latin typeface="Calibri"/>
              <a:cs typeface="Calibri"/>
            </a:rPr>
            <a:t>allowed </a:t>
          </a:r>
          <a:r>
            <a:rPr lang="en-US" sz="2400" spc="-30" dirty="0">
              <a:latin typeface="Calibri"/>
              <a:cs typeface="Calibri"/>
            </a:rPr>
            <a:t>to </a:t>
          </a:r>
          <a:r>
            <a:rPr lang="en-US" sz="2400" dirty="0">
              <a:latin typeface="Calibri"/>
              <a:cs typeface="Calibri"/>
            </a:rPr>
            <a:t>speak </a:t>
          </a:r>
          <a:r>
            <a:rPr lang="en-US" sz="2400" spc="-55" dirty="0">
              <a:latin typeface="Calibri"/>
              <a:cs typeface="Calibri"/>
            </a:rPr>
            <a:t>before  </a:t>
          </a:r>
          <a:r>
            <a:rPr lang="en-US" sz="2400" spc="-20" dirty="0">
              <a:latin typeface="Calibri"/>
              <a:cs typeface="Calibri"/>
            </a:rPr>
            <a:t>governing </a:t>
          </a:r>
          <a:r>
            <a:rPr lang="en-US" sz="2400" spc="-10" dirty="0">
              <a:latin typeface="Calibri"/>
              <a:cs typeface="Calibri"/>
            </a:rPr>
            <a:t>body </a:t>
          </a:r>
          <a:r>
            <a:rPr lang="en-US" sz="2400" spc="-20" dirty="0">
              <a:latin typeface="Calibri"/>
              <a:cs typeface="Calibri"/>
            </a:rPr>
            <a:t>can </a:t>
          </a:r>
          <a:r>
            <a:rPr lang="en-US" sz="2400" spc="-65" dirty="0">
              <a:latin typeface="Calibri"/>
              <a:cs typeface="Calibri"/>
            </a:rPr>
            <a:t>take </a:t>
          </a:r>
          <a:r>
            <a:rPr lang="en-US" sz="2400" spc="-40" dirty="0">
              <a:latin typeface="Calibri"/>
              <a:cs typeface="Calibri"/>
            </a:rPr>
            <a:t>any</a:t>
          </a:r>
          <a:r>
            <a:rPr lang="en-US" sz="2400" spc="50" dirty="0">
              <a:latin typeface="Calibri"/>
              <a:cs typeface="Calibri"/>
            </a:rPr>
            <a:t> </a:t>
          </a:r>
          <a:r>
            <a:rPr lang="en-US" sz="2400" dirty="0">
              <a:latin typeface="Calibri"/>
              <a:cs typeface="Calibri"/>
            </a:rPr>
            <a:t>action</a:t>
          </a:r>
        </a:p>
      </dgm:t>
    </dgm:pt>
    <dgm:pt modelId="{B1017846-0CA8-4C39-8EC7-8D65885C7CE7}" type="parTrans" cxnId="{C28E45F1-6367-4E95-882F-72EB2E9F1F17}">
      <dgm:prSet/>
      <dgm:spPr/>
      <dgm:t>
        <a:bodyPr/>
        <a:lstStyle/>
        <a:p>
          <a:endParaRPr lang="en-US"/>
        </a:p>
      </dgm:t>
    </dgm:pt>
    <dgm:pt modelId="{CE66E152-A52B-40DA-B69E-838F64D1F14B}" type="sibTrans" cxnId="{C28E45F1-6367-4E95-882F-72EB2E9F1F17}">
      <dgm:prSet/>
      <dgm:spPr/>
      <dgm:t>
        <a:bodyPr/>
        <a:lstStyle/>
        <a:p>
          <a:endParaRPr lang="en-US"/>
        </a:p>
      </dgm:t>
    </dgm:pt>
    <dgm:pt modelId="{ADBDF771-7A14-455E-8AEB-56A0F34C5D3A}">
      <dgm:prSet custT="1"/>
      <dgm:spPr/>
      <dgm:t>
        <a:bodyPr/>
        <a:lstStyle/>
        <a:p>
          <a:r>
            <a:rPr lang="en-US" sz="2400" spc="-5" dirty="0">
              <a:latin typeface="Calibri"/>
              <a:cs typeface="Calibri"/>
            </a:rPr>
            <a:t>Millage </a:t>
          </a:r>
          <a:r>
            <a:rPr lang="en-US" sz="2400" spc="-30" dirty="0">
              <a:latin typeface="Calibri"/>
              <a:cs typeface="Calibri"/>
            </a:rPr>
            <a:t>must </a:t>
          </a:r>
          <a:r>
            <a:rPr lang="en-US" sz="2400" dirty="0">
              <a:latin typeface="Calibri"/>
              <a:cs typeface="Calibri"/>
            </a:rPr>
            <a:t>be </a:t>
          </a:r>
          <a:r>
            <a:rPr lang="en-US" sz="2400" spc="-20" dirty="0">
              <a:latin typeface="Calibri"/>
              <a:cs typeface="Calibri"/>
            </a:rPr>
            <a:t>adopted </a:t>
          </a:r>
          <a:r>
            <a:rPr lang="en-US" sz="2400" spc="-55" dirty="0">
              <a:latin typeface="Calibri"/>
              <a:cs typeface="Calibri"/>
            </a:rPr>
            <a:t>before </a:t>
          </a:r>
          <a:r>
            <a:rPr lang="en-US" sz="2400" spc="-20" dirty="0">
              <a:latin typeface="Calibri"/>
              <a:cs typeface="Calibri"/>
            </a:rPr>
            <a:t>budget  </a:t>
          </a:r>
          <a:r>
            <a:rPr lang="en-US" sz="2400" spc="-15" dirty="0">
              <a:latin typeface="Calibri"/>
              <a:cs typeface="Calibri"/>
            </a:rPr>
            <a:t>adoption</a:t>
          </a:r>
          <a:endParaRPr lang="en-US" sz="2400" dirty="0">
            <a:latin typeface="Calibri"/>
            <a:cs typeface="Calibri"/>
          </a:endParaRPr>
        </a:p>
      </dgm:t>
    </dgm:pt>
    <dgm:pt modelId="{F9756850-0F2C-47B7-9063-8D7D37F4FA18}" type="parTrans" cxnId="{AD32895A-C027-455C-9C5E-46A37DADF10B}">
      <dgm:prSet/>
      <dgm:spPr/>
      <dgm:t>
        <a:bodyPr/>
        <a:lstStyle/>
        <a:p>
          <a:endParaRPr lang="en-US"/>
        </a:p>
      </dgm:t>
    </dgm:pt>
    <dgm:pt modelId="{6771872A-2989-414F-B8A0-F1B4934440D6}" type="sibTrans" cxnId="{AD32895A-C027-455C-9C5E-46A37DADF10B}">
      <dgm:prSet/>
      <dgm:spPr/>
      <dgm:t>
        <a:bodyPr/>
        <a:lstStyle/>
        <a:p>
          <a:endParaRPr lang="en-US"/>
        </a:p>
      </dgm:t>
    </dgm:pt>
    <dgm:pt modelId="{C33BE745-EB0A-4ABC-9EFD-B09DCC34C750}">
      <dgm:prSet/>
      <dgm:spPr/>
      <dgm:t>
        <a:bodyPr/>
        <a:lstStyle/>
        <a:p>
          <a:endParaRPr lang="en-US" sz="2300" dirty="0">
            <a:latin typeface="Calibri"/>
            <a:cs typeface="Calibri"/>
          </a:endParaRPr>
        </a:p>
      </dgm:t>
    </dgm:pt>
    <dgm:pt modelId="{CEE3696B-AA0E-4C3B-A5C7-8A38712EC6B0}" type="parTrans" cxnId="{E6EE090F-7F51-4F8A-91B1-CE398A3DF140}">
      <dgm:prSet/>
      <dgm:spPr/>
      <dgm:t>
        <a:bodyPr/>
        <a:lstStyle/>
        <a:p>
          <a:endParaRPr lang="en-US"/>
        </a:p>
      </dgm:t>
    </dgm:pt>
    <dgm:pt modelId="{7CAEA401-477F-4C4A-8D8B-7139496E8D4D}" type="sibTrans" cxnId="{E6EE090F-7F51-4F8A-91B1-CE398A3DF140}">
      <dgm:prSet/>
      <dgm:spPr/>
      <dgm:t>
        <a:bodyPr/>
        <a:lstStyle/>
        <a:p>
          <a:endParaRPr lang="en-US"/>
        </a:p>
      </dgm:t>
    </dgm:pt>
    <dgm:pt modelId="{04704D33-D956-45A2-AFF1-8CE370DED843}" type="pres">
      <dgm:prSet presAssocID="{2E12A58F-449F-4CF0-A058-365C0F8BC9A5}" presName="linear" presStyleCnt="0">
        <dgm:presLayoutVars>
          <dgm:animLvl val="lvl"/>
          <dgm:resizeHandles val="exact"/>
        </dgm:presLayoutVars>
      </dgm:prSet>
      <dgm:spPr/>
      <dgm:t>
        <a:bodyPr/>
        <a:lstStyle/>
        <a:p>
          <a:endParaRPr lang="en-US"/>
        </a:p>
      </dgm:t>
    </dgm:pt>
    <dgm:pt modelId="{7C52C33F-C8B1-432D-B6D2-B4F4A2548EAF}" type="pres">
      <dgm:prSet presAssocID="{CE93D335-8E75-44E8-9A31-10F4E9AA048D}" presName="parentText" presStyleLbl="node1" presStyleIdx="0" presStyleCnt="1">
        <dgm:presLayoutVars>
          <dgm:chMax val="0"/>
          <dgm:bulletEnabled val="1"/>
        </dgm:presLayoutVars>
      </dgm:prSet>
      <dgm:spPr/>
      <dgm:t>
        <a:bodyPr/>
        <a:lstStyle/>
        <a:p>
          <a:endParaRPr lang="en-US"/>
        </a:p>
      </dgm:t>
    </dgm:pt>
    <dgm:pt modelId="{8FA3ADA6-5D7E-44B8-9F2D-89F62F966918}" type="pres">
      <dgm:prSet presAssocID="{CE93D335-8E75-44E8-9A31-10F4E9AA048D}" presName="childText" presStyleLbl="revTx" presStyleIdx="0" presStyleCnt="1">
        <dgm:presLayoutVars>
          <dgm:bulletEnabled val="1"/>
        </dgm:presLayoutVars>
      </dgm:prSet>
      <dgm:spPr/>
      <dgm:t>
        <a:bodyPr/>
        <a:lstStyle/>
        <a:p>
          <a:endParaRPr lang="en-US"/>
        </a:p>
      </dgm:t>
    </dgm:pt>
  </dgm:ptLst>
  <dgm:cxnLst>
    <dgm:cxn modelId="{A28587C8-9B89-4827-BC1B-7FFE5846313D}" type="presOf" srcId="{ADBDF771-7A14-455E-8AEB-56A0F34C5D3A}" destId="{8FA3ADA6-5D7E-44B8-9F2D-89F62F966918}" srcOrd="0" destOrd="3" presId="urn:microsoft.com/office/officeart/2005/8/layout/vList2"/>
    <dgm:cxn modelId="{16D58EA6-8500-4208-ACEE-51E5CF9D3965}" srcId="{CE93D335-8E75-44E8-9A31-10F4E9AA048D}" destId="{6C4B060C-3060-4D77-8978-F3DC93DCA8D0}" srcOrd="1" destOrd="0" parTransId="{D56F7FAB-2806-461C-88D9-63CB6213682E}" sibTransId="{90557996-F625-496D-B28B-0F2C01D39AFD}"/>
    <dgm:cxn modelId="{9648615F-4A83-41B9-8FAD-2E1F91FAD909}" type="presOf" srcId="{D17D29B9-03DB-4D18-BB9C-4A67FBAB3A27}" destId="{8FA3ADA6-5D7E-44B8-9F2D-89F62F966918}" srcOrd="0" destOrd="2" presId="urn:microsoft.com/office/officeart/2005/8/layout/vList2"/>
    <dgm:cxn modelId="{C1C7CD51-C609-4BD9-8B8B-092B2966CB61}" type="presOf" srcId="{C33BE745-EB0A-4ABC-9EFD-B09DCC34C750}" destId="{8FA3ADA6-5D7E-44B8-9F2D-89F62F966918}" srcOrd="0" destOrd="0" presId="urn:microsoft.com/office/officeart/2005/8/layout/vList2"/>
    <dgm:cxn modelId="{3A6A6BB7-1C55-46C7-8151-8670C3B4FEA5}" type="presOf" srcId="{2E12A58F-449F-4CF0-A058-365C0F8BC9A5}" destId="{04704D33-D956-45A2-AFF1-8CE370DED843}" srcOrd="0" destOrd="0" presId="urn:microsoft.com/office/officeart/2005/8/layout/vList2"/>
    <dgm:cxn modelId="{F05ADD7D-923C-4E2E-AC44-5C413AA4C0E6}" srcId="{2E12A58F-449F-4CF0-A058-365C0F8BC9A5}" destId="{CE93D335-8E75-44E8-9A31-10F4E9AA048D}" srcOrd="0" destOrd="0" parTransId="{66A6DE86-FB77-49F0-A5C0-B28AF0CC8A5A}" sibTransId="{61C0DA4E-0C54-4951-B635-FE6A005BD618}"/>
    <dgm:cxn modelId="{C28E45F1-6367-4E95-882F-72EB2E9F1F17}" srcId="{CE93D335-8E75-44E8-9A31-10F4E9AA048D}" destId="{D17D29B9-03DB-4D18-BB9C-4A67FBAB3A27}" srcOrd="2" destOrd="0" parTransId="{B1017846-0CA8-4C39-8EC7-8D65885C7CE7}" sibTransId="{CE66E152-A52B-40DA-B69E-838F64D1F14B}"/>
    <dgm:cxn modelId="{43934F63-F5FB-4F96-B387-3150A1055D8D}" type="presOf" srcId="{CE93D335-8E75-44E8-9A31-10F4E9AA048D}" destId="{7C52C33F-C8B1-432D-B6D2-B4F4A2548EAF}" srcOrd="0" destOrd="0" presId="urn:microsoft.com/office/officeart/2005/8/layout/vList2"/>
    <dgm:cxn modelId="{E6EE090F-7F51-4F8A-91B1-CE398A3DF140}" srcId="{CE93D335-8E75-44E8-9A31-10F4E9AA048D}" destId="{C33BE745-EB0A-4ABC-9EFD-B09DCC34C750}" srcOrd="0" destOrd="0" parTransId="{CEE3696B-AA0E-4C3B-A5C7-8A38712EC6B0}" sibTransId="{7CAEA401-477F-4C4A-8D8B-7139496E8D4D}"/>
    <dgm:cxn modelId="{AD32895A-C027-455C-9C5E-46A37DADF10B}" srcId="{CE93D335-8E75-44E8-9A31-10F4E9AA048D}" destId="{ADBDF771-7A14-455E-8AEB-56A0F34C5D3A}" srcOrd="3" destOrd="0" parTransId="{F9756850-0F2C-47B7-9063-8D7D37F4FA18}" sibTransId="{6771872A-2989-414F-B8A0-F1B4934440D6}"/>
    <dgm:cxn modelId="{4B14CEBB-4B54-4967-8030-4EC68FAEAEB2}" type="presOf" srcId="{6C4B060C-3060-4D77-8978-F3DC93DCA8D0}" destId="{8FA3ADA6-5D7E-44B8-9F2D-89F62F966918}" srcOrd="0" destOrd="1" presId="urn:microsoft.com/office/officeart/2005/8/layout/vList2"/>
    <dgm:cxn modelId="{645458FE-4FE2-4444-9407-290E09BAD99F}" type="presParOf" srcId="{04704D33-D956-45A2-AFF1-8CE370DED843}" destId="{7C52C33F-C8B1-432D-B6D2-B4F4A2548EAF}" srcOrd="0" destOrd="0" presId="urn:microsoft.com/office/officeart/2005/8/layout/vList2"/>
    <dgm:cxn modelId="{9B148422-6E78-43F9-BBF5-0CC202428049}" type="presParOf" srcId="{04704D33-D956-45A2-AFF1-8CE370DED843}" destId="{8FA3ADA6-5D7E-44B8-9F2D-89F62F96691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D4751202-D6C1-4DC4-87E8-2D02AFB552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BEB984C-2574-4E81-9474-7B8BB09A0F8A}">
      <dgm:prSet phldrT="[Text]" custT="1"/>
      <dgm:spPr/>
      <dgm:t>
        <a:bodyPr/>
        <a:lstStyle/>
        <a:p>
          <a:pPr algn="ctr"/>
          <a:r>
            <a:rPr lang="en-US" sz="2800" b="1" spc="-15" dirty="0">
              <a:effectLst>
                <a:outerShdw blurRad="38100" dist="38100" dir="2700000" algn="tl">
                  <a:srgbClr val="000000">
                    <a:alpha val="43137"/>
                  </a:srgbClr>
                </a:outerShdw>
              </a:effectLst>
              <a:latin typeface="Calibri"/>
              <a:cs typeface="Calibri"/>
            </a:rPr>
            <a:t>Maximum </a:t>
          </a:r>
          <a:r>
            <a:rPr lang="en-US" sz="2800" b="1" spc="-5" dirty="0">
              <a:effectLst>
                <a:outerShdw blurRad="38100" dist="38100" dir="2700000" algn="tl">
                  <a:srgbClr val="000000">
                    <a:alpha val="43137"/>
                  </a:srgbClr>
                </a:outerShdw>
              </a:effectLst>
              <a:latin typeface="Calibri"/>
              <a:cs typeface="Calibri"/>
            </a:rPr>
            <a:t>Levy</a:t>
          </a:r>
          <a:r>
            <a:rPr lang="en-US" sz="2800" b="1" spc="-35" dirty="0">
              <a:effectLst>
                <a:outerShdw blurRad="38100" dist="38100" dir="2700000" algn="tl">
                  <a:srgbClr val="000000">
                    <a:alpha val="43137"/>
                  </a:srgbClr>
                </a:outerShdw>
              </a:effectLst>
              <a:latin typeface="Calibri"/>
              <a:cs typeface="Calibri"/>
            </a:rPr>
            <a:t> </a:t>
          </a:r>
          <a:r>
            <a:rPr lang="en-US" sz="2800" b="1" spc="-5" dirty="0">
              <a:effectLst>
                <a:outerShdw blurRad="38100" dist="38100" dir="2700000" algn="tl">
                  <a:srgbClr val="000000">
                    <a:alpha val="43137"/>
                  </a:srgbClr>
                </a:outerShdw>
              </a:effectLst>
              <a:latin typeface="Calibri"/>
              <a:cs typeface="Calibri"/>
            </a:rPr>
            <a:t>Limits:</a:t>
          </a:r>
          <a:endParaRPr lang="en-US" sz="2800" b="1" dirty="0">
            <a:effectLst>
              <a:outerShdw blurRad="38100" dist="38100" dir="2700000" algn="tl">
                <a:srgbClr val="000000">
                  <a:alpha val="43137"/>
                </a:srgbClr>
              </a:outerShdw>
            </a:effectLst>
          </a:endParaRPr>
        </a:p>
      </dgm:t>
    </dgm:pt>
    <dgm:pt modelId="{7F7797B0-AF91-41AA-9745-9ADA8FB19820}" type="parTrans" cxnId="{7477ECE9-D771-422C-ABF1-982223BA2634}">
      <dgm:prSet/>
      <dgm:spPr/>
      <dgm:t>
        <a:bodyPr/>
        <a:lstStyle/>
        <a:p>
          <a:endParaRPr lang="en-US"/>
        </a:p>
      </dgm:t>
    </dgm:pt>
    <dgm:pt modelId="{12B8834A-81A0-4393-A191-4E74E057B2C0}" type="sibTrans" cxnId="{7477ECE9-D771-422C-ABF1-982223BA2634}">
      <dgm:prSet/>
      <dgm:spPr/>
      <dgm:t>
        <a:bodyPr/>
        <a:lstStyle/>
        <a:p>
          <a:endParaRPr lang="en-US"/>
        </a:p>
      </dgm:t>
    </dgm:pt>
    <dgm:pt modelId="{CC4A4AAC-9451-441F-AD40-71894405D3D5}">
      <dgm:prSet custT="1"/>
      <dgm:spPr/>
      <dgm:t>
        <a:bodyPr/>
        <a:lstStyle/>
        <a:p>
          <a:r>
            <a:rPr lang="en-US" sz="2400" b="1" dirty="0">
              <a:latin typeface="Calibri"/>
              <a:cs typeface="Calibri"/>
            </a:rPr>
            <a:t>Majority </a:t>
          </a:r>
          <a:r>
            <a:rPr lang="en-US" sz="2400" b="1" spc="-30" dirty="0">
              <a:latin typeface="Calibri"/>
              <a:cs typeface="Calibri"/>
            </a:rPr>
            <a:t>vote </a:t>
          </a:r>
          <a:r>
            <a:rPr lang="en-US" sz="2400" b="1" dirty="0">
              <a:latin typeface="Calibri"/>
              <a:cs typeface="Calibri"/>
            </a:rPr>
            <a:t>– </a:t>
          </a:r>
          <a:r>
            <a:rPr lang="en-US" sz="2400" spc="-10" dirty="0">
              <a:latin typeface="Calibri"/>
              <a:cs typeface="Calibri"/>
            </a:rPr>
            <a:t>Rolled-back </a:t>
          </a:r>
          <a:r>
            <a:rPr lang="en-US" sz="2400" spc="-45" dirty="0">
              <a:latin typeface="Calibri"/>
              <a:cs typeface="Calibri"/>
            </a:rPr>
            <a:t>rate </a:t>
          </a:r>
          <a:r>
            <a:rPr lang="en-US" sz="2400" spc="-10" dirty="0">
              <a:latin typeface="Calibri"/>
              <a:cs typeface="Calibri"/>
            </a:rPr>
            <a:t>(RBR) </a:t>
          </a:r>
          <a:r>
            <a:rPr lang="en-US" sz="2400" spc="-5" dirty="0">
              <a:latin typeface="Calibri"/>
              <a:cs typeface="Calibri"/>
            </a:rPr>
            <a:t>plus </a:t>
          </a:r>
          <a:r>
            <a:rPr lang="en-US" sz="2400" dirty="0">
              <a:latin typeface="Calibri"/>
              <a:cs typeface="Calibri"/>
            </a:rPr>
            <a:t>per</a:t>
          </a:r>
          <a:r>
            <a:rPr lang="en-US" sz="2400" spc="-225" dirty="0">
              <a:latin typeface="Calibri"/>
              <a:cs typeface="Calibri"/>
            </a:rPr>
            <a:t> </a:t>
          </a:r>
          <a:r>
            <a:rPr lang="en-US" sz="2400" spc="-20" dirty="0">
              <a:latin typeface="Calibri"/>
              <a:cs typeface="Calibri"/>
            </a:rPr>
            <a:t>capita </a:t>
          </a:r>
          <a:r>
            <a:rPr lang="en-US" sz="2400" spc="-10" dirty="0">
              <a:latin typeface="Calibri"/>
              <a:cs typeface="Calibri"/>
            </a:rPr>
            <a:t>personal </a:t>
          </a:r>
          <a:r>
            <a:rPr lang="en-US" sz="2400" spc="-5" dirty="0">
              <a:latin typeface="Calibri"/>
              <a:cs typeface="Calibri"/>
            </a:rPr>
            <a:t>income</a:t>
          </a:r>
          <a:r>
            <a:rPr lang="en-US" sz="2400" spc="-235" dirty="0">
              <a:latin typeface="Calibri"/>
              <a:cs typeface="Calibri"/>
            </a:rPr>
            <a:t> </a:t>
          </a:r>
          <a:r>
            <a:rPr lang="en-US" sz="2400" spc="-5" dirty="0">
              <a:latin typeface="Calibri"/>
              <a:cs typeface="Calibri"/>
            </a:rPr>
            <a:t>change</a:t>
          </a:r>
          <a:endParaRPr lang="en-US" sz="2400" dirty="0">
            <a:latin typeface="Calibri"/>
            <a:cs typeface="Calibri"/>
          </a:endParaRPr>
        </a:p>
      </dgm:t>
    </dgm:pt>
    <dgm:pt modelId="{C233A04B-8E6A-4E66-B967-9503E3178ECE}" type="parTrans" cxnId="{A6C0965A-A4BC-4F5C-B60E-5937CECE8F6F}">
      <dgm:prSet/>
      <dgm:spPr/>
      <dgm:t>
        <a:bodyPr/>
        <a:lstStyle/>
        <a:p>
          <a:endParaRPr lang="en-US"/>
        </a:p>
      </dgm:t>
    </dgm:pt>
    <dgm:pt modelId="{4F1B1D65-DBBA-47BE-A3CF-ACD3C94B0EA1}" type="sibTrans" cxnId="{A6C0965A-A4BC-4F5C-B60E-5937CECE8F6F}">
      <dgm:prSet/>
      <dgm:spPr/>
      <dgm:t>
        <a:bodyPr/>
        <a:lstStyle/>
        <a:p>
          <a:endParaRPr lang="en-US"/>
        </a:p>
      </dgm:t>
    </dgm:pt>
    <dgm:pt modelId="{0781EC49-D8FC-4E56-8FDA-4DE8F5E693B7}">
      <dgm:prSet custT="1"/>
      <dgm:spPr/>
      <dgm:t>
        <a:bodyPr/>
        <a:lstStyle/>
        <a:p>
          <a:r>
            <a:rPr lang="en-US" sz="2400" b="1" spc="-30" dirty="0">
              <a:latin typeface="Calibri"/>
              <a:cs typeface="Calibri"/>
            </a:rPr>
            <a:t>Two-thirds vote </a:t>
          </a:r>
          <a:r>
            <a:rPr lang="en-US" sz="2400" b="1" dirty="0">
              <a:latin typeface="Calibri"/>
              <a:cs typeface="Calibri"/>
            </a:rPr>
            <a:t>– </a:t>
          </a:r>
          <a:r>
            <a:rPr lang="en-US" sz="2400" spc="-5" dirty="0">
              <a:latin typeface="Calibri"/>
              <a:cs typeface="Calibri"/>
            </a:rPr>
            <a:t>110% of </a:t>
          </a:r>
          <a:r>
            <a:rPr lang="en-US" sz="2400" spc="-10" dirty="0">
              <a:latin typeface="Calibri"/>
              <a:cs typeface="Calibri"/>
            </a:rPr>
            <a:t>RBR adjusted </a:t>
          </a:r>
          <a:r>
            <a:rPr lang="en-US" sz="2400" spc="-30" dirty="0">
              <a:latin typeface="Calibri"/>
              <a:cs typeface="Calibri"/>
            </a:rPr>
            <a:t>for </a:t>
          </a:r>
          <a:r>
            <a:rPr lang="en-US" sz="2400" dirty="0">
              <a:latin typeface="Calibri"/>
              <a:cs typeface="Calibri"/>
            </a:rPr>
            <a:t>per</a:t>
          </a:r>
          <a:r>
            <a:rPr lang="en-US" sz="2400" spc="-250" dirty="0">
              <a:latin typeface="Calibri"/>
              <a:cs typeface="Calibri"/>
            </a:rPr>
            <a:t> </a:t>
          </a:r>
          <a:r>
            <a:rPr lang="en-US" sz="2400" spc="-20" dirty="0">
              <a:latin typeface="Calibri"/>
              <a:cs typeface="Calibri"/>
            </a:rPr>
            <a:t>capita p</a:t>
          </a:r>
          <a:r>
            <a:rPr lang="en-US" sz="2400" spc="-10" dirty="0">
              <a:latin typeface="Calibri"/>
              <a:cs typeface="Calibri"/>
            </a:rPr>
            <a:t>ersonal</a:t>
          </a:r>
          <a:r>
            <a:rPr lang="en-US" sz="2400" spc="-210" dirty="0">
              <a:latin typeface="Calibri"/>
              <a:cs typeface="Calibri"/>
            </a:rPr>
            <a:t> </a:t>
          </a:r>
          <a:r>
            <a:rPr lang="en-US" sz="2400" spc="-5" dirty="0">
              <a:latin typeface="Calibri"/>
              <a:cs typeface="Calibri"/>
            </a:rPr>
            <a:t>income</a:t>
          </a:r>
          <a:endParaRPr lang="en-US" sz="2400" dirty="0">
            <a:latin typeface="Calibri"/>
            <a:cs typeface="Calibri"/>
          </a:endParaRPr>
        </a:p>
      </dgm:t>
    </dgm:pt>
    <dgm:pt modelId="{BDDCEC08-E244-4E49-A9FC-3F950CB1DD98}" type="parTrans" cxnId="{04615421-5069-49BA-B786-3022656A92E2}">
      <dgm:prSet/>
      <dgm:spPr/>
      <dgm:t>
        <a:bodyPr/>
        <a:lstStyle/>
        <a:p>
          <a:endParaRPr lang="en-US"/>
        </a:p>
      </dgm:t>
    </dgm:pt>
    <dgm:pt modelId="{6742F3C9-E6B1-4C65-AC59-318308C76F54}" type="sibTrans" cxnId="{04615421-5069-49BA-B786-3022656A92E2}">
      <dgm:prSet/>
      <dgm:spPr/>
      <dgm:t>
        <a:bodyPr/>
        <a:lstStyle/>
        <a:p>
          <a:endParaRPr lang="en-US"/>
        </a:p>
      </dgm:t>
    </dgm:pt>
    <dgm:pt modelId="{9BFD9B92-587C-44A8-889B-123EDCAC7B8C}">
      <dgm:prSet custT="1"/>
      <dgm:spPr/>
      <dgm:t>
        <a:bodyPr/>
        <a:lstStyle/>
        <a:p>
          <a:r>
            <a:rPr lang="en-US" sz="2400" b="1" spc="-5" dirty="0">
              <a:latin typeface="Calibri"/>
              <a:cs typeface="Calibri"/>
            </a:rPr>
            <a:t>Unanimous </a:t>
          </a:r>
          <a:r>
            <a:rPr lang="en-US" sz="2400" b="1" spc="-30" dirty="0">
              <a:latin typeface="Calibri"/>
              <a:cs typeface="Calibri"/>
            </a:rPr>
            <a:t>vote </a:t>
          </a:r>
          <a:r>
            <a:rPr lang="en-US" sz="2400" b="1" dirty="0">
              <a:latin typeface="Calibri"/>
              <a:cs typeface="Calibri"/>
            </a:rPr>
            <a:t>(3/4 </a:t>
          </a:r>
          <a:r>
            <a:rPr lang="en-US" sz="2400" b="1" spc="-5" dirty="0">
              <a:latin typeface="Calibri"/>
              <a:cs typeface="Calibri"/>
            </a:rPr>
            <a:t>if </a:t>
          </a:r>
          <a:r>
            <a:rPr lang="en-US" sz="2400" b="1" dirty="0">
              <a:latin typeface="Calibri"/>
              <a:cs typeface="Calibri"/>
            </a:rPr>
            <a:t>9 or </a:t>
          </a:r>
          <a:r>
            <a:rPr lang="en-US" sz="2400" b="1" spc="-10" dirty="0">
              <a:latin typeface="Calibri"/>
              <a:cs typeface="Calibri"/>
            </a:rPr>
            <a:t>more) </a:t>
          </a:r>
          <a:r>
            <a:rPr lang="en-US" sz="2400" b="1" dirty="0">
              <a:latin typeface="Calibri"/>
              <a:cs typeface="Calibri"/>
            </a:rPr>
            <a:t>– </a:t>
          </a:r>
          <a:r>
            <a:rPr lang="en-US" sz="2400" spc="-5" dirty="0">
              <a:latin typeface="Calibri"/>
              <a:cs typeface="Calibri"/>
            </a:rPr>
            <a:t>up </a:t>
          </a:r>
          <a:r>
            <a:rPr lang="en-US" sz="2400" spc="-25" dirty="0">
              <a:latin typeface="Calibri"/>
              <a:cs typeface="Calibri"/>
            </a:rPr>
            <a:t>to </a:t>
          </a:r>
          <a:r>
            <a:rPr lang="en-US" sz="2400" dirty="0">
              <a:latin typeface="Calibri"/>
              <a:cs typeface="Calibri"/>
            </a:rPr>
            <a:t>10</a:t>
          </a:r>
          <a:r>
            <a:rPr lang="en-US" sz="2400" spc="-45" dirty="0">
              <a:latin typeface="Calibri"/>
              <a:cs typeface="Calibri"/>
            </a:rPr>
            <a:t> </a:t>
          </a:r>
          <a:r>
            <a:rPr lang="en-US" sz="2400" spc="25" dirty="0">
              <a:latin typeface="Calibri"/>
              <a:cs typeface="Calibri"/>
            </a:rPr>
            <a:t>mill cap</a:t>
          </a:r>
          <a:endParaRPr lang="en-US" sz="2400" dirty="0">
            <a:latin typeface="Calibri"/>
            <a:cs typeface="Calibri"/>
          </a:endParaRPr>
        </a:p>
      </dgm:t>
    </dgm:pt>
    <dgm:pt modelId="{295D28CA-46A6-41AA-B915-E40949C0DB1E}" type="parTrans" cxnId="{37B1F522-C832-41A7-9D14-89C788A044B6}">
      <dgm:prSet/>
      <dgm:spPr/>
      <dgm:t>
        <a:bodyPr/>
        <a:lstStyle/>
        <a:p>
          <a:endParaRPr lang="en-US"/>
        </a:p>
      </dgm:t>
    </dgm:pt>
    <dgm:pt modelId="{777BC065-2E8D-41BB-A36A-F471B03751C0}" type="sibTrans" cxnId="{37B1F522-C832-41A7-9D14-89C788A044B6}">
      <dgm:prSet/>
      <dgm:spPr/>
      <dgm:t>
        <a:bodyPr/>
        <a:lstStyle/>
        <a:p>
          <a:endParaRPr lang="en-US"/>
        </a:p>
      </dgm:t>
    </dgm:pt>
    <dgm:pt modelId="{894120B5-0160-48E3-9A91-90E5A566DBBC}">
      <dgm:prSet custT="1"/>
      <dgm:spPr/>
      <dgm:t>
        <a:bodyPr/>
        <a:lstStyle/>
        <a:p>
          <a:r>
            <a:rPr lang="en-US" sz="2400" b="1" spc="-30" dirty="0">
              <a:latin typeface="Calibri"/>
              <a:cs typeface="Calibri"/>
            </a:rPr>
            <a:t>Referendum </a:t>
          </a:r>
          <a:r>
            <a:rPr lang="en-US" sz="2400" b="1" dirty="0">
              <a:latin typeface="Calibri"/>
              <a:cs typeface="Calibri"/>
            </a:rPr>
            <a:t>– </a:t>
          </a:r>
          <a:r>
            <a:rPr lang="en-US" sz="2400" spc="-5" dirty="0">
              <a:latin typeface="Calibri"/>
              <a:cs typeface="Calibri"/>
            </a:rPr>
            <a:t>up </a:t>
          </a:r>
          <a:r>
            <a:rPr lang="en-US" sz="2400" spc="-25" dirty="0">
              <a:latin typeface="Calibri"/>
              <a:cs typeface="Calibri"/>
            </a:rPr>
            <a:t>to </a:t>
          </a:r>
          <a:r>
            <a:rPr lang="en-US" sz="2400" dirty="0">
              <a:latin typeface="Calibri"/>
              <a:cs typeface="Calibri"/>
            </a:rPr>
            <a:t>10 </a:t>
          </a:r>
          <a:r>
            <a:rPr lang="en-US" sz="2400" spc="-5" dirty="0">
              <a:latin typeface="Calibri"/>
              <a:cs typeface="Calibri"/>
            </a:rPr>
            <a:t>mill</a:t>
          </a:r>
          <a:r>
            <a:rPr lang="en-US" sz="2400" spc="-245" dirty="0">
              <a:latin typeface="Calibri"/>
              <a:cs typeface="Calibri"/>
            </a:rPr>
            <a:t> </a:t>
          </a:r>
          <a:r>
            <a:rPr lang="en-US" sz="2400" spc="-20" dirty="0">
              <a:latin typeface="Calibri"/>
              <a:cs typeface="Calibri"/>
            </a:rPr>
            <a:t>cap</a:t>
          </a:r>
          <a:endParaRPr lang="en-US" sz="2400" dirty="0">
            <a:latin typeface="Calibri"/>
            <a:cs typeface="Calibri"/>
          </a:endParaRPr>
        </a:p>
      </dgm:t>
    </dgm:pt>
    <dgm:pt modelId="{08AA5C42-87EB-4DDA-B251-895805632E5A}" type="parTrans" cxnId="{5F0A1F02-EF70-4637-8E94-AEBE6CCA832A}">
      <dgm:prSet/>
      <dgm:spPr/>
      <dgm:t>
        <a:bodyPr/>
        <a:lstStyle/>
        <a:p>
          <a:endParaRPr lang="en-US"/>
        </a:p>
      </dgm:t>
    </dgm:pt>
    <dgm:pt modelId="{E1C95E29-8B8F-474A-BF24-0DC7F68D9C35}" type="sibTrans" cxnId="{5F0A1F02-EF70-4637-8E94-AEBE6CCA832A}">
      <dgm:prSet/>
      <dgm:spPr/>
      <dgm:t>
        <a:bodyPr/>
        <a:lstStyle/>
        <a:p>
          <a:endParaRPr lang="en-US"/>
        </a:p>
      </dgm:t>
    </dgm:pt>
    <dgm:pt modelId="{3EC935AA-02FD-4036-98E8-A6B33E70E26C}">
      <dgm:prSet custT="1"/>
      <dgm:spPr/>
      <dgm:t>
        <a:bodyPr/>
        <a:lstStyle/>
        <a:p>
          <a:r>
            <a:rPr lang="en-US" sz="2400" dirty="0">
              <a:latin typeface="Calibri"/>
              <a:cs typeface="Calibri"/>
            </a:rPr>
            <a:t>Super-majority </a:t>
          </a:r>
          <a:r>
            <a:rPr lang="en-US" sz="2400" spc="-30" dirty="0">
              <a:latin typeface="Calibri"/>
              <a:cs typeface="Calibri"/>
            </a:rPr>
            <a:t>vote </a:t>
          </a:r>
          <a:r>
            <a:rPr lang="en-US" sz="2400" spc="-5" dirty="0">
              <a:latin typeface="Calibri"/>
              <a:cs typeface="Calibri"/>
            </a:rPr>
            <a:t>is </a:t>
          </a:r>
          <a:r>
            <a:rPr lang="en-US" sz="2400" spc="-10" dirty="0">
              <a:latin typeface="Calibri"/>
              <a:cs typeface="Calibri"/>
            </a:rPr>
            <a:t>of </a:t>
          </a:r>
          <a:r>
            <a:rPr lang="en-US" sz="2400" dirty="0">
              <a:latin typeface="Calibri"/>
              <a:cs typeface="Calibri"/>
            </a:rPr>
            <a:t>the </a:t>
          </a:r>
          <a:r>
            <a:rPr lang="en-US" sz="2400" spc="-10" dirty="0">
              <a:latin typeface="Calibri"/>
              <a:cs typeface="Calibri"/>
            </a:rPr>
            <a:t>membership </a:t>
          </a:r>
          <a:r>
            <a:rPr lang="en-US" sz="2400" spc="-5" dirty="0">
              <a:latin typeface="Calibri"/>
              <a:cs typeface="Calibri"/>
            </a:rPr>
            <a:t>of </a:t>
          </a:r>
          <a:r>
            <a:rPr lang="en-US" sz="2400" spc="5" dirty="0">
              <a:latin typeface="Calibri"/>
              <a:cs typeface="Calibri"/>
            </a:rPr>
            <a:t>the </a:t>
          </a:r>
          <a:r>
            <a:rPr lang="en-US" sz="2400" spc="-10" dirty="0">
              <a:latin typeface="Calibri"/>
              <a:cs typeface="Calibri"/>
            </a:rPr>
            <a:t>governing </a:t>
          </a:r>
          <a:r>
            <a:rPr lang="en-US" sz="2400" spc="-70" dirty="0">
              <a:latin typeface="Calibri"/>
              <a:cs typeface="Calibri"/>
            </a:rPr>
            <a:t>body, </a:t>
          </a:r>
          <a:r>
            <a:rPr lang="en-US" sz="2400" spc="-5" dirty="0">
              <a:latin typeface="Calibri"/>
              <a:cs typeface="Calibri"/>
            </a:rPr>
            <a:t>not </a:t>
          </a:r>
          <a:r>
            <a:rPr lang="en-US" sz="2400" dirty="0">
              <a:latin typeface="Calibri"/>
              <a:cs typeface="Calibri"/>
            </a:rPr>
            <a:t>the </a:t>
          </a:r>
          <a:r>
            <a:rPr lang="en-US" sz="2400" spc="-10" dirty="0">
              <a:latin typeface="Calibri"/>
              <a:cs typeface="Calibri"/>
            </a:rPr>
            <a:t>members </a:t>
          </a:r>
          <a:r>
            <a:rPr lang="en-US" sz="2400" spc="-5" dirty="0">
              <a:latin typeface="Calibri"/>
              <a:cs typeface="Calibri"/>
            </a:rPr>
            <a:t>who </a:t>
          </a:r>
          <a:r>
            <a:rPr lang="en-US" sz="2400" spc="-20" dirty="0">
              <a:latin typeface="Calibri"/>
              <a:cs typeface="Calibri"/>
            </a:rPr>
            <a:t>are</a:t>
          </a:r>
          <a:r>
            <a:rPr lang="en-US" sz="2400" spc="-245" dirty="0">
              <a:latin typeface="Calibri"/>
              <a:cs typeface="Calibri"/>
            </a:rPr>
            <a:t> </a:t>
          </a:r>
          <a:r>
            <a:rPr lang="en-US" sz="2400" spc="-10" dirty="0">
              <a:latin typeface="Calibri"/>
              <a:cs typeface="Calibri"/>
            </a:rPr>
            <a:t>present</a:t>
          </a:r>
          <a:endParaRPr lang="en-US" sz="2400" dirty="0">
            <a:latin typeface="Calibri"/>
            <a:cs typeface="Calibri"/>
          </a:endParaRPr>
        </a:p>
      </dgm:t>
    </dgm:pt>
    <dgm:pt modelId="{C8F01E97-06A9-4A7F-B771-852D2C336072}" type="parTrans" cxnId="{7259BDA6-CD58-4FDE-9F0C-778899B1018A}">
      <dgm:prSet/>
      <dgm:spPr/>
      <dgm:t>
        <a:bodyPr/>
        <a:lstStyle/>
        <a:p>
          <a:endParaRPr lang="en-US"/>
        </a:p>
      </dgm:t>
    </dgm:pt>
    <dgm:pt modelId="{8F84ED90-1A81-4CC9-9FD3-FE8820823A7C}" type="sibTrans" cxnId="{7259BDA6-CD58-4FDE-9F0C-778899B1018A}">
      <dgm:prSet/>
      <dgm:spPr/>
      <dgm:t>
        <a:bodyPr/>
        <a:lstStyle/>
        <a:p>
          <a:endParaRPr lang="en-US"/>
        </a:p>
      </dgm:t>
    </dgm:pt>
    <dgm:pt modelId="{7CB47C19-F415-43BB-B47A-73287726C57A}" type="pres">
      <dgm:prSet presAssocID="{D4751202-D6C1-4DC4-87E8-2D02AFB552B6}" presName="linear" presStyleCnt="0">
        <dgm:presLayoutVars>
          <dgm:dir/>
          <dgm:animLvl val="lvl"/>
          <dgm:resizeHandles val="exact"/>
        </dgm:presLayoutVars>
      </dgm:prSet>
      <dgm:spPr/>
      <dgm:t>
        <a:bodyPr/>
        <a:lstStyle/>
        <a:p>
          <a:endParaRPr lang="en-US"/>
        </a:p>
      </dgm:t>
    </dgm:pt>
    <dgm:pt modelId="{A575FD11-B664-4CF7-869E-508C1C728AE8}" type="pres">
      <dgm:prSet presAssocID="{CBEB984C-2574-4E81-9474-7B8BB09A0F8A}" presName="parentLin" presStyleCnt="0"/>
      <dgm:spPr/>
    </dgm:pt>
    <dgm:pt modelId="{CA585932-AE63-4BF9-817A-84169C925925}" type="pres">
      <dgm:prSet presAssocID="{CBEB984C-2574-4E81-9474-7B8BB09A0F8A}" presName="parentLeftMargin" presStyleLbl="node1" presStyleIdx="0" presStyleCnt="1"/>
      <dgm:spPr/>
      <dgm:t>
        <a:bodyPr/>
        <a:lstStyle/>
        <a:p>
          <a:endParaRPr lang="en-US"/>
        </a:p>
      </dgm:t>
    </dgm:pt>
    <dgm:pt modelId="{73900FCC-9159-41F9-9586-1122D4E852BE}" type="pres">
      <dgm:prSet presAssocID="{CBEB984C-2574-4E81-9474-7B8BB09A0F8A}" presName="parentText" presStyleLbl="node1" presStyleIdx="0" presStyleCnt="1">
        <dgm:presLayoutVars>
          <dgm:chMax val="0"/>
          <dgm:bulletEnabled val="1"/>
        </dgm:presLayoutVars>
      </dgm:prSet>
      <dgm:spPr/>
      <dgm:t>
        <a:bodyPr/>
        <a:lstStyle/>
        <a:p>
          <a:endParaRPr lang="en-US"/>
        </a:p>
      </dgm:t>
    </dgm:pt>
    <dgm:pt modelId="{02121519-65FE-4520-AB6A-FB43517DF059}" type="pres">
      <dgm:prSet presAssocID="{CBEB984C-2574-4E81-9474-7B8BB09A0F8A}" presName="negativeSpace" presStyleCnt="0"/>
      <dgm:spPr/>
    </dgm:pt>
    <dgm:pt modelId="{D14A539E-4A9E-412B-827D-42A7E753AEBF}" type="pres">
      <dgm:prSet presAssocID="{CBEB984C-2574-4E81-9474-7B8BB09A0F8A}" presName="childText" presStyleLbl="conFgAcc1" presStyleIdx="0" presStyleCnt="1">
        <dgm:presLayoutVars>
          <dgm:bulletEnabled val="1"/>
        </dgm:presLayoutVars>
      </dgm:prSet>
      <dgm:spPr/>
      <dgm:t>
        <a:bodyPr/>
        <a:lstStyle/>
        <a:p>
          <a:endParaRPr lang="en-US"/>
        </a:p>
      </dgm:t>
    </dgm:pt>
  </dgm:ptLst>
  <dgm:cxnLst>
    <dgm:cxn modelId="{04615421-5069-49BA-B786-3022656A92E2}" srcId="{CBEB984C-2574-4E81-9474-7B8BB09A0F8A}" destId="{0781EC49-D8FC-4E56-8FDA-4DE8F5E693B7}" srcOrd="1" destOrd="0" parTransId="{BDDCEC08-E244-4E49-A9FC-3F950CB1DD98}" sibTransId="{6742F3C9-E6B1-4C65-AC59-318308C76F54}"/>
    <dgm:cxn modelId="{271BCE28-E112-44DC-AF65-946E57CDDAA2}" type="presOf" srcId="{9BFD9B92-587C-44A8-889B-123EDCAC7B8C}" destId="{D14A539E-4A9E-412B-827D-42A7E753AEBF}" srcOrd="0" destOrd="2" presId="urn:microsoft.com/office/officeart/2005/8/layout/list1"/>
    <dgm:cxn modelId="{CC65922A-97C8-4EB8-BD09-D30E51572FDE}" type="presOf" srcId="{CBEB984C-2574-4E81-9474-7B8BB09A0F8A}" destId="{CA585932-AE63-4BF9-817A-84169C925925}" srcOrd="0" destOrd="0" presId="urn:microsoft.com/office/officeart/2005/8/layout/list1"/>
    <dgm:cxn modelId="{00B64389-0B9D-4290-8894-219E6476C04C}" type="presOf" srcId="{CBEB984C-2574-4E81-9474-7B8BB09A0F8A}" destId="{73900FCC-9159-41F9-9586-1122D4E852BE}" srcOrd="1" destOrd="0" presId="urn:microsoft.com/office/officeart/2005/8/layout/list1"/>
    <dgm:cxn modelId="{BA345FB9-8A5C-4608-8137-055427B48BA1}" type="presOf" srcId="{3EC935AA-02FD-4036-98E8-A6B33E70E26C}" destId="{D14A539E-4A9E-412B-827D-42A7E753AEBF}" srcOrd="0" destOrd="4" presId="urn:microsoft.com/office/officeart/2005/8/layout/list1"/>
    <dgm:cxn modelId="{A6C0965A-A4BC-4F5C-B60E-5937CECE8F6F}" srcId="{CBEB984C-2574-4E81-9474-7B8BB09A0F8A}" destId="{CC4A4AAC-9451-441F-AD40-71894405D3D5}" srcOrd="0" destOrd="0" parTransId="{C233A04B-8E6A-4E66-B967-9503E3178ECE}" sibTransId="{4F1B1D65-DBBA-47BE-A3CF-ACD3C94B0EA1}"/>
    <dgm:cxn modelId="{DE39728A-09BD-4343-9AC2-327B391BAEA0}" type="presOf" srcId="{CC4A4AAC-9451-441F-AD40-71894405D3D5}" destId="{D14A539E-4A9E-412B-827D-42A7E753AEBF}" srcOrd="0" destOrd="0" presId="urn:microsoft.com/office/officeart/2005/8/layout/list1"/>
    <dgm:cxn modelId="{37B1F522-C832-41A7-9D14-89C788A044B6}" srcId="{CBEB984C-2574-4E81-9474-7B8BB09A0F8A}" destId="{9BFD9B92-587C-44A8-889B-123EDCAC7B8C}" srcOrd="2" destOrd="0" parTransId="{295D28CA-46A6-41AA-B915-E40949C0DB1E}" sibTransId="{777BC065-2E8D-41BB-A36A-F471B03751C0}"/>
    <dgm:cxn modelId="{57DA7589-3CE7-4C9F-913C-7A3139BD3372}" type="presOf" srcId="{0781EC49-D8FC-4E56-8FDA-4DE8F5E693B7}" destId="{D14A539E-4A9E-412B-827D-42A7E753AEBF}" srcOrd="0" destOrd="1" presId="urn:microsoft.com/office/officeart/2005/8/layout/list1"/>
    <dgm:cxn modelId="{7259BDA6-CD58-4FDE-9F0C-778899B1018A}" srcId="{CBEB984C-2574-4E81-9474-7B8BB09A0F8A}" destId="{3EC935AA-02FD-4036-98E8-A6B33E70E26C}" srcOrd="4" destOrd="0" parTransId="{C8F01E97-06A9-4A7F-B771-852D2C336072}" sibTransId="{8F84ED90-1A81-4CC9-9FD3-FE8820823A7C}"/>
    <dgm:cxn modelId="{6EC4A350-E2FE-49F8-88AC-F4C030A452D4}" type="presOf" srcId="{D4751202-D6C1-4DC4-87E8-2D02AFB552B6}" destId="{7CB47C19-F415-43BB-B47A-73287726C57A}" srcOrd="0" destOrd="0" presId="urn:microsoft.com/office/officeart/2005/8/layout/list1"/>
    <dgm:cxn modelId="{5F0A1F02-EF70-4637-8E94-AEBE6CCA832A}" srcId="{CBEB984C-2574-4E81-9474-7B8BB09A0F8A}" destId="{894120B5-0160-48E3-9A91-90E5A566DBBC}" srcOrd="3" destOrd="0" parTransId="{08AA5C42-87EB-4DDA-B251-895805632E5A}" sibTransId="{E1C95E29-8B8F-474A-BF24-0DC7F68D9C35}"/>
    <dgm:cxn modelId="{6D1FE1A8-0631-4595-ACDE-AAFE102056D6}" type="presOf" srcId="{894120B5-0160-48E3-9A91-90E5A566DBBC}" destId="{D14A539E-4A9E-412B-827D-42A7E753AEBF}" srcOrd="0" destOrd="3" presId="urn:microsoft.com/office/officeart/2005/8/layout/list1"/>
    <dgm:cxn modelId="{7477ECE9-D771-422C-ABF1-982223BA2634}" srcId="{D4751202-D6C1-4DC4-87E8-2D02AFB552B6}" destId="{CBEB984C-2574-4E81-9474-7B8BB09A0F8A}" srcOrd="0" destOrd="0" parTransId="{7F7797B0-AF91-41AA-9745-9ADA8FB19820}" sibTransId="{12B8834A-81A0-4393-A191-4E74E057B2C0}"/>
    <dgm:cxn modelId="{93D3AC0D-C32A-4EF7-81F8-67097EFA1D4D}" type="presParOf" srcId="{7CB47C19-F415-43BB-B47A-73287726C57A}" destId="{A575FD11-B664-4CF7-869E-508C1C728AE8}" srcOrd="0" destOrd="0" presId="urn:microsoft.com/office/officeart/2005/8/layout/list1"/>
    <dgm:cxn modelId="{1A9779AD-041D-464B-A907-4C9FA4F79E3A}" type="presParOf" srcId="{A575FD11-B664-4CF7-869E-508C1C728AE8}" destId="{CA585932-AE63-4BF9-817A-84169C925925}" srcOrd="0" destOrd="0" presId="urn:microsoft.com/office/officeart/2005/8/layout/list1"/>
    <dgm:cxn modelId="{BA6FDB5F-3D54-4B36-A9E8-2E09B83EC1F6}" type="presParOf" srcId="{A575FD11-B664-4CF7-869E-508C1C728AE8}" destId="{73900FCC-9159-41F9-9586-1122D4E852BE}" srcOrd="1" destOrd="0" presId="urn:microsoft.com/office/officeart/2005/8/layout/list1"/>
    <dgm:cxn modelId="{D5429692-A9BE-4C7E-B15D-FAE75C6AF494}" type="presParOf" srcId="{7CB47C19-F415-43BB-B47A-73287726C57A}" destId="{02121519-65FE-4520-AB6A-FB43517DF059}" srcOrd="1" destOrd="0" presId="urn:microsoft.com/office/officeart/2005/8/layout/list1"/>
    <dgm:cxn modelId="{B1A7DC97-125D-41A2-B1C0-23126A201893}" type="presParOf" srcId="{7CB47C19-F415-43BB-B47A-73287726C57A}" destId="{D14A539E-4A9E-412B-827D-42A7E753AEB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4162A72B-F6E8-4B91-B3CD-AC89EF24F1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DB0E0F9-8005-4528-B890-779ABF51F6D0}">
      <dgm:prSet phldrT="[Text]" custT="1"/>
      <dgm:spPr/>
      <dgm:t>
        <a:bodyPr/>
        <a:lstStyle/>
        <a:p>
          <a:pPr algn="ctr"/>
          <a:r>
            <a:rPr lang="en-US" sz="2800" b="1" spc="-20" dirty="0">
              <a:solidFill>
                <a:schemeClr val="tx2"/>
              </a:solidFill>
              <a:latin typeface="Calibri"/>
              <a:cs typeface="Calibri"/>
            </a:rPr>
            <a:t>Budgets </a:t>
          </a:r>
          <a:r>
            <a:rPr lang="en-US" sz="2800" b="1" spc="-30" dirty="0">
              <a:solidFill>
                <a:schemeClr val="tx2"/>
              </a:solidFill>
              <a:latin typeface="Calibri"/>
              <a:cs typeface="Calibri"/>
            </a:rPr>
            <a:t>are </a:t>
          </a:r>
          <a:r>
            <a:rPr lang="en-US" sz="2800" b="1" spc="-20" dirty="0">
              <a:solidFill>
                <a:schemeClr val="tx2"/>
              </a:solidFill>
              <a:latin typeface="Calibri"/>
              <a:cs typeface="Calibri"/>
            </a:rPr>
            <a:t>adopted </a:t>
          </a:r>
          <a:r>
            <a:rPr lang="en-US" sz="2800" b="1" spc="-50" dirty="0">
              <a:solidFill>
                <a:schemeClr val="tx2"/>
              </a:solidFill>
              <a:latin typeface="Calibri"/>
              <a:cs typeface="Calibri"/>
            </a:rPr>
            <a:t>for </a:t>
          </a:r>
          <a:r>
            <a:rPr lang="en-US" sz="2800" b="1" spc="-20" dirty="0">
              <a:solidFill>
                <a:schemeClr val="tx2"/>
              </a:solidFill>
              <a:latin typeface="Calibri"/>
              <a:cs typeface="Calibri"/>
            </a:rPr>
            <a:t>two </a:t>
          </a:r>
          <a:r>
            <a:rPr lang="en-US" sz="2800" b="1" spc="-5" dirty="0">
              <a:solidFill>
                <a:schemeClr val="tx2"/>
              </a:solidFill>
              <a:latin typeface="Calibri"/>
              <a:cs typeface="Calibri"/>
            </a:rPr>
            <a:t>or </a:t>
          </a:r>
          <a:r>
            <a:rPr lang="en-US" sz="2800" b="1" spc="-30" dirty="0">
              <a:solidFill>
                <a:schemeClr val="tx2"/>
              </a:solidFill>
              <a:latin typeface="Calibri"/>
              <a:cs typeface="Calibri"/>
            </a:rPr>
            <a:t>more</a:t>
          </a:r>
          <a:r>
            <a:rPr lang="en-US" sz="2800" b="1" spc="95" dirty="0">
              <a:solidFill>
                <a:schemeClr val="tx2"/>
              </a:solidFill>
              <a:latin typeface="Calibri"/>
              <a:cs typeface="Calibri"/>
            </a:rPr>
            <a:t> </a:t>
          </a:r>
          <a:r>
            <a:rPr lang="en-US" sz="2800" b="1" spc="-40" dirty="0">
              <a:solidFill>
                <a:schemeClr val="tx2"/>
              </a:solidFill>
              <a:latin typeface="Calibri"/>
              <a:cs typeface="Calibri"/>
            </a:rPr>
            <a:t>years:</a:t>
          </a:r>
          <a:endParaRPr lang="en-US" sz="2800" b="1" dirty="0">
            <a:solidFill>
              <a:schemeClr val="tx2"/>
            </a:solidFill>
          </a:endParaRPr>
        </a:p>
      </dgm:t>
    </dgm:pt>
    <dgm:pt modelId="{814615E7-CD2F-4027-99BF-30F7F7BF1980}" type="parTrans" cxnId="{12B736AF-3B05-4399-9B21-5366F36ACCC1}">
      <dgm:prSet/>
      <dgm:spPr/>
      <dgm:t>
        <a:bodyPr/>
        <a:lstStyle/>
        <a:p>
          <a:endParaRPr lang="en-US"/>
        </a:p>
      </dgm:t>
    </dgm:pt>
    <dgm:pt modelId="{4B3DF226-B51F-4974-8D5B-E86240F56837}" type="sibTrans" cxnId="{12B736AF-3B05-4399-9B21-5366F36ACCC1}">
      <dgm:prSet/>
      <dgm:spPr/>
      <dgm:t>
        <a:bodyPr/>
        <a:lstStyle/>
        <a:p>
          <a:endParaRPr lang="en-US"/>
        </a:p>
      </dgm:t>
    </dgm:pt>
    <dgm:pt modelId="{E8E7623F-711D-4CCD-AAF3-5C7D9478E05A}">
      <dgm:prSet custT="1"/>
      <dgm:spPr/>
      <dgm:t>
        <a:bodyPr anchor="ctr"/>
        <a:lstStyle/>
        <a:p>
          <a:r>
            <a:rPr lang="en-US" sz="2800" b="1" spc="-5" dirty="0">
              <a:latin typeface="Calibri"/>
              <a:cs typeface="Calibri"/>
            </a:rPr>
            <a:t>Classic </a:t>
          </a:r>
          <a:r>
            <a:rPr lang="en-US" sz="2800" b="1" spc="-10" dirty="0">
              <a:latin typeface="Calibri"/>
              <a:cs typeface="Calibri"/>
            </a:rPr>
            <a:t>(traditional) </a:t>
          </a:r>
          <a:r>
            <a:rPr lang="en-US" sz="2800" b="1" spc="-5" dirty="0">
              <a:latin typeface="Calibri"/>
              <a:cs typeface="Calibri"/>
            </a:rPr>
            <a:t>– </a:t>
          </a:r>
          <a:r>
            <a:rPr lang="en-US" sz="2800" spc="-5" dirty="0">
              <a:latin typeface="Calibri"/>
              <a:cs typeface="Calibri"/>
            </a:rPr>
            <a:t>both the spending </a:t>
          </a:r>
          <a:r>
            <a:rPr lang="en-US" sz="2800" spc="-15" dirty="0">
              <a:latin typeface="Calibri"/>
              <a:cs typeface="Calibri"/>
            </a:rPr>
            <a:t>and </a:t>
          </a:r>
          <a:r>
            <a:rPr lang="en-US" sz="2800" spc="-40" dirty="0">
              <a:latin typeface="Calibri"/>
              <a:cs typeface="Calibri"/>
            </a:rPr>
            <a:t>revenue </a:t>
          </a:r>
          <a:r>
            <a:rPr lang="en-US" sz="2800" spc="-10" dirty="0">
              <a:latin typeface="Calibri"/>
              <a:cs typeface="Calibri"/>
            </a:rPr>
            <a:t>plan </a:t>
          </a:r>
          <a:r>
            <a:rPr lang="en-US" sz="2800" spc="-30" dirty="0">
              <a:latin typeface="Calibri"/>
              <a:cs typeface="Calibri"/>
            </a:rPr>
            <a:t>for </a:t>
          </a:r>
          <a:r>
            <a:rPr lang="en-US" sz="2800" spc="-5" dirty="0">
              <a:latin typeface="Calibri"/>
              <a:cs typeface="Calibri"/>
            </a:rPr>
            <a:t>each </a:t>
          </a:r>
          <a:r>
            <a:rPr lang="en-US" sz="2800" spc="-25" dirty="0">
              <a:latin typeface="Calibri"/>
              <a:cs typeface="Calibri"/>
            </a:rPr>
            <a:t>budgetary year are  </a:t>
          </a:r>
          <a:r>
            <a:rPr lang="en-US" sz="2800" spc="-30" dirty="0">
              <a:latin typeface="Calibri"/>
              <a:cs typeface="Calibri"/>
            </a:rPr>
            <a:t>approved </a:t>
          </a:r>
          <a:r>
            <a:rPr lang="en-US" sz="2800" spc="-20" dirty="0">
              <a:latin typeface="Calibri"/>
              <a:cs typeface="Calibri"/>
            </a:rPr>
            <a:t>at </a:t>
          </a:r>
          <a:r>
            <a:rPr lang="en-US" sz="2800" spc="-5" dirty="0">
              <a:latin typeface="Calibri"/>
              <a:cs typeface="Calibri"/>
            </a:rPr>
            <a:t>the same</a:t>
          </a:r>
          <a:r>
            <a:rPr lang="en-US" sz="2800" spc="-120" dirty="0">
              <a:latin typeface="Calibri"/>
              <a:cs typeface="Calibri"/>
            </a:rPr>
            <a:t> </a:t>
          </a:r>
          <a:r>
            <a:rPr lang="en-US" sz="2800" spc="-5" dirty="0">
              <a:latin typeface="Calibri"/>
              <a:cs typeface="Calibri"/>
            </a:rPr>
            <a:t>time</a:t>
          </a:r>
          <a:endParaRPr lang="en-US" sz="2800" dirty="0">
            <a:latin typeface="Calibri"/>
            <a:cs typeface="Calibri"/>
          </a:endParaRPr>
        </a:p>
      </dgm:t>
    </dgm:pt>
    <dgm:pt modelId="{D7A34C8F-B77B-436D-9EDF-2AF10EE036D1}" type="parTrans" cxnId="{DB4D7CEF-AAB4-4BEA-A748-4B6FD3D71CA0}">
      <dgm:prSet/>
      <dgm:spPr/>
      <dgm:t>
        <a:bodyPr/>
        <a:lstStyle/>
        <a:p>
          <a:endParaRPr lang="en-US"/>
        </a:p>
      </dgm:t>
    </dgm:pt>
    <dgm:pt modelId="{565D0509-CE6F-496B-B906-7B70D2F87B7B}" type="sibTrans" cxnId="{DB4D7CEF-AAB4-4BEA-A748-4B6FD3D71CA0}">
      <dgm:prSet/>
      <dgm:spPr/>
      <dgm:t>
        <a:bodyPr/>
        <a:lstStyle/>
        <a:p>
          <a:endParaRPr lang="en-US"/>
        </a:p>
      </dgm:t>
    </dgm:pt>
    <dgm:pt modelId="{1748B199-8400-4B85-A7D4-EAF936EF5F11}">
      <dgm:prSet custT="1"/>
      <dgm:spPr/>
      <dgm:t>
        <a:bodyPr anchor="ctr"/>
        <a:lstStyle/>
        <a:p>
          <a:r>
            <a:rPr lang="en-US" sz="2800" b="1" spc="-15" dirty="0">
              <a:latin typeface="Calibri"/>
              <a:cs typeface="Calibri"/>
            </a:rPr>
            <a:t>Rolling </a:t>
          </a:r>
          <a:r>
            <a:rPr lang="en-US" sz="2800" b="1" spc="-5" dirty="0">
              <a:latin typeface="Calibri"/>
              <a:cs typeface="Calibri"/>
            </a:rPr>
            <a:t>– </a:t>
          </a:r>
          <a:r>
            <a:rPr lang="en-US" sz="2800" spc="-5" dirty="0">
              <a:latin typeface="Calibri"/>
              <a:cs typeface="Calibri"/>
            </a:rPr>
            <a:t>each </a:t>
          </a:r>
          <a:r>
            <a:rPr lang="en-US" sz="2800" spc="-30" dirty="0">
              <a:latin typeface="Calibri"/>
              <a:cs typeface="Calibri"/>
            </a:rPr>
            <a:t>year’s </a:t>
          </a:r>
          <a:r>
            <a:rPr lang="en-US" sz="2800" spc="-25" dirty="0">
              <a:latin typeface="Calibri"/>
              <a:cs typeface="Calibri"/>
            </a:rPr>
            <a:t>appropriations are adopted </a:t>
          </a:r>
          <a:r>
            <a:rPr lang="en-US" sz="2800" spc="-5" dirty="0">
              <a:latin typeface="Calibri"/>
              <a:cs typeface="Calibri"/>
            </a:rPr>
            <a:t>in each </a:t>
          </a:r>
          <a:r>
            <a:rPr lang="en-US" sz="2800" spc="-20" dirty="0">
              <a:latin typeface="Calibri"/>
              <a:cs typeface="Calibri"/>
            </a:rPr>
            <a:t>subsequent</a:t>
          </a:r>
          <a:r>
            <a:rPr lang="en-US" sz="2800" spc="-40" dirty="0">
              <a:latin typeface="Calibri"/>
              <a:cs typeface="Calibri"/>
            </a:rPr>
            <a:t> </a:t>
          </a:r>
          <a:r>
            <a:rPr lang="en-US" sz="2800" spc="-25" dirty="0">
              <a:latin typeface="Calibri"/>
              <a:cs typeface="Calibri"/>
            </a:rPr>
            <a:t>year</a:t>
          </a:r>
          <a:endParaRPr lang="en-US" sz="2800" dirty="0">
            <a:latin typeface="Calibri"/>
            <a:cs typeface="Calibri"/>
          </a:endParaRPr>
        </a:p>
      </dgm:t>
    </dgm:pt>
    <dgm:pt modelId="{0076A8FD-9FB6-478C-A636-7C0499EF8231}" type="parTrans" cxnId="{DD0A3672-2B02-494E-93BA-BF4C8D5844D7}">
      <dgm:prSet/>
      <dgm:spPr/>
      <dgm:t>
        <a:bodyPr/>
        <a:lstStyle/>
        <a:p>
          <a:endParaRPr lang="en-US"/>
        </a:p>
      </dgm:t>
    </dgm:pt>
    <dgm:pt modelId="{78F12D56-5284-43C9-A6DC-EDDF81BFAC8A}" type="sibTrans" cxnId="{DD0A3672-2B02-494E-93BA-BF4C8D5844D7}">
      <dgm:prSet/>
      <dgm:spPr/>
      <dgm:t>
        <a:bodyPr/>
        <a:lstStyle/>
        <a:p>
          <a:endParaRPr lang="en-US"/>
        </a:p>
      </dgm:t>
    </dgm:pt>
    <dgm:pt modelId="{337058E1-911F-4CA9-A32A-06477CBC9643}" type="pres">
      <dgm:prSet presAssocID="{4162A72B-F6E8-4B91-B3CD-AC89EF24F182}" presName="vert0" presStyleCnt="0">
        <dgm:presLayoutVars>
          <dgm:dir/>
          <dgm:animOne val="branch"/>
          <dgm:animLvl val="lvl"/>
        </dgm:presLayoutVars>
      </dgm:prSet>
      <dgm:spPr/>
      <dgm:t>
        <a:bodyPr/>
        <a:lstStyle/>
        <a:p>
          <a:endParaRPr lang="en-US"/>
        </a:p>
      </dgm:t>
    </dgm:pt>
    <dgm:pt modelId="{995E7C02-3551-438D-A570-136309D4A7C4}" type="pres">
      <dgm:prSet presAssocID="{7DB0E0F9-8005-4528-B890-779ABF51F6D0}" presName="thickLine" presStyleLbl="alignNode1" presStyleIdx="0" presStyleCnt="1"/>
      <dgm:spPr/>
    </dgm:pt>
    <dgm:pt modelId="{360C176C-9AFD-4166-ACD5-1022356739B4}" type="pres">
      <dgm:prSet presAssocID="{7DB0E0F9-8005-4528-B890-779ABF51F6D0}" presName="horz1" presStyleCnt="0"/>
      <dgm:spPr/>
    </dgm:pt>
    <dgm:pt modelId="{475787DB-236A-4687-B7E6-10482B326848}" type="pres">
      <dgm:prSet presAssocID="{7DB0E0F9-8005-4528-B890-779ABF51F6D0}" presName="tx1" presStyleLbl="revTx" presStyleIdx="0" presStyleCnt="3" custScaleX="213315"/>
      <dgm:spPr/>
      <dgm:t>
        <a:bodyPr/>
        <a:lstStyle/>
        <a:p>
          <a:endParaRPr lang="en-US"/>
        </a:p>
      </dgm:t>
    </dgm:pt>
    <dgm:pt modelId="{E014A6CC-BECF-42A1-BF40-DFC8F6413C8E}" type="pres">
      <dgm:prSet presAssocID="{7DB0E0F9-8005-4528-B890-779ABF51F6D0}" presName="vert1" presStyleCnt="0"/>
      <dgm:spPr/>
    </dgm:pt>
    <dgm:pt modelId="{B6898F5C-D928-4E49-BE44-C05E6E100D50}" type="pres">
      <dgm:prSet presAssocID="{E8E7623F-711D-4CCD-AAF3-5C7D9478E05A}" presName="vertSpace2a" presStyleCnt="0"/>
      <dgm:spPr/>
    </dgm:pt>
    <dgm:pt modelId="{8F7EC9D6-C809-4811-925F-29988C020E26}" type="pres">
      <dgm:prSet presAssocID="{E8E7623F-711D-4CCD-AAF3-5C7D9478E05A}" presName="horz2" presStyleCnt="0"/>
      <dgm:spPr/>
    </dgm:pt>
    <dgm:pt modelId="{6D3B8C1C-EFF2-42E3-9AB3-F531268CE2E6}" type="pres">
      <dgm:prSet presAssocID="{E8E7623F-711D-4CCD-AAF3-5C7D9478E05A}" presName="horzSpace2" presStyleCnt="0"/>
      <dgm:spPr/>
    </dgm:pt>
    <dgm:pt modelId="{DE90D67F-5755-4134-BEB6-F42068504CB7}" type="pres">
      <dgm:prSet presAssocID="{E8E7623F-711D-4CCD-AAF3-5C7D9478E05A}" presName="tx2" presStyleLbl="revTx" presStyleIdx="1" presStyleCnt="3"/>
      <dgm:spPr/>
      <dgm:t>
        <a:bodyPr/>
        <a:lstStyle/>
        <a:p>
          <a:endParaRPr lang="en-US"/>
        </a:p>
      </dgm:t>
    </dgm:pt>
    <dgm:pt modelId="{4670285E-3E37-40E4-B318-6AEA67655BC7}" type="pres">
      <dgm:prSet presAssocID="{E8E7623F-711D-4CCD-AAF3-5C7D9478E05A}" presName="vert2" presStyleCnt="0"/>
      <dgm:spPr/>
    </dgm:pt>
    <dgm:pt modelId="{A139DC44-B9C1-45E8-BE87-B04E5D5EF045}" type="pres">
      <dgm:prSet presAssocID="{E8E7623F-711D-4CCD-AAF3-5C7D9478E05A}" presName="thinLine2b" presStyleLbl="callout" presStyleIdx="0" presStyleCnt="2"/>
      <dgm:spPr/>
    </dgm:pt>
    <dgm:pt modelId="{6441B3BF-0791-464C-8FAE-CE8F724F0482}" type="pres">
      <dgm:prSet presAssocID="{E8E7623F-711D-4CCD-AAF3-5C7D9478E05A}" presName="vertSpace2b" presStyleCnt="0"/>
      <dgm:spPr/>
    </dgm:pt>
    <dgm:pt modelId="{AE5F6911-6306-4738-9B88-84FAA06CE52C}" type="pres">
      <dgm:prSet presAssocID="{1748B199-8400-4B85-A7D4-EAF936EF5F11}" presName="horz2" presStyleCnt="0"/>
      <dgm:spPr/>
    </dgm:pt>
    <dgm:pt modelId="{602387D8-B5CC-43CF-B62F-618ECB2DBBA9}" type="pres">
      <dgm:prSet presAssocID="{1748B199-8400-4B85-A7D4-EAF936EF5F11}" presName="horzSpace2" presStyleCnt="0"/>
      <dgm:spPr/>
    </dgm:pt>
    <dgm:pt modelId="{09D9C147-52E6-448A-994F-BAE676612F0F}" type="pres">
      <dgm:prSet presAssocID="{1748B199-8400-4B85-A7D4-EAF936EF5F11}" presName="tx2" presStyleLbl="revTx" presStyleIdx="2" presStyleCnt="3"/>
      <dgm:spPr/>
      <dgm:t>
        <a:bodyPr/>
        <a:lstStyle/>
        <a:p>
          <a:endParaRPr lang="en-US"/>
        </a:p>
      </dgm:t>
    </dgm:pt>
    <dgm:pt modelId="{3F4DF2BE-2752-4A8D-986E-CBB9C2F6BC6C}" type="pres">
      <dgm:prSet presAssocID="{1748B199-8400-4B85-A7D4-EAF936EF5F11}" presName="vert2" presStyleCnt="0"/>
      <dgm:spPr/>
    </dgm:pt>
    <dgm:pt modelId="{824DE193-B84E-4CE8-AEFC-EE884225D9C1}" type="pres">
      <dgm:prSet presAssocID="{1748B199-8400-4B85-A7D4-EAF936EF5F11}" presName="thinLine2b" presStyleLbl="callout" presStyleIdx="1" presStyleCnt="2"/>
      <dgm:spPr/>
    </dgm:pt>
    <dgm:pt modelId="{EF2F4FEA-A509-40BF-BB57-F748F0CA4CAD}" type="pres">
      <dgm:prSet presAssocID="{1748B199-8400-4B85-A7D4-EAF936EF5F11}" presName="vertSpace2b" presStyleCnt="0"/>
      <dgm:spPr/>
    </dgm:pt>
  </dgm:ptLst>
  <dgm:cxnLst>
    <dgm:cxn modelId="{08D3751C-451D-42FA-B004-AF1380F050FE}" type="presOf" srcId="{1748B199-8400-4B85-A7D4-EAF936EF5F11}" destId="{09D9C147-52E6-448A-994F-BAE676612F0F}" srcOrd="0" destOrd="0" presId="urn:microsoft.com/office/officeart/2008/layout/LinedList"/>
    <dgm:cxn modelId="{12B736AF-3B05-4399-9B21-5366F36ACCC1}" srcId="{4162A72B-F6E8-4B91-B3CD-AC89EF24F182}" destId="{7DB0E0F9-8005-4528-B890-779ABF51F6D0}" srcOrd="0" destOrd="0" parTransId="{814615E7-CD2F-4027-99BF-30F7F7BF1980}" sibTransId="{4B3DF226-B51F-4974-8D5B-E86240F56837}"/>
    <dgm:cxn modelId="{A04FF6A3-987D-4F50-8935-43139C595616}" type="presOf" srcId="{E8E7623F-711D-4CCD-AAF3-5C7D9478E05A}" destId="{DE90D67F-5755-4134-BEB6-F42068504CB7}" srcOrd="0" destOrd="0" presId="urn:microsoft.com/office/officeart/2008/layout/LinedList"/>
    <dgm:cxn modelId="{DD0A3672-2B02-494E-93BA-BF4C8D5844D7}" srcId="{7DB0E0F9-8005-4528-B890-779ABF51F6D0}" destId="{1748B199-8400-4B85-A7D4-EAF936EF5F11}" srcOrd="1" destOrd="0" parTransId="{0076A8FD-9FB6-478C-A636-7C0499EF8231}" sibTransId="{78F12D56-5284-43C9-A6DC-EDDF81BFAC8A}"/>
    <dgm:cxn modelId="{EDD0B398-4B21-4702-B870-F921424DCFFC}" type="presOf" srcId="{7DB0E0F9-8005-4528-B890-779ABF51F6D0}" destId="{475787DB-236A-4687-B7E6-10482B326848}" srcOrd="0" destOrd="0" presId="urn:microsoft.com/office/officeart/2008/layout/LinedList"/>
    <dgm:cxn modelId="{87CA988A-E81C-48ED-B5DB-B54B24B0E7C0}" type="presOf" srcId="{4162A72B-F6E8-4B91-B3CD-AC89EF24F182}" destId="{337058E1-911F-4CA9-A32A-06477CBC9643}" srcOrd="0" destOrd="0" presId="urn:microsoft.com/office/officeart/2008/layout/LinedList"/>
    <dgm:cxn modelId="{DB4D7CEF-AAB4-4BEA-A748-4B6FD3D71CA0}" srcId="{7DB0E0F9-8005-4528-B890-779ABF51F6D0}" destId="{E8E7623F-711D-4CCD-AAF3-5C7D9478E05A}" srcOrd="0" destOrd="0" parTransId="{D7A34C8F-B77B-436D-9EDF-2AF10EE036D1}" sibTransId="{565D0509-CE6F-496B-B906-7B70D2F87B7B}"/>
    <dgm:cxn modelId="{32783ECC-2012-4B5D-ADAB-704707531146}" type="presParOf" srcId="{337058E1-911F-4CA9-A32A-06477CBC9643}" destId="{995E7C02-3551-438D-A570-136309D4A7C4}" srcOrd="0" destOrd="0" presId="urn:microsoft.com/office/officeart/2008/layout/LinedList"/>
    <dgm:cxn modelId="{77A5C469-5339-4BDA-8CCA-8B5F8DE49D60}" type="presParOf" srcId="{337058E1-911F-4CA9-A32A-06477CBC9643}" destId="{360C176C-9AFD-4166-ACD5-1022356739B4}" srcOrd="1" destOrd="0" presId="urn:microsoft.com/office/officeart/2008/layout/LinedList"/>
    <dgm:cxn modelId="{A0741EF3-A882-4802-930A-5251F06319AF}" type="presParOf" srcId="{360C176C-9AFD-4166-ACD5-1022356739B4}" destId="{475787DB-236A-4687-B7E6-10482B326848}" srcOrd="0" destOrd="0" presId="urn:microsoft.com/office/officeart/2008/layout/LinedList"/>
    <dgm:cxn modelId="{0E0DC8F1-D120-42B4-B2BA-3443B18C7CC7}" type="presParOf" srcId="{360C176C-9AFD-4166-ACD5-1022356739B4}" destId="{E014A6CC-BECF-42A1-BF40-DFC8F6413C8E}" srcOrd="1" destOrd="0" presId="urn:microsoft.com/office/officeart/2008/layout/LinedList"/>
    <dgm:cxn modelId="{9CEE4B4E-6723-497E-874F-4544703D1C6B}" type="presParOf" srcId="{E014A6CC-BECF-42A1-BF40-DFC8F6413C8E}" destId="{B6898F5C-D928-4E49-BE44-C05E6E100D50}" srcOrd="0" destOrd="0" presId="urn:microsoft.com/office/officeart/2008/layout/LinedList"/>
    <dgm:cxn modelId="{6DB446CF-F918-40E3-BAB4-F08704BEDB62}" type="presParOf" srcId="{E014A6CC-BECF-42A1-BF40-DFC8F6413C8E}" destId="{8F7EC9D6-C809-4811-925F-29988C020E26}" srcOrd="1" destOrd="0" presId="urn:microsoft.com/office/officeart/2008/layout/LinedList"/>
    <dgm:cxn modelId="{F02FAF76-0E2F-41A5-9557-1A0CBC3656A9}" type="presParOf" srcId="{8F7EC9D6-C809-4811-925F-29988C020E26}" destId="{6D3B8C1C-EFF2-42E3-9AB3-F531268CE2E6}" srcOrd="0" destOrd="0" presId="urn:microsoft.com/office/officeart/2008/layout/LinedList"/>
    <dgm:cxn modelId="{C7A75BAA-DBC1-4EAA-B143-34D1A2C20F88}" type="presParOf" srcId="{8F7EC9D6-C809-4811-925F-29988C020E26}" destId="{DE90D67F-5755-4134-BEB6-F42068504CB7}" srcOrd="1" destOrd="0" presId="urn:microsoft.com/office/officeart/2008/layout/LinedList"/>
    <dgm:cxn modelId="{CD20DEA1-11C9-4303-BA61-B60119E71395}" type="presParOf" srcId="{8F7EC9D6-C809-4811-925F-29988C020E26}" destId="{4670285E-3E37-40E4-B318-6AEA67655BC7}" srcOrd="2" destOrd="0" presId="urn:microsoft.com/office/officeart/2008/layout/LinedList"/>
    <dgm:cxn modelId="{FD137AEA-4F41-4A22-ADFF-943568461B1F}" type="presParOf" srcId="{E014A6CC-BECF-42A1-BF40-DFC8F6413C8E}" destId="{A139DC44-B9C1-45E8-BE87-B04E5D5EF045}" srcOrd="2" destOrd="0" presId="urn:microsoft.com/office/officeart/2008/layout/LinedList"/>
    <dgm:cxn modelId="{5981669B-34B6-4C08-A266-058BA7E3E7A2}" type="presParOf" srcId="{E014A6CC-BECF-42A1-BF40-DFC8F6413C8E}" destId="{6441B3BF-0791-464C-8FAE-CE8F724F0482}" srcOrd="3" destOrd="0" presId="urn:microsoft.com/office/officeart/2008/layout/LinedList"/>
    <dgm:cxn modelId="{B8DA67DD-23D4-4946-8333-E0414A8A6785}" type="presParOf" srcId="{E014A6CC-BECF-42A1-BF40-DFC8F6413C8E}" destId="{AE5F6911-6306-4738-9B88-84FAA06CE52C}" srcOrd="4" destOrd="0" presId="urn:microsoft.com/office/officeart/2008/layout/LinedList"/>
    <dgm:cxn modelId="{61025480-5D5F-4B8B-A239-172FB548FC46}" type="presParOf" srcId="{AE5F6911-6306-4738-9B88-84FAA06CE52C}" destId="{602387D8-B5CC-43CF-B62F-618ECB2DBBA9}" srcOrd="0" destOrd="0" presId="urn:microsoft.com/office/officeart/2008/layout/LinedList"/>
    <dgm:cxn modelId="{8FD200CB-57CF-4893-B8D9-279A76703E4B}" type="presParOf" srcId="{AE5F6911-6306-4738-9B88-84FAA06CE52C}" destId="{09D9C147-52E6-448A-994F-BAE676612F0F}" srcOrd="1" destOrd="0" presId="urn:microsoft.com/office/officeart/2008/layout/LinedList"/>
    <dgm:cxn modelId="{24E56D27-78D3-428E-B80C-ED3BFE4F897F}" type="presParOf" srcId="{AE5F6911-6306-4738-9B88-84FAA06CE52C}" destId="{3F4DF2BE-2752-4A8D-986E-CBB9C2F6BC6C}" srcOrd="2" destOrd="0" presId="urn:microsoft.com/office/officeart/2008/layout/LinedList"/>
    <dgm:cxn modelId="{488846DC-7175-4B5A-BE86-F2D379A0B4E6}" type="presParOf" srcId="{E014A6CC-BECF-42A1-BF40-DFC8F6413C8E}" destId="{824DE193-B84E-4CE8-AEFC-EE884225D9C1}" srcOrd="5" destOrd="0" presId="urn:microsoft.com/office/officeart/2008/layout/LinedList"/>
    <dgm:cxn modelId="{AF29F488-413E-46AB-BBCB-E3B475FAC6AB}" type="presParOf" srcId="{E014A6CC-BECF-42A1-BF40-DFC8F6413C8E}" destId="{EF2F4FEA-A509-40BF-BB57-F748F0CA4CAD}"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0FB0F1C1-8DC4-4DDC-95F0-F781E1B2EA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2EA801-9AAF-4C04-AB78-1D21B0D8989E}">
      <dgm:prSet phldrT="[Text]" custT="1"/>
      <dgm:spPr/>
      <dgm:t>
        <a:bodyPr/>
        <a:lstStyle/>
        <a:p>
          <a:pPr algn="ctr"/>
          <a:r>
            <a:rPr lang="en-US" sz="2800" b="1" spc="15" dirty="0">
              <a:effectLst>
                <a:outerShdw blurRad="38100" dist="38100" dir="2700000" algn="tl">
                  <a:srgbClr val="000000">
                    <a:alpha val="43137"/>
                  </a:srgbClr>
                </a:outerShdw>
              </a:effectLst>
              <a:latin typeface="Calibri"/>
              <a:cs typeface="Calibri"/>
            </a:rPr>
            <a:t>Amend </a:t>
          </a:r>
          <a:r>
            <a:rPr lang="en-US" sz="2800" b="1" spc="-25" dirty="0">
              <a:effectLst>
                <a:outerShdw blurRad="38100" dist="38100" dir="2700000" algn="tl">
                  <a:srgbClr val="000000">
                    <a:alpha val="43137"/>
                  </a:srgbClr>
                </a:outerShdw>
              </a:effectLst>
              <a:latin typeface="Calibri"/>
              <a:cs typeface="Calibri"/>
            </a:rPr>
            <a:t>existing </a:t>
          </a:r>
          <a:r>
            <a:rPr lang="en-US" sz="2800" b="1" spc="-5" dirty="0">
              <a:effectLst>
                <a:outerShdw blurRad="38100" dist="38100" dir="2700000" algn="tl">
                  <a:srgbClr val="000000">
                    <a:alpha val="43137"/>
                  </a:srgbClr>
                </a:outerShdw>
              </a:effectLst>
              <a:latin typeface="Calibri"/>
              <a:cs typeface="Calibri"/>
            </a:rPr>
            <a:t>financial </a:t>
          </a:r>
          <a:r>
            <a:rPr lang="en-US" sz="2800" b="1" dirty="0">
              <a:effectLst>
                <a:outerShdw blurRad="38100" dist="38100" dir="2700000" algn="tl">
                  <a:srgbClr val="000000">
                    <a:alpha val="43137"/>
                  </a:srgbClr>
                </a:outerShdw>
              </a:effectLst>
              <a:latin typeface="Calibri"/>
              <a:cs typeface="Calibri"/>
            </a:rPr>
            <a:t>and </a:t>
          </a:r>
          <a:r>
            <a:rPr lang="en-US" sz="2800" b="1" spc="-20" dirty="0">
              <a:effectLst>
                <a:outerShdw blurRad="38100" dist="38100" dir="2700000" algn="tl">
                  <a:srgbClr val="000000">
                    <a:alpha val="43137"/>
                  </a:srgbClr>
                </a:outerShdw>
              </a:effectLst>
              <a:latin typeface="Calibri"/>
              <a:cs typeface="Calibri"/>
            </a:rPr>
            <a:t>budget</a:t>
          </a:r>
          <a:r>
            <a:rPr lang="en-US" sz="2800" b="1" spc="145" dirty="0">
              <a:effectLst>
                <a:outerShdw blurRad="38100" dist="38100" dir="2700000" algn="tl">
                  <a:srgbClr val="000000">
                    <a:alpha val="43137"/>
                  </a:srgbClr>
                </a:outerShdw>
              </a:effectLst>
              <a:latin typeface="Calibri"/>
              <a:cs typeface="Calibri"/>
            </a:rPr>
            <a:t> </a:t>
          </a:r>
          <a:r>
            <a:rPr lang="en-US" sz="2800" b="1" spc="-5" dirty="0">
              <a:effectLst>
                <a:outerShdw blurRad="38100" dist="38100" dir="2700000" algn="tl">
                  <a:srgbClr val="000000">
                    <a:alpha val="43137"/>
                  </a:srgbClr>
                </a:outerShdw>
              </a:effectLst>
              <a:latin typeface="Calibri"/>
              <a:cs typeface="Calibri"/>
            </a:rPr>
            <a:t>policies:</a:t>
          </a:r>
          <a:endParaRPr lang="en-US" sz="2800" b="1" dirty="0">
            <a:effectLst>
              <a:outerShdw blurRad="38100" dist="38100" dir="2700000" algn="tl">
                <a:srgbClr val="000000">
                  <a:alpha val="43137"/>
                </a:srgbClr>
              </a:outerShdw>
            </a:effectLst>
          </a:endParaRPr>
        </a:p>
      </dgm:t>
    </dgm:pt>
    <dgm:pt modelId="{46BDB0B0-0284-434A-9972-5DDE9A260F98}" type="parTrans" cxnId="{AB4D0AE5-9A66-4BA8-9D85-8BACE7ED07B4}">
      <dgm:prSet/>
      <dgm:spPr/>
      <dgm:t>
        <a:bodyPr/>
        <a:lstStyle/>
        <a:p>
          <a:endParaRPr lang="en-US"/>
        </a:p>
      </dgm:t>
    </dgm:pt>
    <dgm:pt modelId="{46B09EE9-5C6B-4932-BCCB-6AC7B991CC06}" type="sibTrans" cxnId="{AB4D0AE5-9A66-4BA8-9D85-8BACE7ED07B4}">
      <dgm:prSet/>
      <dgm:spPr/>
      <dgm:t>
        <a:bodyPr/>
        <a:lstStyle/>
        <a:p>
          <a:endParaRPr lang="en-US"/>
        </a:p>
      </dgm:t>
    </dgm:pt>
    <dgm:pt modelId="{E537BDFC-F12C-4570-B132-781D239AF680}">
      <dgm:prSet custT="1"/>
      <dgm:spPr/>
      <dgm:t>
        <a:bodyPr/>
        <a:lstStyle/>
        <a:p>
          <a:r>
            <a:rPr lang="en-US" sz="2400" spc="-5" dirty="0">
              <a:latin typeface="Calibri"/>
              <a:cs typeface="Calibri"/>
            </a:rPr>
            <a:t>Allow </a:t>
          </a:r>
          <a:r>
            <a:rPr lang="en-US" sz="2400" spc="-30" dirty="0">
              <a:latin typeface="Calibri"/>
              <a:cs typeface="Calibri"/>
            </a:rPr>
            <a:t>carryovers </a:t>
          </a:r>
          <a:r>
            <a:rPr lang="en-US" sz="2400" spc="-20" dirty="0">
              <a:latin typeface="Calibri"/>
              <a:cs typeface="Calibri"/>
            </a:rPr>
            <a:t>from </a:t>
          </a:r>
          <a:r>
            <a:rPr lang="en-US" sz="2400" spc="-5" dirty="0">
              <a:latin typeface="Calibri"/>
              <a:cs typeface="Calibri"/>
            </a:rPr>
            <a:t>one </a:t>
          </a:r>
          <a:r>
            <a:rPr lang="en-US" sz="2400" spc="-25" dirty="0">
              <a:latin typeface="Calibri"/>
              <a:cs typeface="Calibri"/>
            </a:rPr>
            <a:t>year to </a:t>
          </a:r>
          <a:r>
            <a:rPr lang="en-US" sz="2400" spc="-5" dirty="0">
              <a:latin typeface="Calibri"/>
              <a:cs typeface="Calibri"/>
            </a:rPr>
            <a:t>the</a:t>
          </a:r>
          <a:r>
            <a:rPr lang="en-US" sz="2400" spc="-135" dirty="0">
              <a:latin typeface="Calibri"/>
              <a:cs typeface="Calibri"/>
            </a:rPr>
            <a:t> </a:t>
          </a:r>
          <a:r>
            <a:rPr lang="en-US" sz="2400" spc="-25" dirty="0">
              <a:latin typeface="Calibri"/>
              <a:cs typeface="Calibri"/>
            </a:rPr>
            <a:t>next</a:t>
          </a:r>
          <a:endParaRPr lang="en-US" sz="2400" dirty="0">
            <a:latin typeface="Calibri"/>
            <a:cs typeface="Calibri"/>
          </a:endParaRPr>
        </a:p>
      </dgm:t>
    </dgm:pt>
    <dgm:pt modelId="{A5062E98-DE1C-46A1-AD6F-3328B9AE46BC}" type="parTrans" cxnId="{1F7412EA-39A7-4C5F-A35F-7C70C438D827}">
      <dgm:prSet/>
      <dgm:spPr/>
      <dgm:t>
        <a:bodyPr/>
        <a:lstStyle/>
        <a:p>
          <a:endParaRPr lang="en-US"/>
        </a:p>
      </dgm:t>
    </dgm:pt>
    <dgm:pt modelId="{6C882D83-735F-499A-8E24-D333AC6D8D49}" type="sibTrans" cxnId="{1F7412EA-39A7-4C5F-A35F-7C70C438D827}">
      <dgm:prSet/>
      <dgm:spPr/>
      <dgm:t>
        <a:bodyPr/>
        <a:lstStyle/>
        <a:p>
          <a:endParaRPr lang="en-US"/>
        </a:p>
      </dgm:t>
    </dgm:pt>
    <dgm:pt modelId="{626C02E8-5780-433E-BC6C-C78B522B204B}">
      <dgm:prSet custT="1"/>
      <dgm:spPr/>
      <dgm:t>
        <a:bodyPr/>
        <a:lstStyle/>
        <a:p>
          <a:r>
            <a:rPr lang="en-US" sz="2400" spc="-20" dirty="0">
              <a:latin typeface="Calibri"/>
              <a:cs typeface="Calibri"/>
            </a:rPr>
            <a:t>Budget </a:t>
          </a:r>
          <a:r>
            <a:rPr lang="en-US" sz="2400" spc="-25" dirty="0">
              <a:latin typeface="Calibri"/>
              <a:cs typeface="Calibri"/>
            </a:rPr>
            <a:t>adjustment</a:t>
          </a:r>
          <a:r>
            <a:rPr lang="en-US" sz="2400" dirty="0">
              <a:latin typeface="Calibri"/>
              <a:cs typeface="Calibri"/>
            </a:rPr>
            <a:t> </a:t>
          </a:r>
          <a:r>
            <a:rPr lang="en-US" sz="2400" spc="-25" dirty="0">
              <a:latin typeface="Calibri"/>
              <a:cs typeface="Calibri"/>
            </a:rPr>
            <a:t>levels</a:t>
          </a:r>
          <a:endParaRPr lang="en-US" sz="2400" dirty="0">
            <a:latin typeface="Calibri"/>
            <a:cs typeface="Calibri"/>
          </a:endParaRPr>
        </a:p>
      </dgm:t>
    </dgm:pt>
    <dgm:pt modelId="{63732D9F-B5BC-46F7-949C-3660789B3E6C}" type="parTrans" cxnId="{8FF15B7E-7016-48DD-B70F-F6F478C0C821}">
      <dgm:prSet/>
      <dgm:spPr/>
      <dgm:t>
        <a:bodyPr/>
        <a:lstStyle/>
        <a:p>
          <a:endParaRPr lang="en-US"/>
        </a:p>
      </dgm:t>
    </dgm:pt>
    <dgm:pt modelId="{60031E5B-CE4D-44DC-B745-CA119326059E}" type="sibTrans" cxnId="{8FF15B7E-7016-48DD-B70F-F6F478C0C821}">
      <dgm:prSet/>
      <dgm:spPr/>
      <dgm:t>
        <a:bodyPr/>
        <a:lstStyle/>
        <a:p>
          <a:endParaRPr lang="en-US"/>
        </a:p>
      </dgm:t>
    </dgm:pt>
    <dgm:pt modelId="{788A2FFE-4BB0-4D69-9133-0DA792658F9A}">
      <dgm:prSet custT="1"/>
      <dgm:spPr/>
      <dgm:t>
        <a:bodyPr/>
        <a:lstStyle/>
        <a:p>
          <a:r>
            <a:rPr lang="en-US" sz="2400" spc="-5" dirty="0">
              <a:latin typeface="Calibri"/>
              <a:cs typeface="Calibri"/>
            </a:rPr>
            <a:t>Use of </a:t>
          </a:r>
          <a:r>
            <a:rPr lang="en-US" sz="2400" spc="-40" dirty="0">
              <a:latin typeface="Calibri"/>
              <a:cs typeface="Calibri"/>
            </a:rPr>
            <a:t>revenue </a:t>
          </a:r>
          <a:r>
            <a:rPr lang="en-US" sz="2400" spc="-10" dirty="0">
              <a:latin typeface="Calibri"/>
              <a:cs typeface="Calibri"/>
            </a:rPr>
            <a:t>reserves </a:t>
          </a:r>
          <a:r>
            <a:rPr lang="en-US" sz="2400" spc="-30" dirty="0">
              <a:latin typeface="Calibri"/>
              <a:cs typeface="Calibri"/>
            </a:rPr>
            <a:t>for </a:t>
          </a:r>
          <a:r>
            <a:rPr lang="en-US" sz="2400" spc="-25" dirty="0">
              <a:latin typeface="Calibri"/>
              <a:cs typeface="Calibri"/>
            </a:rPr>
            <a:t>unanticipated  </a:t>
          </a:r>
          <a:r>
            <a:rPr lang="en-US" sz="2400" spc="-30" dirty="0">
              <a:latin typeface="Calibri"/>
              <a:cs typeface="Calibri"/>
            </a:rPr>
            <a:t>expenditures</a:t>
          </a:r>
          <a:endParaRPr lang="en-US" sz="2400" dirty="0">
            <a:latin typeface="Calibri"/>
            <a:cs typeface="Calibri"/>
          </a:endParaRPr>
        </a:p>
      </dgm:t>
    </dgm:pt>
    <dgm:pt modelId="{99B694D2-FD29-4E44-A9B3-CEC94DC135E2}" type="parTrans" cxnId="{A85A6E27-5C96-4FBE-AF4D-4A6CD26307E1}">
      <dgm:prSet/>
      <dgm:spPr/>
      <dgm:t>
        <a:bodyPr/>
        <a:lstStyle/>
        <a:p>
          <a:endParaRPr lang="en-US"/>
        </a:p>
      </dgm:t>
    </dgm:pt>
    <dgm:pt modelId="{F2AD53A1-C7F3-41FE-9D68-3179A216898B}" type="sibTrans" cxnId="{A85A6E27-5C96-4FBE-AF4D-4A6CD26307E1}">
      <dgm:prSet/>
      <dgm:spPr/>
      <dgm:t>
        <a:bodyPr/>
        <a:lstStyle/>
        <a:p>
          <a:endParaRPr lang="en-US"/>
        </a:p>
      </dgm:t>
    </dgm:pt>
    <dgm:pt modelId="{53FAA87B-F53B-46D2-A7CB-9F675274C27C}">
      <dgm:prSet custT="1"/>
      <dgm:spPr/>
      <dgm:t>
        <a:bodyPr/>
        <a:lstStyle/>
        <a:p>
          <a:pPr algn="ctr"/>
          <a:r>
            <a:rPr lang="en-US" sz="2800" b="1" spc="-30" dirty="0">
              <a:effectLst>
                <a:outerShdw blurRad="38100" dist="38100" dir="2700000" algn="tl">
                  <a:srgbClr val="000000">
                    <a:alpha val="43137"/>
                  </a:srgbClr>
                </a:outerShdw>
              </a:effectLst>
              <a:latin typeface="Calibri"/>
              <a:cs typeface="Calibri"/>
            </a:rPr>
            <a:t>Create F</a:t>
          </a:r>
          <a:r>
            <a:rPr lang="en-US" sz="2800" b="1" spc="-5" dirty="0">
              <a:effectLst>
                <a:outerShdw blurRad="38100" dist="38100" dir="2700000" algn="tl">
                  <a:srgbClr val="000000">
                    <a:alpha val="43137"/>
                  </a:srgbClr>
                </a:outerShdw>
              </a:effectLst>
              <a:latin typeface="Calibri"/>
              <a:cs typeface="Calibri"/>
            </a:rPr>
            <a:t>inancial</a:t>
          </a:r>
          <a:r>
            <a:rPr lang="en-US" sz="2800" b="1" spc="-185" dirty="0">
              <a:effectLst>
                <a:outerShdw blurRad="38100" dist="38100" dir="2700000" algn="tl">
                  <a:srgbClr val="000000">
                    <a:alpha val="43137"/>
                  </a:srgbClr>
                </a:outerShdw>
              </a:effectLst>
              <a:latin typeface="Calibri"/>
              <a:cs typeface="Calibri"/>
            </a:rPr>
            <a:t> P</a:t>
          </a:r>
          <a:r>
            <a:rPr lang="en-US" sz="2800" b="1" spc="-5" dirty="0">
              <a:effectLst>
                <a:outerShdw blurRad="38100" dist="38100" dir="2700000" algn="tl">
                  <a:srgbClr val="000000">
                    <a:alpha val="43137"/>
                  </a:srgbClr>
                </a:outerShdw>
              </a:effectLst>
              <a:latin typeface="Calibri"/>
              <a:cs typeface="Calibri"/>
            </a:rPr>
            <a:t>olicies</a:t>
          </a:r>
          <a:endParaRPr lang="en-US" sz="2800" b="1" dirty="0">
            <a:effectLst>
              <a:outerShdw blurRad="38100" dist="38100" dir="2700000" algn="tl">
                <a:srgbClr val="000000">
                  <a:alpha val="43137"/>
                </a:srgbClr>
              </a:outerShdw>
            </a:effectLst>
            <a:latin typeface="Calibri"/>
            <a:cs typeface="Calibri"/>
          </a:endParaRPr>
        </a:p>
      </dgm:t>
    </dgm:pt>
    <dgm:pt modelId="{54F1D0BE-FFFA-4DFE-9EF8-DC91BE285457}" type="parTrans" cxnId="{54BE2E41-DFE6-4CCE-BDD2-229870DA472D}">
      <dgm:prSet/>
      <dgm:spPr/>
      <dgm:t>
        <a:bodyPr/>
        <a:lstStyle/>
        <a:p>
          <a:endParaRPr lang="en-US"/>
        </a:p>
      </dgm:t>
    </dgm:pt>
    <dgm:pt modelId="{A28D4666-23B0-4F39-8ED7-A41711082D00}" type="sibTrans" cxnId="{54BE2E41-DFE6-4CCE-BDD2-229870DA472D}">
      <dgm:prSet/>
      <dgm:spPr/>
      <dgm:t>
        <a:bodyPr/>
        <a:lstStyle/>
        <a:p>
          <a:endParaRPr lang="en-US"/>
        </a:p>
      </dgm:t>
    </dgm:pt>
    <dgm:pt modelId="{25622AD9-D143-430D-A198-8C252C079066}">
      <dgm:prSet custT="1"/>
      <dgm:spPr/>
      <dgm:t>
        <a:bodyPr/>
        <a:lstStyle/>
        <a:p>
          <a:r>
            <a:rPr lang="en-US" sz="2400" spc="-5" dirty="0">
              <a:latin typeface="Calibri"/>
              <a:cs typeface="Calibri"/>
            </a:rPr>
            <a:t>Balance</a:t>
          </a:r>
          <a:r>
            <a:rPr lang="en-US" sz="2400" spc="-165" dirty="0">
              <a:latin typeface="Calibri"/>
              <a:cs typeface="Calibri"/>
            </a:rPr>
            <a:t> </a:t>
          </a:r>
          <a:r>
            <a:rPr lang="en-US" sz="2400" spc="-25" dirty="0">
              <a:latin typeface="Calibri"/>
              <a:cs typeface="Calibri"/>
            </a:rPr>
            <a:t>budget</a:t>
          </a:r>
          <a:endParaRPr lang="en-US" sz="2400" dirty="0">
            <a:latin typeface="Calibri"/>
            <a:cs typeface="Calibri"/>
          </a:endParaRPr>
        </a:p>
      </dgm:t>
    </dgm:pt>
    <dgm:pt modelId="{B1F4AC48-21DA-4DFC-BDD5-32042440D644}" type="parTrans" cxnId="{44509995-F4F0-4A0E-85FC-A4D37E7D11C4}">
      <dgm:prSet/>
      <dgm:spPr/>
      <dgm:t>
        <a:bodyPr/>
        <a:lstStyle/>
        <a:p>
          <a:endParaRPr lang="en-US"/>
        </a:p>
      </dgm:t>
    </dgm:pt>
    <dgm:pt modelId="{47E9BC14-1BF0-4558-8C3D-A1B9EFCE5F1A}" type="sibTrans" cxnId="{44509995-F4F0-4A0E-85FC-A4D37E7D11C4}">
      <dgm:prSet/>
      <dgm:spPr/>
      <dgm:t>
        <a:bodyPr/>
        <a:lstStyle/>
        <a:p>
          <a:endParaRPr lang="en-US"/>
        </a:p>
      </dgm:t>
    </dgm:pt>
    <dgm:pt modelId="{EC88BCB7-50A6-40D0-887C-C6F81C3242C6}">
      <dgm:prSet custT="1"/>
      <dgm:spPr/>
      <dgm:t>
        <a:bodyPr/>
        <a:lstStyle/>
        <a:p>
          <a:r>
            <a:rPr lang="en-US" sz="2400" spc="-25" dirty="0">
              <a:latin typeface="Calibri"/>
              <a:cs typeface="Calibri"/>
            </a:rPr>
            <a:t>Revenue</a:t>
          </a:r>
          <a:r>
            <a:rPr lang="en-US" sz="2400" spc="-185" dirty="0">
              <a:latin typeface="Calibri"/>
              <a:cs typeface="Calibri"/>
            </a:rPr>
            <a:t> </a:t>
          </a:r>
          <a:r>
            <a:rPr lang="en-US" sz="2400" spc="-25" dirty="0">
              <a:latin typeface="Calibri"/>
              <a:cs typeface="Calibri"/>
            </a:rPr>
            <a:t>diversification</a:t>
          </a:r>
          <a:endParaRPr lang="en-US" sz="2400" dirty="0">
            <a:latin typeface="Calibri"/>
            <a:cs typeface="Calibri"/>
          </a:endParaRPr>
        </a:p>
      </dgm:t>
    </dgm:pt>
    <dgm:pt modelId="{82C83558-267A-4EAA-8B84-6D77FA388F07}" type="parTrans" cxnId="{451A74C3-0708-40FE-B8DE-D16CBE367C8D}">
      <dgm:prSet/>
      <dgm:spPr/>
      <dgm:t>
        <a:bodyPr/>
        <a:lstStyle/>
        <a:p>
          <a:endParaRPr lang="en-US"/>
        </a:p>
      </dgm:t>
    </dgm:pt>
    <dgm:pt modelId="{BAE01871-1508-4781-87B7-AEF3AB4563D2}" type="sibTrans" cxnId="{451A74C3-0708-40FE-B8DE-D16CBE367C8D}">
      <dgm:prSet/>
      <dgm:spPr/>
      <dgm:t>
        <a:bodyPr/>
        <a:lstStyle/>
        <a:p>
          <a:endParaRPr lang="en-US"/>
        </a:p>
      </dgm:t>
    </dgm:pt>
    <dgm:pt modelId="{D9C826CD-10F6-4E71-B2FF-D79C107AF0E3}">
      <dgm:prSet custT="1"/>
      <dgm:spPr/>
      <dgm:t>
        <a:bodyPr/>
        <a:lstStyle/>
        <a:p>
          <a:r>
            <a:rPr lang="en-US" sz="2400" spc="-20" dirty="0">
              <a:latin typeface="Calibri"/>
              <a:cs typeface="Calibri"/>
            </a:rPr>
            <a:t>Debt</a:t>
          </a:r>
          <a:r>
            <a:rPr lang="en-US" sz="2400" spc="-114" dirty="0">
              <a:latin typeface="Calibri"/>
              <a:cs typeface="Calibri"/>
            </a:rPr>
            <a:t> </a:t>
          </a:r>
          <a:r>
            <a:rPr lang="en-US" sz="2400" spc="-20" dirty="0">
              <a:latin typeface="Calibri"/>
              <a:cs typeface="Calibri"/>
            </a:rPr>
            <a:t>capacity</a:t>
          </a:r>
          <a:endParaRPr lang="en-US" sz="2400" dirty="0">
            <a:latin typeface="Calibri"/>
            <a:cs typeface="Calibri"/>
          </a:endParaRPr>
        </a:p>
      </dgm:t>
    </dgm:pt>
    <dgm:pt modelId="{C64A499D-8019-459F-86A9-CBA4C69FAC1F}" type="parTrans" cxnId="{5A2E5F78-181F-4A3B-B914-A1052B2641C6}">
      <dgm:prSet/>
      <dgm:spPr/>
      <dgm:t>
        <a:bodyPr/>
        <a:lstStyle/>
        <a:p>
          <a:endParaRPr lang="en-US"/>
        </a:p>
      </dgm:t>
    </dgm:pt>
    <dgm:pt modelId="{2211FF7F-10EC-4E37-BA9B-BFEED7250804}" type="sibTrans" cxnId="{5A2E5F78-181F-4A3B-B914-A1052B2641C6}">
      <dgm:prSet/>
      <dgm:spPr/>
      <dgm:t>
        <a:bodyPr/>
        <a:lstStyle/>
        <a:p>
          <a:endParaRPr lang="en-US"/>
        </a:p>
      </dgm:t>
    </dgm:pt>
    <dgm:pt modelId="{B5086EA2-10EC-4E0B-A2BB-2A362589FDDE}">
      <dgm:prSet custT="1"/>
      <dgm:spPr/>
      <dgm:t>
        <a:bodyPr/>
        <a:lstStyle/>
        <a:p>
          <a:r>
            <a:rPr lang="en-US" sz="2400" spc="-5" dirty="0">
              <a:latin typeface="Calibri"/>
              <a:cs typeface="Calibri"/>
            </a:rPr>
            <a:t>Fund</a:t>
          </a:r>
          <a:r>
            <a:rPr lang="en-US" sz="2400" spc="-125" dirty="0">
              <a:latin typeface="Calibri"/>
              <a:cs typeface="Calibri"/>
            </a:rPr>
            <a:t> </a:t>
          </a:r>
          <a:r>
            <a:rPr lang="en-US" sz="2400" spc="-15" dirty="0">
              <a:latin typeface="Calibri"/>
              <a:cs typeface="Calibri"/>
            </a:rPr>
            <a:t>balance</a:t>
          </a:r>
          <a:endParaRPr lang="en-US" sz="2400" dirty="0">
            <a:latin typeface="Calibri"/>
            <a:cs typeface="Calibri"/>
          </a:endParaRPr>
        </a:p>
      </dgm:t>
    </dgm:pt>
    <dgm:pt modelId="{14AABB9B-F6EF-4B19-97C3-594D424D3794}" type="parTrans" cxnId="{C31FA68B-3A8B-4865-9B57-D0CDF27DDB9B}">
      <dgm:prSet/>
      <dgm:spPr/>
      <dgm:t>
        <a:bodyPr/>
        <a:lstStyle/>
        <a:p>
          <a:endParaRPr lang="en-US"/>
        </a:p>
      </dgm:t>
    </dgm:pt>
    <dgm:pt modelId="{519020A3-68EA-4C6E-B7B3-9CCF8E3E6CAF}" type="sibTrans" cxnId="{C31FA68B-3A8B-4865-9B57-D0CDF27DDB9B}">
      <dgm:prSet/>
      <dgm:spPr/>
      <dgm:t>
        <a:bodyPr/>
        <a:lstStyle/>
        <a:p>
          <a:endParaRPr lang="en-US"/>
        </a:p>
      </dgm:t>
    </dgm:pt>
    <dgm:pt modelId="{FC67279B-CCE8-4D8F-839F-269577D77EF2}" type="pres">
      <dgm:prSet presAssocID="{0FB0F1C1-8DC4-4DDC-95F0-F781E1B2EA10}" presName="linear" presStyleCnt="0">
        <dgm:presLayoutVars>
          <dgm:dir/>
          <dgm:animLvl val="lvl"/>
          <dgm:resizeHandles val="exact"/>
        </dgm:presLayoutVars>
      </dgm:prSet>
      <dgm:spPr/>
      <dgm:t>
        <a:bodyPr/>
        <a:lstStyle/>
        <a:p>
          <a:endParaRPr lang="en-US"/>
        </a:p>
      </dgm:t>
    </dgm:pt>
    <dgm:pt modelId="{46BDD5BC-9A70-4BBA-9747-2A10F28726D2}" type="pres">
      <dgm:prSet presAssocID="{FD2EA801-9AAF-4C04-AB78-1D21B0D8989E}" presName="parentLin" presStyleCnt="0"/>
      <dgm:spPr/>
    </dgm:pt>
    <dgm:pt modelId="{A06DA6B8-8915-4F48-ADEB-4F8CEFC2B7B3}" type="pres">
      <dgm:prSet presAssocID="{FD2EA801-9AAF-4C04-AB78-1D21B0D8989E}" presName="parentLeftMargin" presStyleLbl="node1" presStyleIdx="0" presStyleCnt="2"/>
      <dgm:spPr/>
      <dgm:t>
        <a:bodyPr/>
        <a:lstStyle/>
        <a:p>
          <a:endParaRPr lang="en-US"/>
        </a:p>
      </dgm:t>
    </dgm:pt>
    <dgm:pt modelId="{AA363F5A-0B61-4D9A-AB4F-65E9B33D0E0A}" type="pres">
      <dgm:prSet presAssocID="{FD2EA801-9AAF-4C04-AB78-1D21B0D8989E}" presName="parentText" presStyleLbl="node1" presStyleIdx="0" presStyleCnt="2" custScaleX="123714" custScaleY="120383">
        <dgm:presLayoutVars>
          <dgm:chMax val="0"/>
          <dgm:bulletEnabled val="1"/>
        </dgm:presLayoutVars>
      </dgm:prSet>
      <dgm:spPr/>
      <dgm:t>
        <a:bodyPr/>
        <a:lstStyle/>
        <a:p>
          <a:endParaRPr lang="en-US"/>
        </a:p>
      </dgm:t>
    </dgm:pt>
    <dgm:pt modelId="{482102EF-9DBA-4539-B032-986BEDC52F64}" type="pres">
      <dgm:prSet presAssocID="{FD2EA801-9AAF-4C04-AB78-1D21B0D8989E}" presName="negativeSpace" presStyleCnt="0"/>
      <dgm:spPr/>
    </dgm:pt>
    <dgm:pt modelId="{4098555D-8C9D-4854-B5EA-423963780190}" type="pres">
      <dgm:prSet presAssocID="{FD2EA801-9AAF-4C04-AB78-1D21B0D8989E}" presName="childText" presStyleLbl="conFgAcc1" presStyleIdx="0" presStyleCnt="2">
        <dgm:presLayoutVars>
          <dgm:bulletEnabled val="1"/>
        </dgm:presLayoutVars>
      </dgm:prSet>
      <dgm:spPr/>
      <dgm:t>
        <a:bodyPr/>
        <a:lstStyle/>
        <a:p>
          <a:endParaRPr lang="en-US"/>
        </a:p>
      </dgm:t>
    </dgm:pt>
    <dgm:pt modelId="{39C9BA6C-E165-4C42-8E93-45C91DD569EC}" type="pres">
      <dgm:prSet presAssocID="{46B09EE9-5C6B-4932-BCCB-6AC7B991CC06}" presName="spaceBetweenRectangles" presStyleCnt="0"/>
      <dgm:spPr/>
    </dgm:pt>
    <dgm:pt modelId="{82D99080-38CF-4D8E-ADB0-CFC3CFB49979}" type="pres">
      <dgm:prSet presAssocID="{53FAA87B-F53B-46D2-A7CB-9F675274C27C}" presName="parentLin" presStyleCnt="0"/>
      <dgm:spPr/>
    </dgm:pt>
    <dgm:pt modelId="{2B6C9AF8-7EC3-4B73-A365-C4B0433334B1}" type="pres">
      <dgm:prSet presAssocID="{53FAA87B-F53B-46D2-A7CB-9F675274C27C}" presName="parentLeftMargin" presStyleLbl="node1" presStyleIdx="0" presStyleCnt="2"/>
      <dgm:spPr/>
      <dgm:t>
        <a:bodyPr/>
        <a:lstStyle/>
        <a:p>
          <a:endParaRPr lang="en-US"/>
        </a:p>
      </dgm:t>
    </dgm:pt>
    <dgm:pt modelId="{8F9E5430-6909-46B0-908C-C5A7F8AD2930}" type="pres">
      <dgm:prSet presAssocID="{53FAA87B-F53B-46D2-A7CB-9F675274C27C}" presName="parentText" presStyleLbl="node1" presStyleIdx="1" presStyleCnt="2">
        <dgm:presLayoutVars>
          <dgm:chMax val="0"/>
          <dgm:bulletEnabled val="1"/>
        </dgm:presLayoutVars>
      </dgm:prSet>
      <dgm:spPr/>
      <dgm:t>
        <a:bodyPr/>
        <a:lstStyle/>
        <a:p>
          <a:endParaRPr lang="en-US"/>
        </a:p>
      </dgm:t>
    </dgm:pt>
    <dgm:pt modelId="{E20E8EA0-3A49-4D95-9D33-AFEE3D988EFA}" type="pres">
      <dgm:prSet presAssocID="{53FAA87B-F53B-46D2-A7CB-9F675274C27C}" presName="negativeSpace" presStyleCnt="0"/>
      <dgm:spPr/>
    </dgm:pt>
    <dgm:pt modelId="{48349911-5ACA-45B6-AB66-1B14E9D39579}" type="pres">
      <dgm:prSet presAssocID="{53FAA87B-F53B-46D2-A7CB-9F675274C27C}" presName="childText" presStyleLbl="conFgAcc1" presStyleIdx="1" presStyleCnt="2">
        <dgm:presLayoutVars>
          <dgm:bulletEnabled val="1"/>
        </dgm:presLayoutVars>
      </dgm:prSet>
      <dgm:spPr/>
      <dgm:t>
        <a:bodyPr/>
        <a:lstStyle/>
        <a:p>
          <a:endParaRPr lang="en-US"/>
        </a:p>
      </dgm:t>
    </dgm:pt>
  </dgm:ptLst>
  <dgm:cxnLst>
    <dgm:cxn modelId="{36C0D5BD-549D-4C2D-9BB5-A43C27F11B01}" type="presOf" srcId="{FD2EA801-9AAF-4C04-AB78-1D21B0D8989E}" destId="{AA363F5A-0B61-4D9A-AB4F-65E9B33D0E0A}" srcOrd="1" destOrd="0" presId="urn:microsoft.com/office/officeart/2005/8/layout/list1"/>
    <dgm:cxn modelId="{3E07E2C3-00C2-4E57-B319-C50152B3430F}" type="presOf" srcId="{0FB0F1C1-8DC4-4DDC-95F0-F781E1B2EA10}" destId="{FC67279B-CCE8-4D8F-839F-269577D77EF2}" srcOrd="0" destOrd="0" presId="urn:microsoft.com/office/officeart/2005/8/layout/list1"/>
    <dgm:cxn modelId="{1F7412EA-39A7-4C5F-A35F-7C70C438D827}" srcId="{FD2EA801-9AAF-4C04-AB78-1D21B0D8989E}" destId="{E537BDFC-F12C-4570-B132-781D239AF680}" srcOrd="0" destOrd="0" parTransId="{A5062E98-DE1C-46A1-AD6F-3328B9AE46BC}" sibTransId="{6C882D83-735F-499A-8E24-D333AC6D8D49}"/>
    <dgm:cxn modelId="{AB4D0AE5-9A66-4BA8-9D85-8BACE7ED07B4}" srcId="{0FB0F1C1-8DC4-4DDC-95F0-F781E1B2EA10}" destId="{FD2EA801-9AAF-4C04-AB78-1D21B0D8989E}" srcOrd="0" destOrd="0" parTransId="{46BDB0B0-0284-434A-9972-5DDE9A260F98}" sibTransId="{46B09EE9-5C6B-4932-BCCB-6AC7B991CC06}"/>
    <dgm:cxn modelId="{C39C72EA-54C3-4630-B1A5-BD9278B2B053}" type="presOf" srcId="{E537BDFC-F12C-4570-B132-781D239AF680}" destId="{4098555D-8C9D-4854-B5EA-423963780190}" srcOrd="0" destOrd="0" presId="urn:microsoft.com/office/officeart/2005/8/layout/list1"/>
    <dgm:cxn modelId="{8FF15B7E-7016-48DD-B70F-F6F478C0C821}" srcId="{FD2EA801-9AAF-4C04-AB78-1D21B0D8989E}" destId="{626C02E8-5780-433E-BC6C-C78B522B204B}" srcOrd="1" destOrd="0" parTransId="{63732D9F-B5BC-46F7-949C-3660789B3E6C}" sibTransId="{60031E5B-CE4D-44DC-B745-CA119326059E}"/>
    <dgm:cxn modelId="{54BE2E41-DFE6-4CCE-BDD2-229870DA472D}" srcId="{0FB0F1C1-8DC4-4DDC-95F0-F781E1B2EA10}" destId="{53FAA87B-F53B-46D2-A7CB-9F675274C27C}" srcOrd="1" destOrd="0" parTransId="{54F1D0BE-FFFA-4DFE-9EF8-DC91BE285457}" sibTransId="{A28D4666-23B0-4F39-8ED7-A41711082D00}"/>
    <dgm:cxn modelId="{E422B015-F93C-4456-887A-61349B897447}" type="presOf" srcId="{EC88BCB7-50A6-40D0-887C-C6F81C3242C6}" destId="{48349911-5ACA-45B6-AB66-1B14E9D39579}" srcOrd="0" destOrd="1" presId="urn:microsoft.com/office/officeart/2005/8/layout/list1"/>
    <dgm:cxn modelId="{115AE805-8528-41E4-B6B7-B6E036F4FB07}" type="presOf" srcId="{FD2EA801-9AAF-4C04-AB78-1D21B0D8989E}" destId="{A06DA6B8-8915-4F48-ADEB-4F8CEFC2B7B3}" srcOrd="0" destOrd="0" presId="urn:microsoft.com/office/officeart/2005/8/layout/list1"/>
    <dgm:cxn modelId="{BF711A47-5626-49D3-8622-3F5F40816814}" type="presOf" srcId="{D9C826CD-10F6-4E71-B2FF-D79C107AF0E3}" destId="{48349911-5ACA-45B6-AB66-1B14E9D39579}" srcOrd="0" destOrd="2" presId="urn:microsoft.com/office/officeart/2005/8/layout/list1"/>
    <dgm:cxn modelId="{5A2E5F78-181F-4A3B-B914-A1052B2641C6}" srcId="{53FAA87B-F53B-46D2-A7CB-9F675274C27C}" destId="{D9C826CD-10F6-4E71-B2FF-D79C107AF0E3}" srcOrd="2" destOrd="0" parTransId="{C64A499D-8019-459F-86A9-CBA4C69FAC1F}" sibTransId="{2211FF7F-10EC-4E37-BA9B-BFEED7250804}"/>
    <dgm:cxn modelId="{2DA91351-B1E5-40A3-95D4-D03EC0A74A4B}" type="presOf" srcId="{788A2FFE-4BB0-4D69-9133-0DA792658F9A}" destId="{4098555D-8C9D-4854-B5EA-423963780190}" srcOrd="0" destOrd="2" presId="urn:microsoft.com/office/officeart/2005/8/layout/list1"/>
    <dgm:cxn modelId="{C31FA68B-3A8B-4865-9B57-D0CDF27DDB9B}" srcId="{53FAA87B-F53B-46D2-A7CB-9F675274C27C}" destId="{B5086EA2-10EC-4E0B-A2BB-2A362589FDDE}" srcOrd="3" destOrd="0" parTransId="{14AABB9B-F6EF-4B19-97C3-594D424D3794}" sibTransId="{519020A3-68EA-4C6E-B7B3-9CCF8E3E6CAF}"/>
    <dgm:cxn modelId="{451A74C3-0708-40FE-B8DE-D16CBE367C8D}" srcId="{53FAA87B-F53B-46D2-A7CB-9F675274C27C}" destId="{EC88BCB7-50A6-40D0-887C-C6F81C3242C6}" srcOrd="1" destOrd="0" parTransId="{82C83558-267A-4EAA-8B84-6D77FA388F07}" sibTransId="{BAE01871-1508-4781-87B7-AEF3AB4563D2}"/>
    <dgm:cxn modelId="{D5071ECB-22D3-4428-AAA6-CD100761AE66}" type="presOf" srcId="{B5086EA2-10EC-4E0B-A2BB-2A362589FDDE}" destId="{48349911-5ACA-45B6-AB66-1B14E9D39579}" srcOrd="0" destOrd="3" presId="urn:microsoft.com/office/officeart/2005/8/layout/list1"/>
    <dgm:cxn modelId="{44509995-F4F0-4A0E-85FC-A4D37E7D11C4}" srcId="{53FAA87B-F53B-46D2-A7CB-9F675274C27C}" destId="{25622AD9-D143-430D-A198-8C252C079066}" srcOrd="0" destOrd="0" parTransId="{B1F4AC48-21DA-4DFC-BDD5-32042440D644}" sibTransId="{47E9BC14-1BF0-4558-8C3D-A1B9EFCE5F1A}"/>
    <dgm:cxn modelId="{846AAC20-B3EB-4C04-AA83-51CCA9352629}" type="presOf" srcId="{626C02E8-5780-433E-BC6C-C78B522B204B}" destId="{4098555D-8C9D-4854-B5EA-423963780190}" srcOrd="0" destOrd="1" presId="urn:microsoft.com/office/officeart/2005/8/layout/list1"/>
    <dgm:cxn modelId="{BAFC8482-0B0A-44C6-A6F8-2B614B7CE12B}" type="presOf" srcId="{25622AD9-D143-430D-A198-8C252C079066}" destId="{48349911-5ACA-45B6-AB66-1B14E9D39579}" srcOrd="0" destOrd="0" presId="urn:microsoft.com/office/officeart/2005/8/layout/list1"/>
    <dgm:cxn modelId="{A85A6E27-5C96-4FBE-AF4D-4A6CD26307E1}" srcId="{FD2EA801-9AAF-4C04-AB78-1D21B0D8989E}" destId="{788A2FFE-4BB0-4D69-9133-0DA792658F9A}" srcOrd="2" destOrd="0" parTransId="{99B694D2-FD29-4E44-A9B3-CEC94DC135E2}" sibTransId="{F2AD53A1-C7F3-41FE-9D68-3179A216898B}"/>
    <dgm:cxn modelId="{B76BB8C5-ACFB-4F7D-93CA-D9268D463912}" type="presOf" srcId="{53FAA87B-F53B-46D2-A7CB-9F675274C27C}" destId="{8F9E5430-6909-46B0-908C-C5A7F8AD2930}" srcOrd="1" destOrd="0" presId="urn:microsoft.com/office/officeart/2005/8/layout/list1"/>
    <dgm:cxn modelId="{6DB54F6C-BB86-4691-AB39-01908C57E42D}" type="presOf" srcId="{53FAA87B-F53B-46D2-A7CB-9F675274C27C}" destId="{2B6C9AF8-7EC3-4B73-A365-C4B0433334B1}" srcOrd="0" destOrd="0" presId="urn:microsoft.com/office/officeart/2005/8/layout/list1"/>
    <dgm:cxn modelId="{CCEDD5A5-803B-49B2-B2A2-E6CFBEB2143E}" type="presParOf" srcId="{FC67279B-CCE8-4D8F-839F-269577D77EF2}" destId="{46BDD5BC-9A70-4BBA-9747-2A10F28726D2}" srcOrd="0" destOrd="0" presId="urn:microsoft.com/office/officeart/2005/8/layout/list1"/>
    <dgm:cxn modelId="{EA696BAB-ED38-460B-A11E-C696A76DFE03}" type="presParOf" srcId="{46BDD5BC-9A70-4BBA-9747-2A10F28726D2}" destId="{A06DA6B8-8915-4F48-ADEB-4F8CEFC2B7B3}" srcOrd="0" destOrd="0" presId="urn:microsoft.com/office/officeart/2005/8/layout/list1"/>
    <dgm:cxn modelId="{70156B9E-6FE9-4882-B21A-FE5F6C722453}" type="presParOf" srcId="{46BDD5BC-9A70-4BBA-9747-2A10F28726D2}" destId="{AA363F5A-0B61-4D9A-AB4F-65E9B33D0E0A}" srcOrd="1" destOrd="0" presId="urn:microsoft.com/office/officeart/2005/8/layout/list1"/>
    <dgm:cxn modelId="{7B5DB578-BA5D-4EE1-9C14-55862DBE750F}" type="presParOf" srcId="{FC67279B-CCE8-4D8F-839F-269577D77EF2}" destId="{482102EF-9DBA-4539-B032-986BEDC52F64}" srcOrd="1" destOrd="0" presId="urn:microsoft.com/office/officeart/2005/8/layout/list1"/>
    <dgm:cxn modelId="{12A0BA7D-100D-4D32-AAAF-2FD9FC484CC6}" type="presParOf" srcId="{FC67279B-CCE8-4D8F-839F-269577D77EF2}" destId="{4098555D-8C9D-4854-B5EA-423963780190}" srcOrd="2" destOrd="0" presId="urn:microsoft.com/office/officeart/2005/8/layout/list1"/>
    <dgm:cxn modelId="{3F07E888-9923-458A-AB4E-545F5366FA99}" type="presParOf" srcId="{FC67279B-CCE8-4D8F-839F-269577D77EF2}" destId="{39C9BA6C-E165-4C42-8E93-45C91DD569EC}" srcOrd="3" destOrd="0" presId="urn:microsoft.com/office/officeart/2005/8/layout/list1"/>
    <dgm:cxn modelId="{7AEA88D7-B214-4752-8970-93CF74F74D67}" type="presParOf" srcId="{FC67279B-CCE8-4D8F-839F-269577D77EF2}" destId="{82D99080-38CF-4D8E-ADB0-CFC3CFB49979}" srcOrd="4" destOrd="0" presId="urn:microsoft.com/office/officeart/2005/8/layout/list1"/>
    <dgm:cxn modelId="{E9FC7638-9B6B-427E-8B60-6BEB95EEFEAA}" type="presParOf" srcId="{82D99080-38CF-4D8E-ADB0-CFC3CFB49979}" destId="{2B6C9AF8-7EC3-4B73-A365-C4B0433334B1}" srcOrd="0" destOrd="0" presId="urn:microsoft.com/office/officeart/2005/8/layout/list1"/>
    <dgm:cxn modelId="{0292BDD7-8DB3-4442-B06E-9A00DCBD50DC}" type="presParOf" srcId="{82D99080-38CF-4D8E-ADB0-CFC3CFB49979}" destId="{8F9E5430-6909-46B0-908C-C5A7F8AD2930}" srcOrd="1" destOrd="0" presId="urn:microsoft.com/office/officeart/2005/8/layout/list1"/>
    <dgm:cxn modelId="{F73FDFB9-73A2-4903-A257-17A07A272049}" type="presParOf" srcId="{FC67279B-CCE8-4D8F-839F-269577D77EF2}" destId="{E20E8EA0-3A49-4D95-9D33-AFEE3D988EFA}" srcOrd="5" destOrd="0" presId="urn:microsoft.com/office/officeart/2005/8/layout/list1"/>
    <dgm:cxn modelId="{7032D109-EEEE-4803-8801-A3CDB86BF52E}" type="presParOf" srcId="{FC67279B-CCE8-4D8F-839F-269577D77EF2}" destId="{48349911-5ACA-45B6-AB66-1B14E9D3957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E62A7E57-66DE-4B3E-B3E8-47038D060645}" type="doc">
      <dgm:prSet loTypeId="urn:microsoft.com/office/officeart/2005/8/layout/hierarchy3" loCatId="relationship" qsTypeId="urn:microsoft.com/office/officeart/2005/8/quickstyle/simple1" qsCatId="simple" csTypeId="urn:microsoft.com/office/officeart/2005/8/colors/accent0_3" csCatId="mainScheme" phldr="1"/>
      <dgm:spPr/>
      <dgm:t>
        <a:bodyPr/>
        <a:lstStyle/>
        <a:p>
          <a:endParaRPr lang="en-US"/>
        </a:p>
      </dgm:t>
    </dgm:pt>
    <dgm:pt modelId="{7E8391FB-F908-41CE-859D-C3738B1EBC8A}">
      <dgm:prSet phldrT="[Text]" custT="1"/>
      <dgm:spPr/>
      <dgm:t>
        <a:bodyPr/>
        <a:lstStyle/>
        <a:p>
          <a:r>
            <a:rPr lang="en-US" sz="2800" b="1" spc="-20" dirty="0">
              <a:effectLst>
                <a:outerShdw blurRad="38100" dist="38100" dir="2700000" algn="tl">
                  <a:srgbClr val="000000">
                    <a:alpha val="43137"/>
                  </a:srgbClr>
                </a:outerShdw>
              </a:effectLst>
              <a:latin typeface="Calibri"/>
              <a:cs typeface="Calibri"/>
            </a:rPr>
            <a:t>Budget:</a:t>
          </a:r>
          <a:endParaRPr lang="en-US" sz="2800" b="1" dirty="0">
            <a:effectLst>
              <a:outerShdw blurRad="38100" dist="38100" dir="2700000" algn="tl">
                <a:srgbClr val="000000">
                  <a:alpha val="43137"/>
                </a:srgbClr>
              </a:outerShdw>
            </a:effectLst>
          </a:endParaRPr>
        </a:p>
      </dgm:t>
    </dgm:pt>
    <dgm:pt modelId="{11881F24-650A-4F99-8C03-8A8F000FB62D}" type="parTrans" cxnId="{56FC074F-2C6A-4F08-9F83-1FEC2145E02C}">
      <dgm:prSet/>
      <dgm:spPr/>
      <dgm:t>
        <a:bodyPr/>
        <a:lstStyle/>
        <a:p>
          <a:endParaRPr lang="en-US"/>
        </a:p>
      </dgm:t>
    </dgm:pt>
    <dgm:pt modelId="{234D5436-66AC-49F3-A570-4CAF78089C4A}" type="sibTrans" cxnId="{56FC074F-2C6A-4F08-9F83-1FEC2145E02C}">
      <dgm:prSet/>
      <dgm:spPr/>
      <dgm:t>
        <a:bodyPr/>
        <a:lstStyle/>
        <a:p>
          <a:endParaRPr lang="en-US"/>
        </a:p>
      </dgm:t>
    </dgm:pt>
    <dgm:pt modelId="{2D9B50D2-54F7-47E9-8168-B39874267552}">
      <dgm:prSet phldrT="[Text]" custT="1"/>
      <dgm:spPr/>
      <dgm:t>
        <a:bodyPr/>
        <a:lstStyle/>
        <a:p>
          <a:r>
            <a:rPr lang="en-US" sz="2800" b="1" spc="-5" dirty="0">
              <a:effectLst>
                <a:outerShdw blurRad="38100" dist="38100" dir="2700000" algn="tl">
                  <a:srgbClr val="000000">
                    <a:alpha val="43137"/>
                  </a:srgbClr>
                </a:outerShdw>
              </a:effectLst>
              <a:latin typeface="Calibri"/>
              <a:cs typeface="Calibri"/>
            </a:rPr>
            <a:t>Financial</a:t>
          </a:r>
          <a:r>
            <a:rPr lang="en-US" sz="2800" b="1" spc="-155" dirty="0">
              <a:effectLst>
                <a:outerShdw blurRad="38100" dist="38100" dir="2700000" algn="tl">
                  <a:srgbClr val="000000">
                    <a:alpha val="43137"/>
                  </a:srgbClr>
                </a:outerShdw>
              </a:effectLst>
              <a:latin typeface="Calibri"/>
              <a:cs typeface="Calibri"/>
            </a:rPr>
            <a:t> </a:t>
          </a:r>
          <a:r>
            <a:rPr lang="en-US" sz="2800" b="1" spc="-20" dirty="0">
              <a:effectLst>
                <a:outerShdw blurRad="38100" dist="38100" dir="2700000" algn="tl">
                  <a:srgbClr val="000000">
                    <a:alpha val="43137"/>
                  </a:srgbClr>
                </a:outerShdw>
              </a:effectLst>
              <a:latin typeface="Calibri"/>
              <a:cs typeface="Calibri"/>
            </a:rPr>
            <a:t>Plan:</a:t>
          </a:r>
          <a:endParaRPr lang="en-US" sz="2800" b="1" dirty="0">
            <a:effectLst>
              <a:outerShdw blurRad="38100" dist="38100" dir="2700000" algn="tl">
                <a:srgbClr val="000000">
                  <a:alpha val="43137"/>
                </a:srgbClr>
              </a:outerShdw>
            </a:effectLst>
          </a:endParaRPr>
        </a:p>
      </dgm:t>
    </dgm:pt>
    <dgm:pt modelId="{D53479C3-A525-4293-81B6-9AC90156F685}" type="parTrans" cxnId="{4A5FAC60-6001-4774-9817-98D6F73C7CA6}">
      <dgm:prSet/>
      <dgm:spPr/>
      <dgm:t>
        <a:bodyPr/>
        <a:lstStyle/>
        <a:p>
          <a:endParaRPr lang="en-US"/>
        </a:p>
      </dgm:t>
    </dgm:pt>
    <dgm:pt modelId="{CB2C6E10-57A2-4D75-B3BB-133BDF6305A6}" type="sibTrans" cxnId="{4A5FAC60-6001-4774-9817-98D6F73C7CA6}">
      <dgm:prSet/>
      <dgm:spPr/>
      <dgm:t>
        <a:bodyPr/>
        <a:lstStyle/>
        <a:p>
          <a:endParaRPr lang="en-US"/>
        </a:p>
      </dgm:t>
    </dgm:pt>
    <dgm:pt modelId="{742EFD1D-D810-4814-893C-6CFE0475C810}">
      <dgm:prSet custT="1"/>
      <dgm:spPr/>
      <dgm:t>
        <a:bodyPr/>
        <a:lstStyle/>
        <a:p>
          <a:r>
            <a:rPr lang="en-US" sz="2400" spc="-20" dirty="0">
              <a:latin typeface="Calibri"/>
              <a:cs typeface="Calibri"/>
            </a:rPr>
            <a:t>Includes </a:t>
          </a:r>
          <a:r>
            <a:rPr lang="en-US" sz="2400" spc="-10" dirty="0">
              <a:latin typeface="Calibri"/>
              <a:cs typeface="Calibri"/>
            </a:rPr>
            <a:t>goals </a:t>
          </a:r>
          <a:r>
            <a:rPr lang="en-US" sz="2400" spc="-5" dirty="0">
              <a:latin typeface="Calibri"/>
              <a:cs typeface="Calibri"/>
            </a:rPr>
            <a:t>or  objectives</a:t>
          </a:r>
          <a:endParaRPr lang="en-US" sz="2400" dirty="0">
            <a:latin typeface="Calibri"/>
            <a:cs typeface="Calibri"/>
          </a:endParaRPr>
        </a:p>
      </dgm:t>
    </dgm:pt>
    <dgm:pt modelId="{1634AC69-B9E4-4364-BD0D-7CFEFC38DD53}" type="parTrans" cxnId="{1F62021D-BC7B-4D5B-A468-D2B1F194D939}">
      <dgm:prSet/>
      <dgm:spPr/>
      <dgm:t>
        <a:bodyPr/>
        <a:lstStyle/>
        <a:p>
          <a:endParaRPr lang="en-US"/>
        </a:p>
      </dgm:t>
    </dgm:pt>
    <dgm:pt modelId="{B257592C-E42F-4A99-B10D-DCD90F27E658}" type="sibTrans" cxnId="{1F62021D-BC7B-4D5B-A468-D2B1F194D939}">
      <dgm:prSet/>
      <dgm:spPr/>
      <dgm:t>
        <a:bodyPr/>
        <a:lstStyle/>
        <a:p>
          <a:endParaRPr lang="en-US"/>
        </a:p>
      </dgm:t>
    </dgm:pt>
    <dgm:pt modelId="{F3304604-9951-4ABB-B3BF-BBC423F584D4}">
      <dgm:prSet custT="1"/>
      <dgm:spPr/>
      <dgm:t>
        <a:bodyPr/>
        <a:lstStyle/>
        <a:p>
          <a:r>
            <a:rPr lang="en-US" sz="2400" spc="-10" dirty="0">
              <a:latin typeface="Calibri"/>
              <a:cs typeface="Calibri"/>
            </a:rPr>
            <a:t>Public</a:t>
          </a:r>
          <a:r>
            <a:rPr lang="en-US" sz="2400" spc="-105" dirty="0">
              <a:latin typeface="Calibri"/>
              <a:cs typeface="Calibri"/>
            </a:rPr>
            <a:t> </a:t>
          </a:r>
          <a:r>
            <a:rPr lang="en-US" sz="2400" spc="-20" dirty="0">
              <a:latin typeface="Calibri"/>
              <a:cs typeface="Calibri"/>
            </a:rPr>
            <a:t>documents</a:t>
          </a:r>
          <a:endParaRPr lang="en-US" sz="2400" dirty="0">
            <a:latin typeface="Calibri"/>
            <a:cs typeface="Calibri"/>
          </a:endParaRPr>
        </a:p>
      </dgm:t>
    </dgm:pt>
    <dgm:pt modelId="{A42873E0-5CA4-4E38-8E91-53C0AC95D3CE}" type="parTrans" cxnId="{30327237-F949-43BF-8FE9-861179DA1777}">
      <dgm:prSet/>
      <dgm:spPr/>
      <dgm:t>
        <a:bodyPr/>
        <a:lstStyle/>
        <a:p>
          <a:endParaRPr lang="en-US"/>
        </a:p>
      </dgm:t>
    </dgm:pt>
    <dgm:pt modelId="{76093D33-6F67-4FB2-BC0A-1E00FB61ACC0}" type="sibTrans" cxnId="{30327237-F949-43BF-8FE9-861179DA1777}">
      <dgm:prSet/>
      <dgm:spPr/>
      <dgm:t>
        <a:bodyPr/>
        <a:lstStyle/>
        <a:p>
          <a:endParaRPr lang="en-US"/>
        </a:p>
      </dgm:t>
    </dgm:pt>
    <dgm:pt modelId="{F1D20D5C-0C98-46EF-9433-A1CE12665C5D}">
      <dgm:prSet custT="1"/>
      <dgm:spPr/>
      <dgm:t>
        <a:bodyPr/>
        <a:lstStyle/>
        <a:p>
          <a:r>
            <a:rPr lang="en-US" sz="2400" spc="-30" dirty="0">
              <a:latin typeface="Calibri"/>
              <a:cs typeface="Calibri"/>
            </a:rPr>
            <a:t>Approved </a:t>
          </a:r>
          <a:r>
            <a:rPr lang="en-US" sz="2400" spc="-25" dirty="0">
              <a:latin typeface="Calibri"/>
              <a:cs typeface="Calibri"/>
            </a:rPr>
            <a:t>by governing </a:t>
          </a:r>
          <a:r>
            <a:rPr lang="en-US" sz="2400" spc="-20" dirty="0">
              <a:latin typeface="Calibri"/>
              <a:cs typeface="Calibri"/>
            </a:rPr>
            <a:t>body</a:t>
          </a:r>
          <a:endParaRPr lang="en-US" sz="2400" dirty="0">
            <a:latin typeface="Calibri"/>
            <a:cs typeface="Calibri"/>
          </a:endParaRPr>
        </a:p>
      </dgm:t>
    </dgm:pt>
    <dgm:pt modelId="{69FF8034-AE5F-4606-833F-AA2A71A49FCB}" type="parTrans" cxnId="{9781F697-42AA-4AB6-8DD5-464141C7EE9B}">
      <dgm:prSet/>
      <dgm:spPr/>
      <dgm:t>
        <a:bodyPr/>
        <a:lstStyle/>
        <a:p>
          <a:endParaRPr lang="en-US"/>
        </a:p>
      </dgm:t>
    </dgm:pt>
    <dgm:pt modelId="{C72EA51D-08E7-4C31-83ED-7A4A12B52C14}" type="sibTrans" cxnId="{9781F697-42AA-4AB6-8DD5-464141C7EE9B}">
      <dgm:prSet/>
      <dgm:spPr/>
      <dgm:t>
        <a:bodyPr/>
        <a:lstStyle/>
        <a:p>
          <a:endParaRPr lang="en-US"/>
        </a:p>
      </dgm:t>
    </dgm:pt>
    <dgm:pt modelId="{280F98E1-7E90-467A-9438-FCD22E128DC9}">
      <dgm:prSet custT="1"/>
      <dgm:spPr/>
      <dgm:t>
        <a:bodyPr/>
        <a:lstStyle/>
        <a:p>
          <a:r>
            <a:rPr lang="en-US" sz="2400" spc="-20" dirty="0">
              <a:latin typeface="Calibri"/>
              <a:cs typeface="Calibri"/>
            </a:rPr>
            <a:t>Includes </a:t>
          </a:r>
          <a:r>
            <a:rPr lang="en-US" sz="2400" spc="-10" dirty="0">
              <a:latin typeface="Calibri"/>
              <a:cs typeface="Calibri"/>
            </a:rPr>
            <a:t>goals </a:t>
          </a:r>
          <a:r>
            <a:rPr lang="en-US" sz="2400" spc="-5" dirty="0">
              <a:latin typeface="Calibri"/>
              <a:cs typeface="Calibri"/>
            </a:rPr>
            <a:t>or  objectives</a:t>
          </a:r>
          <a:endParaRPr lang="en-US" sz="2400" dirty="0">
            <a:latin typeface="Calibri"/>
            <a:cs typeface="Calibri"/>
          </a:endParaRPr>
        </a:p>
      </dgm:t>
    </dgm:pt>
    <dgm:pt modelId="{042EB6E3-2327-40C5-86D8-20F5A283BB27}" type="parTrans" cxnId="{913B6201-ABD0-4543-8590-301BCA75A5BB}">
      <dgm:prSet/>
      <dgm:spPr/>
      <dgm:t>
        <a:bodyPr/>
        <a:lstStyle/>
        <a:p>
          <a:endParaRPr lang="en-US"/>
        </a:p>
      </dgm:t>
    </dgm:pt>
    <dgm:pt modelId="{8E67FAE3-D860-40BA-B945-35618B050FC7}" type="sibTrans" cxnId="{913B6201-ABD0-4543-8590-301BCA75A5BB}">
      <dgm:prSet/>
      <dgm:spPr/>
      <dgm:t>
        <a:bodyPr/>
        <a:lstStyle/>
        <a:p>
          <a:endParaRPr lang="en-US"/>
        </a:p>
      </dgm:t>
    </dgm:pt>
    <dgm:pt modelId="{FB31A897-7FD4-4A6F-86A8-BC23DBE2DB62}">
      <dgm:prSet custT="1"/>
      <dgm:spPr/>
      <dgm:t>
        <a:bodyPr/>
        <a:lstStyle/>
        <a:p>
          <a:r>
            <a:rPr lang="en-US" sz="2400" spc="-10" dirty="0">
              <a:latin typeface="Calibri"/>
              <a:cs typeface="Calibri"/>
            </a:rPr>
            <a:t>Public</a:t>
          </a:r>
          <a:r>
            <a:rPr lang="en-US" sz="2400" spc="-105" dirty="0">
              <a:latin typeface="Calibri"/>
              <a:cs typeface="Calibri"/>
            </a:rPr>
            <a:t> </a:t>
          </a:r>
          <a:r>
            <a:rPr lang="en-US" sz="2400" spc="-20" dirty="0">
              <a:latin typeface="Calibri"/>
              <a:cs typeface="Calibri"/>
            </a:rPr>
            <a:t>documents</a:t>
          </a:r>
          <a:endParaRPr lang="en-US" sz="2400" dirty="0">
            <a:latin typeface="Calibri"/>
            <a:cs typeface="Calibri"/>
          </a:endParaRPr>
        </a:p>
      </dgm:t>
    </dgm:pt>
    <dgm:pt modelId="{E96D7AA9-8D0B-44C1-BFEE-0CDD246B262F}" type="parTrans" cxnId="{721E7B6B-4DA6-4D94-B8F9-FA86CDE57B79}">
      <dgm:prSet/>
      <dgm:spPr/>
      <dgm:t>
        <a:bodyPr/>
        <a:lstStyle/>
        <a:p>
          <a:endParaRPr lang="en-US"/>
        </a:p>
      </dgm:t>
    </dgm:pt>
    <dgm:pt modelId="{8F62663C-19FE-4DC7-AE8B-22D2D85AC2DB}" type="sibTrans" cxnId="{721E7B6B-4DA6-4D94-B8F9-FA86CDE57B79}">
      <dgm:prSet/>
      <dgm:spPr/>
      <dgm:t>
        <a:bodyPr/>
        <a:lstStyle/>
        <a:p>
          <a:endParaRPr lang="en-US"/>
        </a:p>
      </dgm:t>
    </dgm:pt>
    <dgm:pt modelId="{E2221531-00BE-43FC-AC20-4277EA2EB9A7}">
      <dgm:prSet custT="1"/>
      <dgm:spPr/>
      <dgm:t>
        <a:bodyPr/>
        <a:lstStyle/>
        <a:p>
          <a:r>
            <a:rPr lang="en-US" sz="2400" spc="-10" dirty="0">
              <a:latin typeface="Calibri"/>
              <a:cs typeface="Calibri"/>
            </a:rPr>
            <a:t>Not </a:t>
          </a:r>
          <a:r>
            <a:rPr lang="en-US" sz="2400" spc="-15" dirty="0">
              <a:latin typeface="Calibri"/>
              <a:cs typeface="Calibri"/>
            </a:rPr>
            <a:t>formally      </a:t>
          </a:r>
          <a:r>
            <a:rPr lang="en-US" sz="2400" spc="-25" dirty="0">
              <a:latin typeface="Calibri"/>
              <a:cs typeface="Calibri"/>
            </a:rPr>
            <a:t>adopted  by </a:t>
          </a:r>
          <a:r>
            <a:rPr lang="en-US" sz="2400" spc="-5" dirty="0">
              <a:latin typeface="Calibri"/>
              <a:cs typeface="Calibri"/>
            </a:rPr>
            <a:t>the </a:t>
          </a:r>
          <a:r>
            <a:rPr lang="en-US" sz="2400" spc="-25" dirty="0">
              <a:latin typeface="Calibri"/>
              <a:cs typeface="Calibri"/>
            </a:rPr>
            <a:t>governing</a:t>
          </a:r>
          <a:r>
            <a:rPr lang="en-US" sz="2400" spc="-85" dirty="0">
              <a:latin typeface="Calibri"/>
              <a:cs typeface="Calibri"/>
            </a:rPr>
            <a:t> </a:t>
          </a:r>
          <a:r>
            <a:rPr lang="en-US" sz="2400" spc="-20" dirty="0">
              <a:latin typeface="Calibri"/>
              <a:cs typeface="Calibri"/>
            </a:rPr>
            <a:t>body</a:t>
          </a:r>
          <a:endParaRPr lang="en-US" sz="2400" dirty="0">
            <a:latin typeface="Calibri"/>
            <a:cs typeface="Calibri"/>
          </a:endParaRPr>
        </a:p>
      </dgm:t>
    </dgm:pt>
    <dgm:pt modelId="{B4930AB2-99C3-4FEF-B577-F62FAA946411}" type="parTrans" cxnId="{FEF8D855-9248-43F3-B356-716F11E2F9B6}">
      <dgm:prSet/>
      <dgm:spPr/>
      <dgm:t>
        <a:bodyPr/>
        <a:lstStyle/>
        <a:p>
          <a:endParaRPr lang="en-US"/>
        </a:p>
      </dgm:t>
    </dgm:pt>
    <dgm:pt modelId="{9A5E4E13-00D9-4705-906A-F2AD794DCFD8}" type="sibTrans" cxnId="{FEF8D855-9248-43F3-B356-716F11E2F9B6}">
      <dgm:prSet/>
      <dgm:spPr/>
      <dgm:t>
        <a:bodyPr/>
        <a:lstStyle/>
        <a:p>
          <a:endParaRPr lang="en-US"/>
        </a:p>
      </dgm:t>
    </dgm:pt>
    <dgm:pt modelId="{C58C2998-72CB-4982-A347-D6A5E72F87A3}" type="pres">
      <dgm:prSet presAssocID="{E62A7E57-66DE-4B3E-B3E8-47038D060645}" presName="diagram" presStyleCnt="0">
        <dgm:presLayoutVars>
          <dgm:chPref val="1"/>
          <dgm:dir/>
          <dgm:animOne val="branch"/>
          <dgm:animLvl val="lvl"/>
          <dgm:resizeHandles/>
        </dgm:presLayoutVars>
      </dgm:prSet>
      <dgm:spPr/>
      <dgm:t>
        <a:bodyPr/>
        <a:lstStyle/>
        <a:p>
          <a:endParaRPr lang="en-US"/>
        </a:p>
      </dgm:t>
    </dgm:pt>
    <dgm:pt modelId="{6534ECBF-AE9E-450A-8350-8CEAEF34DF7D}" type="pres">
      <dgm:prSet presAssocID="{7E8391FB-F908-41CE-859D-C3738B1EBC8A}" presName="root" presStyleCnt="0"/>
      <dgm:spPr/>
    </dgm:pt>
    <dgm:pt modelId="{00917A5E-E87C-4FA4-A602-05B74B9D0936}" type="pres">
      <dgm:prSet presAssocID="{7E8391FB-F908-41CE-859D-C3738B1EBC8A}" presName="rootComposite" presStyleCnt="0"/>
      <dgm:spPr/>
    </dgm:pt>
    <dgm:pt modelId="{7100BBE9-CEC5-4736-9050-EDB63EFF7DBB}" type="pres">
      <dgm:prSet presAssocID="{7E8391FB-F908-41CE-859D-C3738B1EBC8A}" presName="rootText" presStyleLbl="node1" presStyleIdx="0" presStyleCnt="2" custScaleX="182560"/>
      <dgm:spPr/>
      <dgm:t>
        <a:bodyPr/>
        <a:lstStyle/>
        <a:p>
          <a:endParaRPr lang="en-US"/>
        </a:p>
      </dgm:t>
    </dgm:pt>
    <dgm:pt modelId="{CD403421-A4E3-4164-82BD-FD6EB45F4194}" type="pres">
      <dgm:prSet presAssocID="{7E8391FB-F908-41CE-859D-C3738B1EBC8A}" presName="rootConnector" presStyleLbl="node1" presStyleIdx="0" presStyleCnt="2"/>
      <dgm:spPr/>
      <dgm:t>
        <a:bodyPr/>
        <a:lstStyle/>
        <a:p>
          <a:endParaRPr lang="en-US"/>
        </a:p>
      </dgm:t>
    </dgm:pt>
    <dgm:pt modelId="{C2E48DE9-DAAB-4743-860F-0909CDFD1268}" type="pres">
      <dgm:prSet presAssocID="{7E8391FB-F908-41CE-859D-C3738B1EBC8A}" presName="childShape" presStyleCnt="0"/>
      <dgm:spPr/>
    </dgm:pt>
    <dgm:pt modelId="{F1AC6150-ECEF-4AD2-99F7-391FA4CC9680}" type="pres">
      <dgm:prSet presAssocID="{1634AC69-B9E4-4364-BD0D-7CFEFC38DD53}" presName="Name13" presStyleLbl="parChTrans1D2" presStyleIdx="0" presStyleCnt="6"/>
      <dgm:spPr/>
      <dgm:t>
        <a:bodyPr/>
        <a:lstStyle/>
        <a:p>
          <a:endParaRPr lang="en-US"/>
        </a:p>
      </dgm:t>
    </dgm:pt>
    <dgm:pt modelId="{E9686435-3355-46E0-A5E2-E68DEC5753FB}" type="pres">
      <dgm:prSet presAssocID="{742EFD1D-D810-4814-893C-6CFE0475C810}" presName="childText" presStyleLbl="bgAcc1" presStyleIdx="0" presStyleCnt="6" custScaleX="183950">
        <dgm:presLayoutVars>
          <dgm:bulletEnabled val="1"/>
        </dgm:presLayoutVars>
      </dgm:prSet>
      <dgm:spPr/>
      <dgm:t>
        <a:bodyPr/>
        <a:lstStyle/>
        <a:p>
          <a:endParaRPr lang="en-US"/>
        </a:p>
      </dgm:t>
    </dgm:pt>
    <dgm:pt modelId="{A1EBC8C7-1BF9-4173-A883-3638464D4AC6}" type="pres">
      <dgm:prSet presAssocID="{A42873E0-5CA4-4E38-8E91-53C0AC95D3CE}" presName="Name13" presStyleLbl="parChTrans1D2" presStyleIdx="1" presStyleCnt="6"/>
      <dgm:spPr/>
      <dgm:t>
        <a:bodyPr/>
        <a:lstStyle/>
        <a:p>
          <a:endParaRPr lang="en-US"/>
        </a:p>
      </dgm:t>
    </dgm:pt>
    <dgm:pt modelId="{F325367F-F9C3-4521-925C-664E038B50D5}" type="pres">
      <dgm:prSet presAssocID="{F3304604-9951-4ABB-B3BF-BBC423F584D4}" presName="childText" presStyleLbl="bgAcc1" presStyleIdx="1" presStyleCnt="6" custScaleX="190982">
        <dgm:presLayoutVars>
          <dgm:bulletEnabled val="1"/>
        </dgm:presLayoutVars>
      </dgm:prSet>
      <dgm:spPr/>
      <dgm:t>
        <a:bodyPr/>
        <a:lstStyle/>
        <a:p>
          <a:endParaRPr lang="en-US"/>
        </a:p>
      </dgm:t>
    </dgm:pt>
    <dgm:pt modelId="{323D57E5-F074-4980-9FDA-5DECD478B964}" type="pres">
      <dgm:prSet presAssocID="{69FF8034-AE5F-4606-833F-AA2A71A49FCB}" presName="Name13" presStyleLbl="parChTrans1D2" presStyleIdx="2" presStyleCnt="6"/>
      <dgm:spPr/>
      <dgm:t>
        <a:bodyPr/>
        <a:lstStyle/>
        <a:p>
          <a:endParaRPr lang="en-US"/>
        </a:p>
      </dgm:t>
    </dgm:pt>
    <dgm:pt modelId="{05A71A14-A027-4284-B930-3DF337769549}" type="pres">
      <dgm:prSet presAssocID="{F1D20D5C-0C98-46EF-9433-A1CE12665C5D}" presName="childText" presStyleLbl="bgAcc1" presStyleIdx="2" presStyleCnt="6" custScaleX="202730">
        <dgm:presLayoutVars>
          <dgm:bulletEnabled val="1"/>
        </dgm:presLayoutVars>
      </dgm:prSet>
      <dgm:spPr/>
      <dgm:t>
        <a:bodyPr/>
        <a:lstStyle/>
        <a:p>
          <a:endParaRPr lang="en-US"/>
        </a:p>
      </dgm:t>
    </dgm:pt>
    <dgm:pt modelId="{479A02F2-029B-4CEC-A440-E19D99A4D4B8}" type="pres">
      <dgm:prSet presAssocID="{2D9B50D2-54F7-47E9-8168-B39874267552}" presName="root" presStyleCnt="0"/>
      <dgm:spPr/>
    </dgm:pt>
    <dgm:pt modelId="{B86BBCCA-365A-450D-8856-9F98A27F8F33}" type="pres">
      <dgm:prSet presAssocID="{2D9B50D2-54F7-47E9-8168-B39874267552}" presName="rootComposite" presStyleCnt="0"/>
      <dgm:spPr/>
    </dgm:pt>
    <dgm:pt modelId="{EE86655D-DDFF-4F98-845E-40C0C7F9FCA7}" type="pres">
      <dgm:prSet presAssocID="{2D9B50D2-54F7-47E9-8168-B39874267552}" presName="rootText" presStyleLbl="node1" presStyleIdx="1" presStyleCnt="2" custScaleX="199853"/>
      <dgm:spPr/>
      <dgm:t>
        <a:bodyPr/>
        <a:lstStyle/>
        <a:p>
          <a:endParaRPr lang="en-US"/>
        </a:p>
      </dgm:t>
    </dgm:pt>
    <dgm:pt modelId="{83A0F4FA-B610-4633-85C0-221E6086F140}" type="pres">
      <dgm:prSet presAssocID="{2D9B50D2-54F7-47E9-8168-B39874267552}" presName="rootConnector" presStyleLbl="node1" presStyleIdx="1" presStyleCnt="2"/>
      <dgm:spPr/>
      <dgm:t>
        <a:bodyPr/>
        <a:lstStyle/>
        <a:p>
          <a:endParaRPr lang="en-US"/>
        </a:p>
      </dgm:t>
    </dgm:pt>
    <dgm:pt modelId="{B137972F-AA0C-465B-A535-2F6AD037424A}" type="pres">
      <dgm:prSet presAssocID="{2D9B50D2-54F7-47E9-8168-B39874267552}" presName="childShape" presStyleCnt="0"/>
      <dgm:spPr/>
    </dgm:pt>
    <dgm:pt modelId="{6FDBDF7B-7258-4D7F-AA12-7D3F0929CC44}" type="pres">
      <dgm:prSet presAssocID="{042EB6E3-2327-40C5-86D8-20F5A283BB27}" presName="Name13" presStyleLbl="parChTrans1D2" presStyleIdx="3" presStyleCnt="6"/>
      <dgm:spPr/>
      <dgm:t>
        <a:bodyPr/>
        <a:lstStyle/>
        <a:p>
          <a:endParaRPr lang="en-US"/>
        </a:p>
      </dgm:t>
    </dgm:pt>
    <dgm:pt modelId="{A8AE917B-2024-4345-AAFB-5A373F8A1D3C}" type="pres">
      <dgm:prSet presAssocID="{280F98E1-7E90-467A-9438-FCD22E128DC9}" presName="childText" presStyleLbl="bgAcc1" presStyleIdx="3" presStyleCnt="6" custScaleX="177866">
        <dgm:presLayoutVars>
          <dgm:bulletEnabled val="1"/>
        </dgm:presLayoutVars>
      </dgm:prSet>
      <dgm:spPr/>
      <dgm:t>
        <a:bodyPr/>
        <a:lstStyle/>
        <a:p>
          <a:endParaRPr lang="en-US"/>
        </a:p>
      </dgm:t>
    </dgm:pt>
    <dgm:pt modelId="{46206604-17A3-4D8D-A5AA-EB706F194315}" type="pres">
      <dgm:prSet presAssocID="{E96D7AA9-8D0B-44C1-BFEE-0CDD246B262F}" presName="Name13" presStyleLbl="parChTrans1D2" presStyleIdx="4" presStyleCnt="6"/>
      <dgm:spPr/>
      <dgm:t>
        <a:bodyPr/>
        <a:lstStyle/>
        <a:p>
          <a:endParaRPr lang="en-US"/>
        </a:p>
      </dgm:t>
    </dgm:pt>
    <dgm:pt modelId="{B71857D7-766C-478E-9945-0D4C6BB1FC22}" type="pres">
      <dgm:prSet presAssocID="{FB31A897-7FD4-4A6F-86A8-BC23DBE2DB62}" presName="childText" presStyleLbl="bgAcc1" presStyleIdx="4" presStyleCnt="6" custScaleX="178253">
        <dgm:presLayoutVars>
          <dgm:bulletEnabled val="1"/>
        </dgm:presLayoutVars>
      </dgm:prSet>
      <dgm:spPr/>
      <dgm:t>
        <a:bodyPr/>
        <a:lstStyle/>
        <a:p>
          <a:endParaRPr lang="en-US"/>
        </a:p>
      </dgm:t>
    </dgm:pt>
    <dgm:pt modelId="{BF801341-0A2D-4BFD-8BCC-F7047C148C0C}" type="pres">
      <dgm:prSet presAssocID="{B4930AB2-99C3-4FEF-B577-F62FAA946411}" presName="Name13" presStyleLbl="parChTrans1D2" presStyleIdx="5" presStyleCnt="6"/>
      <dgm:spPr/>
      <dgm:t>
        <a:bodyPr/>
        <a:lstStyle/>
        <a:p>
          <a:endParaRPr lang="en-US"/>
        </a:p>
      </dgm:t>
    </dgm:pt>
    <dgm:pt modelId="{ACE1AECB-4D9C-4ACA-A9C5-BD65962D3660}" type="pres">
      <dgm:prSet presAssocID="{E2221531-00BE-43FC-AC20-4277EA2EB9A7}" presName="childText" presStyleLbl="bgAcc1" presStyleIdx="5" presStyleCnt="6" custScaleX="178253" custScaleY="151020">
        <dgm:presLayoutVars>
          <dgm:bulletEnabled val="1"/>
        </dgm:presLayoutVars>
      </dgm:prSet>
      <dgm:spPr/>
      <dgm:t>
        <a:bodyPr/>
        <a:lstStyle/>
        <a:p>
          <a:endParaRPr lang="en-US"/>
        </a:p>
      </dgm:t>
    </dgm:pt>
  </dgm:ptLst>
  <dgm:cxnLst>
    <dgm:cxn modelId="{31C4DB4C-50F5-40F8-8D5D-459BB965A663}" type="presOf" srcId="{F3304604-9951-4ABB-B3BF-BBC423F584D4}" destId="{F325367F-F9C3-4521-925C-664E038B50D5}" srcOrd="0" destOrd="0" presId="urn:microsoft.com/office/officeart/2005/8/layout/hierarchy3"/>
    <dgm:cxn modelId="{366AB60E-7565-41D1-A46A-B682EB8F936F}" type="presOf" srcId="{E62A7E57-66DE-4B3E-B3E8-47038D060645}" destId="{C58C2998-72CB-4982-A347-D6A5E72F87A3}" srcOrd="0" destOrd="0" presId="urn:microsoft.com/office/officeart/2005/8/layout/hierarchy3"/>
    <dgm:cxn modelId="{1F62021D-BC7B-4D5B-A468-D2B1F194D939}" srcId="{7E8391FB-F908-41CE-859D-C3738B1EBC8A}" destId="{742EFD1D-D810-4814-893C-6CFE0475C810}" srcOrd="0" destOrd="0" parTransId="{1634AC69-B9E4-4364-BD0D-7CFEFC38DD53}" sibTransId="{B257592C-E42F-4A99-B10D-DCD90F27E658}"/>
    <dgm:cxn modelId="{49ADA367-787B-481A-899D-6F9D53156DA6}" type="presOf" srcId="{F1D20D5C-0C98-46EF-9433-A1CE12665C5D}" destId="{05A71A14-A027-4284-B930-3DF337769549}" srcOrd="0" destOrd="0" presId="urn:microsoft.com/office/officeart/2005/8/layout/hierarchy3"/>
    <dgm:cxn modelId="{C37EE4AB-70E0-4F67-939D-3AD43325A6ED}" type="presOf" srcId="{E96D7AA9-8D0B-44C1-BFEE-0CDD246B262F}" destId="{46206604-17A3-4D8D-A5AA-EB706F194315}" srcOrd="0" destOrd="0" presId="urn:microsoft.com/office/officeart/2005/8/layout/hierarchy3"/>
    <dgm:cxn modelId="{30327237-F949-43BF-8FE9-861179DA1777}" srcId="{7E8391FB-F908-41CE-859D-C3738B1EBC8A}" destId="{F3304604-9951-4ABB-B3BF-BBC423F584D4}" srcOrd="1" destOrd="0" parTransId="{A42873E0-5CA4-4E38-8E91-53C0AC95D3CE}" sibTransId="{76093D33-6F67-4FB2-BC0A-1E00FB61ACC0}"/>
    <dgm:cxn modelId="{B1295752-74DE-4E5F-92F1-A8C512FF2B2D}" type="presOf" srcId="{FB31A897-7FD4-4A6F-86A8-BC23DBE2DB62}" destId="{B71857D7-766C-478E-9945-0D4C6BB1FC22}" srcOrd="0" destOrd="0" presId="urn:microsoft.com/office/officeart/2005/8/layout/hierarchy3"/>
    <dgm:cxn modelId="{56FC074F-2C6A-4F08-9F83-1FEC2145E02C}" srcId="{E62A7E57-66DE-4B3E-B3E8-47038D060645}" destId="{7E8391FB-F908-41CE-859D-C3738B1EBC8A}" srcOrd="0" destOrd="0" parTransId="{11881F24-650A-4F99-8C03-8A8F000FB62D}" sibTransId="{234D5436-66AC-49F3-A570-4CAF78089C4A}"/>
    <dgm:cxn modelId="{3356DB19-69F6-4D78-8E87-00FE4E74983C}" type="presOf" srcId="{2D9B50D2-54F7-47E9-8168-B39874267552}" destId="{EE86655D-DDFF-4F98-845E-40C0C7F9FCA7}" srcOrd="0" destOrd="0" presId="urn:microsoft.com/office/officeart/2005/8/layout/hierarchy3"/>
    <dgm:cxn modelId="{9A23E3B4-81AA-4D30-8316-F8AA676B54D4}" type="presOf" srcId="{7E8391FB-F908-41CE-859D-C3738B1EBC8A}" destId="{7100BBE9-CEC5-4736-9050-EDB63EFF7DBB}" srcOrd="0" destOrd="0" presId="urn:microsoft.com/office/officeart/2005/8/layout/hierarchy3"/>
    <dgm:cxn modelId="{839FC0E9-6708-4B7E-B6B0-FBAF32C780FA}" type="presOf" srcId="{7E8391FB-F908-41CE-859D-C3738B1EBC8A}" destId="{CD403421-A4E3-4164-82BD-FD6EB45F4194}" srcOrd="1" destOrd="0" presId="urn:microsoft.com/office/officeart/2005/8/layout/hierarchy3"/>
    <dgm:cxn modelId="{913B6201-ABD0-4543-8590-301BCA75A5BB}" srcId="{2D9B50D2-54F7-47E9-8168-B39874267552}" destId="{280F98E1-7E90-467A-9438-FCD22E128DC9}" srcOrd="0" destOrd="0" parTransId="{042EB6E3-2327-40C5-86D8-20F5A283BB27}" sibTransId="{8E67FAE3-D860-40BA-B945-35618B050FC7}"/>
    <dgm:cxn modelId="{4EE301AD-2FBE-465E-8232-73FB4F6257D7}" type="presOf" srcId="{1634AC69-B9E4-4364-BD0D-7CFEFC38DD53}" destId="{F1AC6150-ECEF-4AD2-99F7-391FA4CC9680}" srcOrd="0" destOrd="0" presId="urn:microsoft.com/office/officeart/2005/8/layout/hierarchy3"/>
    <dgm:cxn modelId="{721E7B6B-4DA6-4D94-B8F9-FA86CDE57B79}" srcId="{2D9B50D2-54F7-47E9-8168-B39874267552}" destId="{FB31A897-7FD4-4A6F-86A8-BC23DBE2DB62}" srcOrd="1" destOrd="0" parTransId="{E96D7AA9-8D0B-44C1-BFEE-0CDD246B262F}" sibTransId="{8F62663C-19FE-4DC7-AE8B-22D2D85AC2DB}"/>
    <dgm:cxn modelId="{D85E669D-A8DA-49A0-8E8B-61A3179E589F}" type="presOf" srcId="{69FF8034-AE5F-4606-833F-AA2A71A49FCB}" destId="{323D57E5-F074-4980-9FDA-5DECD478B964}" srcOrd="0" destOrd="0" presId="urn:microsoft.com/office/officeart/2005/8/layout/hierarchy3"/>
    <dgm:cxn modelId="{279B6425-9431-4FBC-8653-1ABEACC3881B}" type="presOf" srcId="{B4930AB2-99C3-4FEF-B577-F62FAA946411}" destId="{BF801341-0A2D-4BFD-8BCC-F7047C148C0C}" srcOrd="0" destOrd="0" presId="urn:microsoft.com/office/officeart/2005/8/layout/hierarchy3"/>
    <dgm:cxn modelId="{D763CD27-676A-466B-87EA-0ABB7B9702BE}" type="presOf" srcId="{2D9B50D2-54F7-47E9-8168-B39874267552}" destId="{83A0F4FA-B610-4633-85C0-221E6086F140}" srcOrd="1" destOrd="0" presId="urn:microsoft.com/office/officeart/2005/8/layout/hierarchy3"/>
    <dgm:cxn modelId="{63820D26-34A4-4D12-B6EE-B63FF782FDAA}" type="presOf" srcId="{742EFD1D-D810-4814-893C-6CFE0475C810}" destId="{E9686435-3355-46E0-A5E2-E68DEC5753FB}" srcOrd="0" destOrd="0" presId="urn:microsoft.com/office/officeart/2005/8/layout/hierarchy3"/>
    <dgm:cxn modelId="{69A78E4A-3857-40B3-9648-09F8974D12D6}" type="presOf" srcId="{E2221531-00BE-43FC-AC20-4277EA2EB9A7}" destId="{ACE1AECB-4D9C-4ACA-A9C5-BD65962D3660}" srcOrd="0" destOrd="0" presId="urn:microsoft.com/office/officeart/2005/8/layout/hierarchy3"/>
    <dgm:cxn modelId="{96BAB7BD-3847-4EEF-836C-625E1B80BB97}" type="presOf" srcId="{A42873E0-5CA4-4E38-8E91-53C0AC95D3CE}" destId="{A1EBC8C7-1BF9-4173-A883-3638464D4AC6}" srcOrd="0" destOrd="0" presId="urn:microsoft.com/office/officeart/2005/8/layout/hierarchy3"/>
    <dgm:cxn modelId="{9781F697-42AA-4AB6-8DD5-464141C7EE9B}" srcId="{7E8391FB-F908-41CE-859D-C3738B1EBC8A}" destId="{F1D20D5C-0C98-46EF-9433-A1CE12665C5D}" srcOrd="2" destOrd="0" parTransId="{69FF8034-AE5F-4606-833F-AA2A71A49FCB}" sibTransId="{C72EA51D-08E7-4C31-83ED-7A4A12B52C14}"/>
    <dgm:cxn modelId="{90B46FAF-B4C0-404C-80C2-1C4199D3A6FA}" type="presOf" srcId="{042EB6E3-2327-40C5-86D8-20F5A283BB27}" destId="{6FDBDF7B-7258-4D7F-AA12-7D3F0929CC44}" srcOrd="0" destOrd="0" presId="urn:microsoft.com/office/officeart/2005/8/layout/hierarchy3"/>
    <dgm:cxn modelId="{22C44242-E90A-4318-B6F2-6EC1928424F9}" type="presOf" srcId="{280F98E1-7E90-467A-9438-FCD22E128DC9}" destId="{A8AE917B-2024-4345-AAFB-5A373F8A1D3C}" srcOrd="0" destOrd="0" presId="urn:microsoft.com/office/officeart/2005/8/layout/hierarchy3"/>
    <dgm:cxn modelId="{4A5FAC60-6001-4774-9817-98D6F73C7CA6}" srcId="{E62A7E57-66DE-4B3E-B3E8-47038D060645}" destId="{2D9B50D2-54F7-47E9-8168-B39874267552}" srcOrd="1" destOrd="0" parTransId="{D53479C3-A525-4293-81B6-9AC90156F685}" sibTransId="{CB2C6E10-57A2-4D75-B3BB-133BDF6305A6}"/>
    <dgm:cxn modelId="{FEF8D855-9248-43F3-B356-716F11E2F9B6}" srcId="{2D9B50D2-54F7-47E9-8168-B39874267552}" destId="{E2221531-00BE-43FC-AC20-4277EA2EB9A7}" srcOrd="2" destOrd="0" parTransId="{B4930AB2-99C3-4FEF-B577-F62FAA946411}" sibTransId="{9A5E4E13-00D9-4705-906A-F2AD794DCFD8}"/>
    <dgm:cxn modelId="{94C7B091-BFA3-475C-8DE7-00EBB00D7230}" type="presParOf" srcId="{C58C2998-72CB-4982-A347-D6A5E72F87A3}" destId="{6534ECBF-AE9E-450A-8350-8CEAEF34DF7D}" srcOrd="0" destOrd="0" presId="urn:microsoft.com/office/officeart/2005/8/layout/hierarchy3"/>
    <dgm:cxn modelId="{4CECD914-D38C-4241-8D4C-B726C8C423A9}" type="presParOf" srcId="{6534ECBF-AE9E-450A-8350-8CEAEF34DF7D}" destId="{00917A5E-E87C-4FA4-A602-05B74B9D0936}" srcOrd="0" destOrd="0" presId="urn:microsoft.com/office/officeart/2005/8/layout/hierarchy3"/>
    <dgm:cxn modelId="{42814B5A-A123-421F-A91E-87AE81FD455B}" type="presParOf" srcId="{00917A5E-E87C-4FA4-A602-05B74B9D0936}" destId="{7100BBE9-CEC5-4736-9050-EDB63EFF7DBB}" srcOrd="0" destOrd="0" presId="urn:microsoft.com/office/officeart/2005/8/layout/hierarchy3"/>
    <dgm:cxn modelId="{9AD6424C-566B-4D34-AA1B-2EF5A9EB6DD7}" type="presParOf" srcId="{00917A5E-E87C-4FA4-A602-05B74B9D0936}" destId="{CD403421-A4E3-4164-82BD-FD6EB45F4194}" srcOrd="1" destOrd="0" presId="urn:microsoft.com/office/officeart/2005/8/layout/hierarchy3"/>
    <dgm:cxn modelId="{568F9599-9405-46A6-90B6-6AADFB9EBFB9}" type="presParOf" srcId="{6534ECBF-AE9E-450A-8350-8CEAEF34DF7D}" destId="{C2E48DE9-DAAB-4743-860F-0909CDFD1268}" srcOrd="1" destOrd="0" presId="urn:microsoft.com/office/officeart/2005/8/layout/hierarchy3"/>
    <dgm:cxn modelId="{008F8A06-29E4-4873-96E7-DBAC03ADD6F0}" type="presParOf" srcId="{C2E48DE9-DAAB-4743-860F-0909CDFD1268}" destId="{F1AC6150-ECEF-4AD2-99F7-391FA4CC9680}" srcOrd="0" destOrd="0" presId="urn:microsoft.com/office/officeart/2005/8/layout/hierarchy3"/>
    <dgm:cxn modelId="{6BCCA186-CAF7-4013-9F64-CCB6107C28B3}" type="presParOf" srcId="{C2E48DE9-DAAB-4743-860F-0909CDFD1268}" destId="{E9686435-3355-46E0-A5E2-E68DEC5753FB}" srcOrd="1" destOrd="0" presId="urn:microsoft.com/office/officeart/2005/8/layout/hierarchy3"/>
    <dgm:cxn modelId="{5DE255F5-E005-4143-9173-80B396F7E8A3}" type="presParOf" srcId="{C2E48DE9-DAAB-4743-860F-0909CDFD1268}" destId="{A1EBC8C7-1BF9-4173-A883-3638464D4AC6}" srcOrd="2" destOrd="0" presId="urn:microsoft.com/office/officeart/2005/8/layout/hierarchy3"/>
    <dgm:cxn modelId="{EF232F8E-8233-4E35-99E4-5FBE80C60D88}" type="presParOf" srcId="{C2E48DE9-DAAB-4743-860F-0909CDFD1268}" destId="{F325367F-F9C3-4521-925C-664E038B50D5}" srcOrd="3" destOrd="0" presId="urn:microsoft.com/office/officeart/2005/8/layout/hierarchy3"/>
    <dgm:cxn modelId="{CE08E4E1-3031-499E-B652-F3A80CE08290}" type="presParOf" srcId="{C2E48DE9-DAAB-4743-860F-0909CDFD1268}" destId="{323D57E5-F074-4980-9FDA-5DECD478B964}" srcOrd="4" destOrd="0" presId="urn:microsoft.com/office/officeart/2005/8/layout/hierarchy3"/>
    <dgm:cxn modelId="{6BD52FB5-04E8-444F-BC39-C478C142EEC5}" type="presParOf" srcId="{C2E48DE9-DAAB-4743-860F-0909CDFD1268}" destId="{05A71A14-A027-4284-B930-3DF337769549}" srcOrd="5" destOrd="0" presId="urn:microsoft.com/office/officeart/2005/8/layout/hierarchy3"/>
    <dgm:cxn modelId="{BE157A19-C8B9-4D16-846D-3083CC3A34A7}" type="presParOf" srcId="{C58C2998-72CB-4982-A347-D6A5E72F87A3}" destId="{479A02F2-029B-4CEC-A440-E19D99A4D4B8}" srcOrd="1" destOrd="0" presId="urn:microsoft.com/office/officeart/2005/8/layout/hierarchy3"/>
    <dgm:cxn modelId="{13A1B1EC-813C-4A93-8201-265D15D24F00}" type="presParOf" srcId="{479A02F2-029B-4CEC-A440-E19D99A4D4B8}" destId="{B86BBCCA-365A-450D-8856-9F98A27F8F33}" srcOrd="0" destOrd="0" presId="urn:microsoft.com/office/officeart/2005/8/layout/hierarchy3"/>
    <dgm:cxn modelId="{CCA3E2B9-2996-43C6-8A85-841F8C6497D5}" type="presParOf" srcId="{B86BBCCA-365A-450D-8856-9F98A27F8F33}" destId="{EE86655D-DDFF-4F98-845E-40C0C7F9FCA7}" srcOrd="0" destOrd="0" presId="urn:microsoft.com/office/officeart/2005/8/layout/hierarchy3"/>
    <dgm:cxn modelId="{A35A19D3-0855-45F9-965C-FF37A84551D9}" type="presParOf" srcId="{B86BBCCA-365A-450D-8856-9F98A27F8F33}" destId="{83A0F4FA-B610-4633-85C0-221E6086F140}" srcOrd="1" destOrd="0" presId="urn:microsoft.com/office/officeart/2005/8/layout/hierarchy3"/>
    <dgm:cxn modelId="{3F07E4E1-E443-4828-B95A-6331EF37A778}" type="presParOf" srcId="{479A02F2-029B-4CEC-A440-E19D99A4D4B8}" destId="{B137972F-AA0C-465B-A535-2F6AD037424A}" srcOrd="1" destOrd="0" presId="urn:microsoft.com/office/officeart/2005/8/layout/hierarchy3"/>
    <dgm:cxn modelId="{FA9946E3-8D9B-4C04-AFC6-57E9AD8320EC}" type="presParOf" srcId="{B137972F-AA0C-465B-A535-2F6AD037424A}" destId="{6FDBDF7B-7258-4D7F-AA12-7D3F0929CC44}" srcOrd="0" destOrd="0" presId="urn:microsoft.com/office/officeart/2005/8/layout/hierarchy3"/>
    <dgm:cxn modelId="{A8577DFD-9BBD-4946-961F-D1B46C69A3B6}" type="presParOf" srcId="{B137972F-AA0C-465B-A535-2F6AD037424A}" destId="{A8AE917B-2024-4345-AAFB-5A373F8A1D3C}" srcOrd="1" destOrd="0" presId="urn:microsoft.com/office/officeart/2005/8/layout/hierarchy3"/>
    <dgm:cxn modelId="{B8815CE7-635E-4C45-9CCB-6751FFA88D47}" type="presParOf" srcId="{B137972F-AA0C-465B-A535-2F6AD037424A}" destId="{46206604-17A3-4D8D-A5AA-EB706F194315}" srcOrd="2" destOrd="0" presId="urn:microsoft.com/office/officeart/2005/8/layout/hierarchy3"/>
    <dgm:cxn modelId="{096AF4D7-3723-4F8A-968A-0E5D29AAE169}" type="presParOf" srcId="{B137972F-AA0C-465B-A535-2F6AD037424A}" destId="{B71857D7-766C-478E-9945-0D4C6BB1FC22}" srcOrd="3" destOrd="0" presId="urn:microsoft.com/office/officeart/2005/8/layout/hierarchy3"/>
    <dgm:cxn modelId="{9B726E7E-1A33-4457-BC24-D6A2BC3AB228}" type="presParOf" srcId="{B137972F-AA0C-465B-A535-2F6AD037424A}" destId="{BF801341-0A2D-4BFD-8BCC-F7047C148C0C}" srcOrd="4" destOrd="0" presId="urn:microsoft.com/office/officeart/2005/8/layout/hierarchy3"/>
    <dgm:cxn modelId="{72199CBF-800D-4879-AE86-5D22B495CEE8}" type="presParOf" srcId="{B137972F-AA0C-465B-A535-2F6AD037424A}" destId="{ACE1AECB-4D9C-4ACA-A9C5-BD65962D366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D3D2F5FF-ABDF-418E-ACF7-0265F445E6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40E1336-4636-4F48-854A-541FF7709C6E}">
      <dgm:prSet phldrT="[Text]" custT="1"/>
      <dgm:spPr/>
      <dgm:t>
        <a:bodyPr anchor="ctr"/>
        <a:lstStyle/>
        <a:p>
          <a:r>
            <a:rPr lang="en-US" sz="2800" b="1" dirty="0">
              <a:solidFill>
                <a:schemeClr val="tx2"/>
              </a:solidFill>
            </a:rPr>
            <a:t>Identify</a:t>
          </a:r>
          <a:r>
            <a:rPr lang="en-US" sz="2800" dirty="0"/>
            <a:t> techniques used in revenue forecasting</a:t>
          </a:r>
        </a:p>
      </dgm:t>
    </dgm:pt>
    <dgm:pt modelId="{5ABB7541-24AE-4CF2-A87C-1EAA01822B71}" type="parTrans" cxnId="{336D5E40-DACF-4BE0-9850-EECF149843DE}">
      <dgm:prSet/>
      <dgm:spPr/>
      <dgm:t>
        <a:bodyPr/>
        <a:lstStyle/>
        <a:p>
          <a:endParaRPr lang="en-US"/>
        </a:p>
      </dgm:t>
    </dgm:pt>
    <dgm:pt modelId="{5B57A217-7C96-4F8A-8F15-3D5FB58B2425}" type="sibTrans" cxnId="{336D5E40-DACF-4BE0-9850-EECF149843DE}">
      <dgm:prSet/>
      <dgm:spPr/>
      <dgm:t>
        <a:bodyPr/>
        <a:lstStyle/>
        <a:p>
          <a:endParaRPr lang="en-US"/>
        </a:p>
      </dgm:t>
    </dgm:pt>
    <dgm:pt modelId="{6A514243-772F-4A79-B66E-F2537C5D89C4}">
      <dgm:prSet custT="1"/>
      <dgm:spPr/>
      <dgm:t>
        <a:bodyPr anchor="ctr"/>
        <a:lstStyle/>
        <a:p>
          <a:r>
            <a:rPr lang="en-US" sz="2800" b="1" dirty="0">
              <a:solidFill>
                <a:schemeClr val="tx2"/>
              </a:solidFill>
            </a:rPr>
            <a:t>Define</a:t>
          </a:r>
          <a:r>
            <a:rPr lang="en-US" sz="2800" dirty="0"/>
            <a:t> the components of a revenue manual </a:t>
          </a:r>
        </a:p>
      </dgm:t>
    </dgm:pt>
    <dgm:pt modelId="{145F9D14-FBD6-4AD5-A823-8CA4248EE8CC}" type="parTrans" cxnId="{E2020288-CD0D-429B-8F3B-1D94644A5014}">
      <dgm:prSet/>
      <dgm:spPr/>
      <dgm:t>
        <a:bodyPr/>
        <a:lstStyle/>
        <a:p>
          <a:endParaRPr lang="en-US"/>
        </a:p>
      </dgm:t>
    </dgm:pt>
    <dgm:pt modelId="{A465B368-19B7-40D5-83FE-E71010CD6A07}" type="sibTrans" cxnId="{E2020288-CD0D-429B-8F3B-1D94644A5014}">
      <dgm:prSet/>
      <dgm:spPr/>
      <dgm:t>
        <a:bodyPr/>
        <a:lstStyle/>
        <a:p>
          <a:endParaRPr lang="en-US"/>
        </a:p>
      </dgm:t>
    </dgm:pt>
    <dgm:pt modelId="{84F0B4DC-F259-4138-A3C5-E63D7174DE26}" type="pres">
      <dgm:prSet presAssocID="{D3D2F5FF-ABDF-418E-ACF7-0265F445E64C}" presName="vert0" presStyleCnt="0">
        <dgm:presLayoutVars>
          <dgm:dir/>
          <dgm:animOne val="branch"/>
          <dgm:animLvl val="lvl"/>
        </dgm:presLayoutVars>
      </dgm:prSet>
      <dgm:spPr/>
      <dgm:t>
        <a:bodyPr/>
        <a:lstStyle/>
        <a:p>
          <a:endParaRPr lang="en-US"/>
        </a:p>
      </dgm:t>
    </dgm:pt>
    <dgm:pt modelId="{DBA7B707-AC05-43F8-8B53-149EA1526669}" type="pres">
      <dgm:prSet presAssocID="{D40E1336-4636-4F48-854A-541FF7709C6E}" presName="thickLine" presStyleLbl="alignNode1" presStyleIdx="0" presStyleCnt="2"/>
      <dgm:spPr/>
    </dgm:pt>
    <dgm:pt modelId="{430D7229-69F2-48B6-860D-B89D49E2653F}" type="pres">
      <dgm:prSet presAssocID="{D40E1336-4636-4F48-854A-541FF7709C6E}" presName="horz1" presStyleCnt="0"/>
      <dgm:spPr/>
    </dgm:pt>
    <dgm:pt modelId="{5EAD13D0-E85F-4693-8B31-45FF4D6ED54D}" type="pres">
      <dgm:prSet presAssocID="{D40E1336-4636-4F48-854A-541FF7709C6E}" presName="tx1" presStyleLbl="revTx" presStyleIdx="0" presStyleCnt="2"/>
      <dgm:spPr/>
      <dgm:t>
        <a:bodyPr/>
        <a:lstStyle/>
        <a:p>
          <a:endParaRPr lang="en-US"/>
        </a:p>
      </dgm:t>
    </dgm:pt>
    <dgm:pt modelId="{7D6C6B1C-652D-4DE0-8715-B1A7E773DC45}" type="pres">
      <dgm:prSet presAssocID="{D40E1336-4636-4F48-854A-541FF7709C6E}" presName="vert1" presStyleCnt="0"/>
      <dgm:spPr/>
    </dgm:pt>
    <dgm:pt modelId="{B9CE1DFC-C643-4E57-B22E-E7D6645282F3}" type="pres">
      <dgm:prSet presAssocID="{6A514243-772F-4A79-B66E-F2537C5D89C4}" presName="thickLine" presStyleLbl="alignNode1" presStyleIdx="1" presStyleCnt="2"/>
      <dgm:spPr/>
    </dgm:pt>
    <dgm:pt modelId="{05D73FE2-3A4D-4AE1-90B5-30F5F7A717F8}" type="pres">
      <dgm:prSet presAssocID="{6A514243-772F-4A79-B66E-F2537C5D89C4}" presName="horz1" presStyleCnt="0"/>
      <dgm:spPr/>
    </dgm:pt>
    <dgm:pt modelId="{EED0176C-F290-49F5-A3B8-B80CF891C028}" type="pres">
      <dgm:prSet presAssocID="{6A514243-772F-4A79-B66E-F2537C5D89C4}" presName="tx1" presStyleLbl="revTx" presStyleIdx="1" presStyleCnt="2"/>
      <dgm:spPr/>
      <dgm:t>
        <a:bodyPr/>
        <a:lstStyle/>
        <a:p>
          <a:endParaRPr lang="en-US"/>
        </a:p>
      </dgm:t>
    </dgm:pt>
    <dgm:pt modelId="{5BA4690A-E342-4452-863E-6A3D4FA47BE6}" type="pres">
      <dgm:prSet presAssocID="{6A514243-772F-4A79-B66E-F2537C5D89C4}" presName="vert1" presStyleCnt="0"/>
      <dgm:spPr/>
    </dgm:pt>
  </dgm:ptLst>
  <dgm:cxnLst>
    <dgm:cxn modelId="{919882D7-E66B-418D-9266-EF4DDAAD71CF}" type="presOf" srcId="{D40E1336-4636-4F48-854A-541FF7709C6E}" destId="{5EAD13D0-E85F-4693-8B31-45FF4D6ED54D}" srcOrd="0" destOrd="0" presId="urn:microsoft.com/office/officeart/2008/layout/LinedList"/>
    <dgm:cxn modelId="{E2020288-CD0D-429B-8F3B-1D94644A5014}" srcId="{D3D2F5FF-ABDF-418E-ACF7-0265F445E64C}" destId="{6A514243-772F-4A79-B66E-F2537C5D89C4}" srcOrd="1" destOrd="0" parTransId="{145F9D14-FBD6-4AD5-A823-8CA4248EE8CC}" sibTransId="{A465B368-19B7-40D5-83FE-E71010CD6A07}"/>
    <dgm:cxn modelId="{F288FABB-BB6D-4B01-9A16-B5E5FBDE5E42}" type="presOf" srcId="{6A514243-772F-4A79-B66E-F2537C5D89C4}" destId="{EED0176C-F290-49F5-A3B8-B80CF891C028}" srcOrd="0" destOrd="0" presId="urn:microsoft.com/office/officeart/2008/layout/LinedList"/>
    <dgm:cxn modelId="{DB8135C7-40FE-4CAA-864D-FF015D172CB8}" type="presOf" srcId="{D3D2F5FF-ABDF-418E-ACF7-0265F445E64C}" destId="{84F0B4DC-F259-4138-A3C5-E63D7174DE26}" srcOrd="0" destOrd="0" presId="urn:microsoft.com/office/officeart/2008/layout/LinedList"/>
    <dgm:cxn modelId="{336D5E40-DACF-4BE0-9850-EECF149843DE}" srcId="{D3D2F5FF-ABDF-418E-ACF7-0265F445E64C}" destId="{D40E1336-4636-4F48-854A-541FF7709C6E}" srcOrd="0" destOrd="0" parTransId="{5ABB7541-24AE-4CF2-A87C-1EAA01822B71}" sibTransId="{5B57A217-7C96-4F8A-8F15-3D5FB58B2425}"/>
    <dgm:cxn modelId="{219E9109-1247-40FB-92FC-85D2DE2FC099}" type="presParOf" srcId="{84F0B4DC-F259-4138-A3C5-E63D7174DE26}" destId="{DBA7B707-AC05-43F8-8B53-149EA1526669}" srcOrd="0" destOrd="0" presId="urn:microsoft.com/office/officeart/2008/layout/LinedList"/>
    <dgm:cxn modelId="{701504C4-FD2A-417B-A008-FDF2C5E3DACE}" type="presParOf" srcId="{84F0B4DC-F259-4138-A3C5-E63D7174DE26}" destId="{430D7229-69F2-48B6-860D-B89D49E2653F}" srcOrd="1" destOrd="0" presId="urn:microsoft.com/office/officeart/2008/layout/LinedList"/>
    <dgm:cxn modelId="{F7612D40-0108-46FD-8538-3A2031ABA1CB}" type="presParOf" srcId="{430D7229-69F2-48B6-860D-B89D49E2653F}" destId="{5EAD13D0-E85F-4693-8B31-45FF4D6ED54D}" srcOrd="0" destOrd="0" presId="urn:microsoft.com/office/officeart/2008/layout/LinedList"/>
    <dgm:cxn modelId="{9F426993-F16C-477B-943B-3B25467A803A}" type="presParOf" srcId="{430D7229-69F2-48B6-860D-B89D49E2653F}" destId="{7D6C6B1C-652D-4DE0-8715-B1A7E773DC45}" srcOrd="1" destOrd="0" presId="urn:microsoft.com/office/officeart/2008/layout/LinedList"/>
    <dgm:cxn modelId="{AFE4AA04-2851-4F37-B1D9-F83D266505E9}" type="presParOf" srcId="{84F0B4DC-F259-4138-A3C5-E63D7174DE26}" destId="{B9CE1DFC-C643-4E57-B22E-E7D6645282F3}" srcOrd="2" destOrd="0" presId="urn:microsoft.com/office/officeart/2008/layout/LinedList"/>
    <dgm:cxn modelId="{D0E69686-BFB0-42E9-AE1F-C5BABE724107}" type="presParOf" srcId="{84F0B4DC-F259-4138-A3C5-E63D7174DE26}" destId="{05D73FE2-3A4D-4AE1-90B5-30F5F7A717F8}" srcOrd="3" destOrd="0" presId="urn:microsoft.com/office/officeart/2008/layout/LinedList"/>
    <dgm:cxn modelId="{51E2AE61-C609-482F-9482-8934256FDFBF}" type="presParOf" srcId="{05D73FE2-3A4D-4AE1-90B5-30F5F7A717F8}" destId="{EED0176C-F290-49F5-A3B8-B80CF891C028}" srcOrd="0" destOrd="0" presId="urn:microsoft.com/office/officeart/2008/layout/LinedList"/>
    <dgm:cxn modelId="{9578A8ED-625E-4FE0-883D-C8078822C253}" type="presParOf" srcId="{05D73FE2-3A4D-4AE1-90B5-30F5F7A717F8}" destId="{5BA4690A-E342-4452-863E-6A3D4FA47B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D2475918-95AD-42D7-B38C-BF66E12BBE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1952558-1282-4C06-BB17-936C95E6827B}">
      <dgm:prSet phldrT="[Text]" custT="1"/>
      <dgm:spPr/>
      <dgm:t>
        <a:bodyPr/>
        <a:lstStyle/>
        <a:p>
          <a:pPr algn="ctr"/>
          <a:r>
            <a:rPr lang="en-US" sz="2800" b="1" spc="5" dirty="0">
              <a:effectLst>
                <a:outerShdw blurRad="38100" dist="38100" dir="2700000" algn="tl">
                  <a:srgbClr val="000000">
                    <a:alpha val="43137"/>
                  </a:srgbClr>
                </a:outerShdw>
              </a:effectLst>
              <a:latin typeface="Calibri"/>
              <a:cs typeface="Calibri"/>
            </a:rPr>
            <a:t>Influenced </a:t>
          </a:r>
          <a:r>
            <a:rPr lang="en-US" sz="2800" b="1" spc="-20" dirty="0">
              <a:effectLst>
                <a:outerShdw blurRad="38100" dist="38100" dir="2700000" algn="tl">
                  <a:srgbClr val="000000">
                    <a:alpha val="43137"/>
                  </a:srgbClr>
                </a:outerShdw>
              </a:effectLst>
              <a:latin typeface="Calibri"/>
              <a:cs typeface="Calibri"/>
            </a:rPr>
            <a:t>by </a:t>
          </a:r>
          <a:r>
            <a:rPr lang="en-US" sz="2800" b="1" spc="-5" dirty="0">
              <a:effectLst>
                <a:outerShdw blurRad="38100" dist="38100" dir="2700000" algn="tl">
                  <a:srgbClr val="000000">
                    <a:alpha val="43137"/>
                  </a:srgbClr>
                </a:outerShdw>
              </a:effectLst>
              <a:latin typeface="Calibri"/>
              <a:cs typeface="Calibri"/>
            </a:rPr>
            <a:t>the </a:t>
          </a:r>
          <a:r>
            <a:rPr lang="en-US" sz="2800" b="1" spc="-25" dirty="0">
              <a:effectLst>
                <a:outerShdw blurRad="38100" dist="38100" dir="2700000" algn="tl">
                  <a:srgbClr val="000000">
                    <a:alpha val="43137"/>
                  </a:srgbClr>
                </a:outerShdw>
              </a:effectLst>
              <a:latin typeface="Calibri"/>
              <a:cs typeface="Calibri"/>
            </a:rPr>
            <a:t>following</a:t>
          </a:r>
          <a:r>
            <a:rPr lang="en-US" sz="2800" b="1" spc="20" dirty="0">
              <a:effectLst>
                <a:outerShdw blurRad="38100" dist="38100" dir="2700000" algn="tl">
                  <a:srgbClr val="000000">
                    <a:alpha val="43137"/>
                  </a:srgbClr>
                </a:outerShdw>
              </a:effectLst>
              <a:latin typeface="Calibri"/>
              <a:cs typeface="Calibri"/>
            </a:rPr>
            <a:t> </a:t>
          </a:r>
          <a:r>
            <a:rPr lang="en-US" sz="2800" b="1" spc="-45" dirty="0">
              <a:effectLst>
                <a:outerShdw blurRad="38100" dist="38100" dir="2700000" algn="tl">
                  <a:srgbClr val="000000">
                    <a:alpha val="43137"/>
                  </a:srgbClr>
                </a:outerShdw>
              </a:effectLst>
              <a:latin typeface="Calibri"/>
              <a:cs typeface="Calibri"/>
            </a:rPr>
            <a:t>factors:</a:t>
          </a:r>
          <a:endParaRPr lang="en-US" sz="2800" b="1" dirty="0">
            <a:effectLst>
              <a:outerShdw blurRad="38100" dist="38100" dir="2700000" algn="tl">
                <a:srgbClr val="000000">
                  <a:alpha val="43137"/>
                </a:srgbClr>
              </a:outerShdw>
            </a:effectLst>
          </a:endParaRPr>
        </a:p>
      </dgm:t>
    </dgm:pt>
    <dgm:pt modelId="{8406104E-13DC-4877-B664-FCE7D336D489}" type="parTrans" cxnId="{A2D13FF1-6433-43E2-98C2-65362FF024C3}">
      <dgm:prSet/>
      <dgm:spPr/>
      <dgm:t>
        <a:bodyPr/>
        <a:lstStyle/>
        <a:p>
          <a:endParaRPr lang="en-US"/>
        </a:p>
      </dgm:t>
    </dgm:pt>
    <dgm:pt modelId="{4315A190-799F-4974-B19E-E864D46312D3}" type="sibTrans" cxnId="{A2D13FF1-6433-43E2-98C2-65362FF024C3}">
      <dgm:prSet/>
      <dgm:spPr/>
      <dgm:t>
        <a:bodyPr/>
        <a:lstStyle/>
        <a:p>
          <a:endParaRPr lang="en-US"/>
        </a:p>
      </dgm:t>
    </dgm:pt>
    <dgm:pt modelId="{C74D1409-49FA-4A8A-B6B1-8B928860FBC7}">
      <dgm:prSet phldrT="[Text]" custT="1"/>
      <dgm:spPr/>
      <dgm:t>
        <a:bodyPr/>
        <a:lstStyle/>
        <a:p>
          <a:r>
            <a:rPr lang="en-US" sz="2400" spc="-15" dirty="0">
              <a:latin typeface="Calibri"/>
              <a:cs typeface="Calibri"/>
            </a:rPr>
            <a:t>Administrative</a:t>
          </a:r>
          <a:endParaRPr lang="en-US" sz="2400" dirty="0"/>
        </a:p>
      </dgm:t>
    </dgm:pt>
    <dgm:pt modelId="{AFC5B597-165D-4408-A9CC-4AE820780FC7}" type="parTrans" cxnId="{03E269AE-3FCE-4D92-A9DD-911BA8C57A85}">
      <dgm:prSet/>
      <dgm:spPr/>
      <dgm:t>
        <a:bodyPr/>
        <a:lstStyle/>
        <a:p>
          <a:endParaRPr lang="en-US"/>
        </a:p>
      </dgm:t>
    </dgm:pt>
    <dgm:pt modelId="{AA4DF387-2B70-4D73-9066-300886E1E94B}" type="sibTrans" cxnId="{03E269AE-3FCE-4D92-A9DD-911BA8C57A85}">
      <dgm:prSet/>
      <dgm:spPr/>
      <dgm:t>
        <a:bodyPr/>
        <a:lstStyle/>
        <a:p>
          <a:endParaRPr lang="en-US"/>
        </a:p>
      </dgm:t>
    </dgm:pt>
    <dgm:pt modelId="{E41FED1F-24EF-4429-99B5-9C4B6877552A}">
      <dgm:prSet phldrT="[Text]" custT="1"/>
      <dgm:spPr/>
      <dgm:t>
        <a:bodyPr/>
        <a:lstStyle/>
        <a:p>
          <a:r>
            <a:rPr lang="en-US" sz="2400" spc="-5" dirty="0">
              <a:latin typeface="Calibri"/>
              <a:cs typeface="Calibri"/>
            </a:rPr>
            <a:t>Economic</a:t>
          </a:r>
          <a:endParaRPr lang="en-US" sz="2400" dirty="0"/>
        </a:p>
      </dgm:t>
    </dgm:pt>
    <dgm:pt modelId="{09586841-55AE-423B-853D-4A96E10DCF56}" type="parTrans" cxnId="{AF70BEA1-9E6F-472B-8F46-D9F0A5B5081C}">
      <dgm:prSet/>
      <dgm:spPr/>
      <dgm:t>
        <a:bodyPr/>
        <a:lstStyle/>
        <a:p>
          <a:endParaRPr lang="en-US"/>
        </a:p>
      </dgm:t>
    </dgm:pt>
    <dgm:pt modelId="{D0526C1B-7495-4A2F-912C-9F6B59B59EF9}" type="sibTrans" cxnId="{AF70BEA1-9E6F-472B-8F46-D9F0A5B5081C}">
      <dgm:prSet/>
      <dgm:spPr/>
      <dgm:t>
        <a:bodyPr/>
        <a:lstStyle/>
        <a:p>
          <a:endParaRPr lang="en-US"/>
        </a:p>
      </dgm:t>
    </dgm:pt>
    <dgm:pt modelId="{133D79C5-3CE6-4A82-B4A4-12F8AFCB766D}">
      <dgm:prSet custT="1"/>
      <dgm:spPr/>
      <dgm:t>
        <a:bodyPr/>
        <a:lstStyle/>
        <a:p>
          <a:r>
            <a:rPr lang="en-US" sz="2400" spc="-15" dirty="0">
              <a:latin typeface="Calibri"/>
              <a:cs typeface="Calibri"/>
            </a:rPr>
            <a:t>Political</a:t>
          </a:r>
          <a:endParaRPr lang="en-US" sz="2400" dirty="0">
            <a:latin typeface="Calibri"/>
            <a:cs typeface="Calibri"/>
          </a:endParaRPr>
        </a:p>
      </dgm:t>
    </dgm:pt>
    <dgm:pt modelId="{23A6E876-EBBA-4C78-9476-D1F8A85A6C0C}" type="parTrans" cxnId="{F3EB2FE3-6605-4EDF-87DA-052B65A6BCB5}">
      <dgm:prSet/>
      <dgm:spPr/>
      <dgm:t>
        <a:bodyPr/>
        <a:lstStyle/>
        <a:p>
          <a:endParaRPr lang="en-US"/>
        </a:p>
      </dgm:t>
    </dgm:pt>
    <dgm:pt modelId="{46A1DAC2-E915-4B44-9A83-32750803A1F6}" type="sibTrans" cxnId="{F3EB2FE3-6605-4EDF-87DA-052B65A6BCB5}">
      <dgm:prSet/>
      <dgm:spPr/>
      <dgm:t>
        <a:bodyPr/>
        <a:lstStyle/>
        <a:p>
          <a:endParaRPr lang="en-US"/>
        </a:p>
      </dgm:t>
    </dgm:pt>
    <dgm:pt modelId="{A8E6FC4D-3A2B-4C41-B3C6-5AF448C94E9D}">
      <dgm:prSet custT="1"/>
      <dgm:spPr/>
      <dgm:t>
        <a:bodyPr/>
        <a:lstStyle/>
        <a:p>
          <a:r>
            <a:rPr lang="en-US" sz="2400" spc="-15" dirty="0">
              <a:latin typeface="Calibri"/>
              <a:cs typeface="Calibri"/>
            </a:rPr>
            <a:t>Policy</a:t>
          </a:r>
          <a:r>
            <a:rPr lang="en-US" sz="2400" spc="-180" dirty="0">
              <a:latin typeface="Calibri"/>
              <a:cs typeface="Calibri"/>
            </a:rPr>
            <a:t> </a:t>
          </a:r>
          <a:r>
            <a:rPr lang="en-US" sz="2400" spc="-15" dirty="0">
              <a:latin typeface="Calibri"/>
              <a:cs typeface="Calibri"/>
            </a:rPr>
            <a:t>Context</a:t>
          </a:r>
          <a:endParaRPr lang="en-US" sz="2400" dirty="0">
            <a:latin typeface="Calibri"/>
            <a:cs typeface="Calibri"/>
          </a:endParaRPr>
        </a:p>
      </dgm:t>
    </dgm:pt>
    <dgm:pt modelId="{732DC2E0-7C58-48A1-83E5-4378E58DEF01}" type="parTrans" cxnId="{7A6F17E7-AE85-43CD-AF97-E1DCEA699356}">
      <dgm:prSet/>
      <dgm:spPr/>
      <dgm:t>
        <a:bodyPr/>
        <a:lstStyle/>
        <a:p>
          <a:endParaRPr lang="en-US"/>
        </a:p>
      </dgm:t>
    </dgm:pt>
    <dgm:pt modelId="{B2EBE9B3-6768-4AA3-8874-79BF44FCE5C6}" type="sibTrans" cxnId="{7A6F17E7-AE85-43CD-AF97-E1DCEA699356}">
      <dgm:prSet/>
      <dgm:spPr/>
      <dgm:t>
        <a:bodyPr/>
        <a:lstStyle/>
        <a:p>
          <a:endParaRPr lang="en-US"/>
        </a:p>
      </dgm:t>
    </dgm:pt>
    <dgm:pt modelId="{9DDB4E23-E3A6-4226-943D-DAA62C0AF345}" type="pres">
      <dgm:prSet presAssocID="{D2475918-95AD-42D7-B38C-BF66E12BBE23}" presName="linear" presStyleCnt="0">
        <dgm:presLayoutVars>
          <dgm:dir/>
          <dgm:animLvl val="lvl"/>
          <dgm:resizeHandles val="exact"/>
        </dgm:presLayoutVars>
      </dgm:prSet>
      <dgm:spPr/>
      <dgm:t>
        <a:bodyPr/>
        <a:lstStyle/>
        <a:p>
          <a:endParaRPr lang="en-US"/>
        </a:p>
      </dgm:t>
    </dgm:pt>
    <dgm:pt modelId="{3E67FB91-A596-4A25-A8F6-3099CC2E2FE1}" type="pres">
      <dgm:prSet presAssocID="{31952558-1282-4C06-BB17-936C95E6827B}" presName="parentLin" presStyleCnt="0"/>
      <dgm:spPr/>
    </dgm:pt>
    <dgm:pt modelId="{D59779FC-F0E7-47BA-99EE-29BA6D799113}" type="pres">
      <dgm:prSet presAssocID="{31952558-1282-4C06-BB17-936C95E6827B}" presName="parentLeftMargin" presStyleLbl="node1" presStyleIdx="0" presStyleCnt="1"/>
      <dgm:spPr/>
      <dgm:t>
        <a:bodyPr/>
        <a:lstStyle/>
        <a:p>
          <a:endParaRPr lang="en-US"/>
        </a:p>
      </dgm:t>
    </dgm:pt>
    <dgm:pt modelId="{FBDCAFC1-EE8B-4E8E-9C31-AD5EBB480CAE}" type="pres">
      <dgm:prSet presAssocID="{31952558-1282-4C06-BB17-936C95E6827B}" presName="parentText" presStyleLbl="node1" presStyleIdx="0" presStyleCnt="1" custScaleY="74705">
        <dgm:presLayoutVars>
          <dgm:chMax val="0"/>
          <dgm:bulletEnabled val="1"/>
        </dgm:presLayoutVars>
      </dgm:prSet>
      <dgm:spPr/>
      <dgm:t>
        <a:bodyPr/>
        <a:lstStyle/>
        <a:p>
          <a:endParaRPr lang="en-US"/>
        </a:p>
      </dgm:t>
    </dgm:pt>
    <dgm:pt modelId="{67BCDA0C-4378-4D9A-A3DF-304802A3D740}" type="pres">
      <dgm:prSet presAssocID="{31952558-1282-4C06-BB17-936C95E6827B}" presName="negativeSpace" presStyleCnt="0"/>
      <dgm:spPr/>
    </dgm:pt>
    <dgm:pt modelId="{DD244142-1EA5-41A3-8A0B-D6DC404A1D84}" type="pres">
      <dgm:prSet presAssocID="{31952558-1282-4C06-BB17-936C95E6827B}" presName="childText" presStyleLbl="conFgAcc1" presStyleIdx="0" presStyleCnt="1" custLinFactNeighborY="50693">
        <dgm:presLayoutVars>
          <dgm:bulletEnabled val="1"/>
        </dgm:presLayoutVars>
      </dgm:prSet>
      <dgm:spPr/>
      <dgm:t>
        <a:bodyPr/>
        <a:lstStyle/>
        <a:p>
          <a:endParaRPr lang="en-US"/>
        </a:p>
      </dgm:t>
    </dgm:pt>
  </dgm:ptLst>
  <dgm:cxnLst>
    <dgm:cxn modelId="{FFF00C27-CF06-4554-A9BA-7F7B6D451377}" type="presOf" srcId="{133D79C5-3CE6-4A82-B4A4-12F8AFCB766D}" destId="{DD244142-1EA5-41A3-8A0B-D6DC404A1D84}" srcOrd="0" destOrd="1" presId="urn:microsoft.com/office/officeart/2005/8/layout/list1"/>
    <dgm:cxn modelId="{AF70BEA1-9E6F-472B-8F46-D9F0A5B5081C}" srcId="{31952558-1282-4C06-BB17-936C95E6827B}" destId="{E41FED1F-24EF-4429-99B5-9C4B6877552A}" srcOrd="2" destOrd="0" parTransId="{09586841-55AE-423B-853D-4A96E10DCF56}" sibTransId="{D0526C1B-7495-4A2F-912C-9F6B59B59EF9}"/>
    <dgm:cxn modelId="{44161B8C-A54F-4EED-82C2-F02E5B108575}" type="presOf" srcId="{A8E6FC4D-3A2B-4C41-B3C6-5AF448C94E9D}" destId="{DD244142-1EA5-41A3-8A0B-D6DC404A1D84}" srcOrd="0" destOrd="3" presId="urn:microsoft.com/office/officeart/2005/8/layout/list1"/>
    <dgm:cxn modelId="{3C3192AB-B29F-4A49-9A40-06DA8661AA32}" type="presOf" srcId="{C74D1409-49FA-4A8A-B6B1-8B928860FBC7}" destId="{DD244142-1EA5-41A3-8A0B-D6DC404A1D84}" srcOrd="0" destOrd="0" presId="urn:microsoft.com/office/officeart/2005/8/layout/list1"/>
    <dgm:cxn modelId="{A2D13FF1-6433-43E2-98C2-65362FF024C3}" srcId="{D2475918-95AD-42D7-B38C-BF66E12BBE23}" destId="{31952558-1282-4C06-BB17-936C95E6827B}" srcOrd="0" destOrd="0" parTransId="{8406104E-13DC-4877-B664-FCE7D336D489}" sibTransId="{4315A190-799F-4974-B19E-E864D46312D3}"/>
    <dgm:cxn modelId="{0E45FF99-7BFF-4915-89B9-DCFD4ADE1E2A}" type="presOf" srcId="{31952558-1282-4C06-BB17-936C95E6827B}" destId="{FBDCAFC1-EE8B-4E8E-9C31-AD5EBB480CAE}" srcOrd="1" destOrd="0" presId="urn:microsoft.com/office/officeart/2005/8/layout/list1"/>
    <dgm:cxn modelId="{20123C63-2E4C-4154-BD86-E9E6B2AC415E}" type="presOf" srcId="{D2475918-95AD-42D7-B38C-BF66E12BBE23}" destId="{9DDB4E23-E3A6-4226-943D-DAA62C0AF345}" srcOrd="0" destOrd="0" presId="urn:microsoft.com/office/officeart/2005/8/layout/list1"/>
    <dgm:cxn modelId="{C808C141-3983-493D-AE49-DE6798FF3E39}" type="presOf" srcId="{31952558-1282-4C06-BB17-936C95E6827B}" destId="{D59779FC-F0E7-47BA-99EE-29BA6D799113}" srcOrd="0" destOrd="0" presId="urn:microsoft.com/office/officeart/2005/8/layout/list1"/>
    <dgm:cxn modelId="{03E269AE-3FCE-4D92-A9DD-911BA8C57A85}" srcId="{31952558-1282-4C06-BB17-936C95E6827B}" destId="{C74D1409-49FA-4A8A-B6B1-8B928860FBC7}" srcOrd="0" destOrd="0" parTransId="{AFC5B597-165D-4408-A9CC-4AE820780FC7}" sibTransId="{AA4DF387-2B70-4D73-9066-300886E1E94B}"/>
    <dgm:cxn modelId="{7A6F17E7-AE85-43CD-AF97-E1DCEA699356}" srcId="{31952558-1282-4C06-BB17-936C95E6827B}" destId="{A8E6FC4D-3A2B-4C41-B3C6-5AF448C94E9D}" srcOrd="3" destOrd="0" parTransId="{732DC2E0-7C58-48A1-83E5-4378E58DEF01}" sibTransId="{B2EBE9B3-6768-4AA3-8874-79BF44FCE5C6}"/>
    <dgm:cxn modelId="{8B00B7BE-CE2D-49A9-B04D-91DE805C9FE7}" type="presOf" srcId="{E41FED1F-24EF-4429-99B5-9C4B6877552A}" destId="{DD244142-1EA5-41A3-8A0B-D6DC404A1D84}" srcOrd="0" destOrd="2" presId="urn:microsoft.com/office/officeart/2005/8/layout/list1"/>
    <dgm:cxn modelId="{F3EB2FE3-6605-4EDF-87DA-052B65A6BCB5}" srcId="{31952558-1282-4C06-BB17-936C95E6827B}" destId="{133D79C5-3CE6-4A82-B4A4-12F8AFCB766D}" srcOrd="1" destOrd="0" parTransId="{23A6E876-EBBA-4C78-9476-D1F8A85A6C0C}" sibTransId="{46A1DAC2-E915-4B44-9A83-32750803A1F6}"/>
    <dgm:cxn modelId="{CBC55D81-6A5E-41AD-A54A-357682F7BF74}" type="presParOf" srcId="{9DDB4E23-E3A6-4226-943D-DAA62C0AF345}" destId="{3E67FB91-A596-4A25-A8F6-3099CC2E2FE1}" srcOrd="0" destOrd="0" presId="urn:microsoft.com/office/officeart/2005/8/layout/list1"/>
    <dgm:cxn modelId="{BF85786F-73B2-4E5F-A617-8CCE27CE09FF}" type="presParOf" srcId="{3E67FB91-A596-4A25-A8F6-3099CC2E2FE1}" destId="{D59779FC-F0E7-47BA-99EE-29BA6D799113}" srcOrd="0" destOrd="0" presId="urn:microsoft.com/office/officeart/2005/8/layout/list1"/>
    <dgm:cxn modelId="{63DAC125-D72E-42E0-9CDD-463962E2BBB4}" type="presParOf" srcId="{3E67FB91-A596-4A25-A8F6-3099CC2E2FE1}" destId="{FBDCAFC1-EE8B-4E8E-9C31-AD5EBB480CAE}" srcOrd="1" destOrd="0" presId="urn:microsoft.com/office/officeart/2005/8/layout/list1"/>
    <dgm:cxn modelId="{B4649189-DAA3-4FF6-9935-6D718C37CEE1}" type="presParOf" srcId="{9DDB4E23-E3A6-4226-943D-DAA62C0AF345}" destId="{67BCDA0C-4378-4D9A-A3DF-304802A3D740}" srcOrd="1" destOrd="0" presId="urn:microsoft.com/office/officeart/2005/8/layout/list1"/>
    <dgm:cxn modelId="{943D6E68-DC82-40D0-BEE4-6543EAC61EA0}" type="presParOf" srcId="{9DDB4E23-E3A6-4226-943D-DAA62C0AF345}" destId="{DD244142-1EA5-41A3-8A0B-D6DC404A1D8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31D6031-4664-495D-A25E-B3B4274B22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DCCC1FB-895F-4CD8-B573-7F917837E1CF}">
      <dgm:prSet phldrT="[Text]" custT="1"/>
      <dgm:spPr/>
      <dgm:t>
        <a:bodyPr/>
        <a:lstStyle/>
        <a:p>
          <a:pPr algn="ctr"/>
          <a:r>
            <a:rPr lang="en-US" sz="2800" b="1" spc="-50" dirty="0">
              <a:latin typeface="Calibri"/>
              <a:cs typeface="Calibri"/>
            </a:rPr>
            <a:t>For </a:t>
          </a:r>
          <a:r>
            <a:rPr lang="en-US" sz="2800" b="1" spc="-10" dirty="0">
              <a:latin typeface="Calibri"/>
              <a:cs typeface="Calibri"/>
            </a:rPr>
            <a:t>each </a:t>
          </a:r>
          <a:r>
            <a:rPr lang="en-US" sz="2800" b="1" spc="-35" dirty="0">
              <a:latin typeface="Calibri"/>
              <a:cs typeface="Calibri"/>
            </a:rPr>
            <a:t>revenue </a:t>
          </a:r>
          <a:r>
            <a:rPr lang="en-US" sz="2800" b="1" spc="-30" dirty="0">
              <a:latin typeface="Calibri"/>
              <a:cs typeface="Calibri"/>
            </a:rPr>
            <a:t>source,</a:t>
          </a:r>
          <a:r>
            <a:rPr lang="en-US" sz="2800" b="1" spc="95" dirty="0">
              <a:latin typeface="Calibri"/>
              <a:cs typeface="Calibri"/>
            </a:rPr>
            <a:t> </a:t>
          </a:r>
          <a:r>
            <a:rPr lang="en-US" sz="2800" b="1" spc="-15" dirty="0">
              <a:latin typeface="Calibri"/>
              <a:cs typeface="Calibri"/>
            </a:rPr>
            <a:t>describe:</a:t>
          </a:r>
          <a:endParaRPr lang="en-US" sz="2800" b="1" dirty="0"/>
        </a:p>
      </dgm:t>
    </dgm:pt>
    <dgm:pt modelId="{3ED0426F-4789-49C8-9358-A845B4740E92}" type="parTrans" cxnId="{29A191A3-8723-42A9-AFBD-1D2397B47788}">
      <dgm:prSet/>
      <dgm:spPr/>
      <dgm:t>
        <a:bodyPr/>
        <a:lstStyle/>
        <a:p>
          <a:endParaRPr lang="en-US"/>
        </a:p>
      </dgm:t>
    </dgm:pt>
    <dgm:pt modelId="{31C271F6-EBF3-475C-8ABA-7F8B6EA600A7}" type="sibTrans" cxnId="{29A191A3-8723-42A9-AFBD-1D2397B47788}">
      <dgm:prSet/>
      <dgm:spPr/>
      <dgm:t>
        <a:bodyPr/>
        <a:lstStyle/>
        <a:p>
          <a:endParaRPr lang="en-US"/>
        </a:p>
      </dgm:t>
    </dgm:pt>
    <dgm:pt modelId="{6B2CBCB5-2857-42A2-9415-710086B1A493}">
      <dgm:prSet custT="1"/>
      <dgm:spPr/>
      <dgm:t>
        <a:bodyPr anchor="ctr"/>
        <a:lstStyle/>
        <a:p>
          <a:r>
            <a:rPr lang="en-US" sz="2800" spc="-5" dirty="0">
              <a:latin typeface="Calibri"/>
              <a:cs typeface="Calibri"/>
            </a:rPr>
            <a:t>Title and </a:t>
          </a:r>
          <a:r>
            <a:rPr lang="en-US" sz="2800" spc="-10" dirty="0">
              <a:latin typeface="Calibri"/>
              <a:cs typeface="Calibri"/>
            </a:rPr>
            <a:t>brief </a:t>
          </a:r>
          <a:r>
            <a:rPr lang="en-US" sz="2800" spc="-5" dirty="0">
              <a:latin typeface="Calibri"/>
              <a:cs typeface="Calibri"/>
            </a:rPr>
            <a:t>description of the </a:t>
          </a:r>
          <a:r>
            <a:rPr lang="en-US" sz="2800" spc="-40" dirty="0">
              <a:latin typeface="Calibri"/>
              <a:cs typeface="Calibri"/>
            </a:rPr>
            <a:t>revenue</a:t>
          </a:r>
          <a:r>
            <a:rPr lang="en-US" sz="2800" spc="-75" dirty="0">
              <a:latin typeface="Calibri"/>
              <a:cs typeface="Calibri"/>
            </a:rPr>
            <a:t> </a:t>
          </a:r>
          <a:r>
            <a:rPr lang="en-US" sz="2800" spc="-20" dirty="0">
              <a:latin typeface="Calibri"/>
              <a:cs typeface="Calibri"/>
            </a:rPr>
            <a:t>source</a:t>
          </a:r>
          <a:endParaRPr lang="en-US" sz="2800" dirty="0">
            <a:latin typeface="Calibri"/>
            <a:cs typeface="Calibri"/>
          </a:endParaRPr>
        </a:p>
      </dgm:t>
    </dgm:pt>
    <dgm:pt modelId="{394E253A-0218-4E52-9239-C2B391D28345}" type="parTrans" cxnId="{B0A63201-E9A7-4016-ABDE-957CD6153081}">
      <dgm:prSet/>
      <dgm:spPr/>
      <dgm:t>
        <a:bodyPr/>
        <a:lstStyle/>
        <a:p>
          <a:endParaRPr lang="en-US"/>
        </a:p>
      </dgm:t>
    </dgm:pt>
    <dgm:pt modelId="{BFAA88D8-F19F-4284-8F6C-CF3E90758783}" type="sibTrans" cxnId="{B0A63201-E9A7-4016-ABDE-957CD6153081}">
      <dgm:prSet/>
      <dgm:spPr/>
      <dgm:t>
        <a:bodyPr/>
        <a:lstStyle/>
        <a:p>
          <a:endParaRPr lang="en-US"/>
        </a:p>
      </dgm:t>
    </dgm:pt>
    <dgm:pt modelId="{23B17171-E490-4832-ADBD-6CBD8D2F0980}">
      <dgm:prSet custT="1"/>
      <dgm:spPr/>
      <dgm:t>
        <a:bodyPr anchor="ctr"/>
        <a:lstStyle/>
        <a:p>
          <a:r>
            <a:rPr lang="en-US" sz="2800" spc="-10" dirty="0">
              <a:latin typeface="Calibri"/>
              <a:cs typeface="Calibri"/>
            </a:rPr>
            <a:t>Authorization </a:t>
          </a:r>
          <a:r>
            <a:rPr lang="en-US" sz="2800" spc="-5" dirty="0">
              <a:latin typeface="Calibri"/>
              <a:cs typeface="Calibri"/>
            </a:rPr>
            <a:t>and </a:t>
          </a:r>
          <a:r>
            <a:rPr lang="en-US" sz="2800" spc="-15" dirty="0">
              <a:latin typeface="Calibri"/>
              <a:cs typeface="Calibri"/>
            </a:rPr>
            <a:t>limitations </a:t>
          </a:r>
          <a:r>
            <a:rPr lang="en-US" sz="2800" spc="-5" dirty="0">
              <a:latin typeface="Calibri"/>
              <a:cs typeface="Calibri"/>
            </a:rPr>
            <a:t>of the</a:t>
          </a:r>
          <a:r>
            <a:rPr lang="en-US" sz="2800" spc="-125" dirty="0">
              <a:latin typeface="Calibri"/>
              <a:cs typeface="Calibri"/>
            </a:rPr>
            <a:t> </a:t>
          </a:r>
          <a:r>
            <a:rPr lang="en-US" sz="2800" spc="-40" dirty="0">
              <a:latin typeface="Calibri"/>
              <a:cs typeface="Calibri"/>
            </a:rPr>
            <a:t>revenue </a:t>
          </a:r>
          <a:r>
            <a:rPr lang="en-US" sz="2800" spc="-20" dirty="0">
              <a:latin typeface="Calibri"/>
              <a:cs typeface="Calibri"/>
            </a:rPr>
            <a:t>source</a:t>
          </a:r>
          <a:endParaRPr lang="en-US" sz="2800" dirty="0">
            <a:latin typeface="Calibri"/>
            <a:cs typeface="Calibri"/>
          </a:endParaRPr>
        </a:p>
      </dgm:t>
    </dgm:pt>
    <dgm:pt modelId="{EBCE09CD-E3EF-407B-B631-EB5EFA86740F}" type="parTrans" cxnId="{5303C7DC-8D6E-4A46-94CD-585954231012}">
      <dgm:prSet/>
      <dgm:spPr/>
      <dgm:t>
        <a:bodyPr/>
        <a:lstStyle/>
        <a:p>
          <a:endParaRPr lang="en-US"/>
        </a:p>
      </dgm:t>
    </dgm:pt>
    <dgm:pt modelId="{374A9B8C-AC3E-47AC-BDD2-48ED1C2DC7F9}" type="sibTrans" cxnId="{5303C7DC-8D6E-4A46-94CD-585954231012}">
      <dgm:prSet/>
      <dgm:spPr/>
      <dgm:t>
        <a:bodyPr/>
        <a:lstStyle/>
        <a:p>
          <a:endParaRPr lang="en-US"/>
        </a:p>
      </dgm:t>
    </dgm:pt>
    <dgm:pt modelId="{9CF7ABDF-3BE5-4138-9DCD-D662815BE698}">
      <dgm:prSet custT="1"/>
      <dgm:spPr/>
      <dgm:t>
        <a:bodyPr anchor="ctr"/>
        <a:lstStyle/>
        <a:p>
          <a:r>
            <a:rPr lang="en-US" sz="2800" spc="-5" dirty="0">
              <a:latin typeface="Calibri"/>
              <a:cs typeface="Calibri"/>
            </a:rPr>
            <a:t>Collection</a:t>
          </a:r>
          <a:r>
            <a:rPr lang="en-US" sz="2800" spc="-150" dirty="0">
              <a:latin typeface="Calibri"/>
              <a:cs typeface="Calibri"/>
            </a:rPr>
            <a:t> </a:t>
          </a:r>
          <a:r>
            <a:rPr lang="en-US" sz="2800" spc="-5" dirty="0">
              <a:latin typeface="Calibri"/>
              <a:cs typeface="Calibri"/>
            </a:rPr>
            <a:t>methodology</a:t>
          </a:r>
          <a:endParaRPr lang="en-US" sz="2800" dirty="0">
            <a:latin typeface="Calibri"/>
            <a:cs typeface="Calibri"/>
          </a:endParaRPr>
        </a:p>
      </dgm:t>
    </dgm:pt>
    <dgm:pt modelId="{9CA45B18-FD2A-418F-8C9D-ACC21B2850C9}" type="parTrans" cxnId="{AB711750-4953-4331-AAB3-FE16EDBDA3A0}">
      <dgm:prSet/>
      <dgm:spPr/>
      <dgm:t>
        <a:bodyPr/>
        <a:lstStyle/>
        <a:p>
          <a:endParaRPr lang="en-US"/>
        </a:p>
      </dgm:t>
    </dgm:pt>
    <dgm:pt modelId="{8997BABA-FFE8-4841-AF38-BC4FEACFC516}" type="sibTrans" cxnId="{AB711750-4953-4331-AAB3-FE16EDBDA3A0}">
      <dgm:prSet/>
      <dgm:spPr/>
      <dgm:t>
        <a:bodyPr/>
        <a:lstStyle/>
        <a:p>
          <a:endParaRPr lang="en-US"/>
        </a:p>
      </dgm:t>
    </dgm:pt>
    <dgm:pt modelId="{1BAE4109-8AB9-49AB-9D4A-4B9BACE4EA59}">
      <dgm:prSet custT="1"/>
      <dgm:spPr/>
      <dgm:t>
        <a:bodyPr anchor="ctr"/>
        <a:lstStyle/>
        <a:p>
          <a:r>
            <a:rPr lang="en-US" sz="2800" spc="-5" dirty="0">
              <a:latin typeface="Calibri"/>
              <a:cs typeface="Calibri"/>
            </a:rPr>
            <a:t>Collection</a:t>
          </a:r>
          <a:r>
            <a:rPr lang="en-US" sz="2800" spc="-125" dirty="0">
              <a:latin typeface="Calibri"/>
              <a:cs typeface="Calibri"/>
            </a:rPr>
            <a:t> </a:t>
          </a:r>
          <a:r>
            <a:rPr lang="en-US" sz="2800" spc="-15" dirty="0">
              <a:latin typeface="Calibri"/>
              <a:cs typeface="Calibri"/>
            </a:rPr>
            <a:t>history</a:t>
          </a:r>
          <a:endParaRPr lang="en-US" sz="2800" dirty="0">
            <a:latin typeface="Calibri"/>
            <a:cs typeface="Calibri"/>
          </a:endParaRPr>
        </a:p>
      </dgm:t>
    </dgm:pt>
    <dgm:pt modelId="{63BFF5DE-2CCE-407F-A186-0269E32C3D9E}" type="parTrans" cxnId="{6D9E25FE-44EC-4F82-9E45-3FDD40221D3A}">
      <dgm:prSet/>
      <dgm:spPr/>
      <dgm:t>
        <a:bodyPr/>
        <a:lstStyle/>
        <a:p>
          <a:endParaRPr lang="en-US"/>
        </a:p>
      </dgm:t>
    </dgm:pt>
    <dgm:pt modelId="{858E40FE-E3C7-4A3E-A6A7-70551FC2761D}" type="sibTrans" cxnId="{6D9E25FE-44EC-4F82-9E45-3FDD40221D3A}">
      <dgm:prSet/>
      <dgm:spPr/>
      <dgm:t>
        <a:bodyPr/>
        <a:lstStyle/>
        <a:p>
          <a:endParaRPr lang="en-US"/>
        </a:p>
      </dgm:t>
    </dgm:pt>
    <dgm:pt modelId="{14F22504-44BD-4C75-B278-CFD6B9D909EA}" type="pres">
      <dgm:prSet presAssocID="{B31D6031-4664-495D-A25E-B3B4274B224F}" presName="vert0" presStyleCnt="0">
        <dgm:presLayoutVars>
          <dgm:dir/>
          <dgm:animOne val="branch"/>
          <dgm:animLvl val="lvl"/>
        </dgm:presLayoutVars>
      </dgm:prSet>
      <dgm:spPr/>
      <dgm:t>
        <a:bodyPr/>
        <a:lstStyle/>
        <a:p>
          <a:endParaRPr lang="en-US"/>
        </a:p>
      </dgm:t>
    </dgm:pt>
    <dgm:pt modelId="{D0ED32CF-DB86-4EE1-8D7E-F8F4A8B428F1}" type="pres">
      <dgm:prSet presAssocID="{6DCCC1FB-895F-4CD8-B573-7F917837E1CF}" presName="thickLine" presStyleLbl="alignNode1" presStyleIdx="0" presStyleCnt="1"/>
      <dgm:spPr/>
    </dgm:pt>
    <dgm:pt modelId="{FA37F2E5-292E-4E26-80D9-3FF8964170F1}" type="pres">
      <dgm:prSet presAssocID="{6DCCC1FB-895F-4CD8-B573-7F917837E1CF}" presName="horz1" presStyleCnt="0"/>
      <dgm:spPr/>
    </dgm:pt>
    <dgm:pt modelId="{0A313049-5444-4A7B-AD76-362027279C08}" type="pres">
      <dgm:prSet presAssocID="{6DCCC1FB-895F-4CD8-B573-7F917837E1CF}" presName="tx1" presStyleLbl="revTx" presStyleIdx="0" presStyleCnt="5" custScaleX="364892"/>
      <dgm:spPr/>
      <dgm:t>
        <a:bodyPr/>
        <a:lstStyle/>
        <a:p>
          <a:endParaRPr lang="en-US"/>
        </a:p>
      </dgm:t>
    </dgm:pt>
    <dgm:pt modelId="{4B2A2C18-5807-4F8E-A2CF-32658313C16F}" type="pres">
      <dgm:prSet presAssocID="{6DCCC1FB-895F-4CD8-B573-7F917837E1CF}" presName="vert1" presStyleCnt="0"/>
      <dgm:spPr/>
    </dgm:pt>
    <dgm:pt modelId="{132CD046-06DA-433E-A702-8B2899D3B96B}" type="pres">
      <dgm:prSet presAssocID="{6B2CBCB5-2857-42A2-9415-710086B1A493}" presName="vertSpace2a" presStyleCnt="0"/>
      <dgm:spPr/>
    </dgm:pt>
    <dgm:pt modelId="{C380E1DF-4AF6-40E7-B604-D4D9371990E1}" type="pres">
      <dgm:prSet presAssocID="{6B2CBCB5-2857-42A2-9415-710086B1A493}" presName="horz2" presStyleCnt="0"/>
      <dgm:spPr/>
    </dgm:pt>
    <dgm:pt modelId="{73114066-F1EC-44EF-AB0D-4F9ED5057794}" type="pres">
      <dgm:prSet presAssocID="{6B2CBCB5-2857-42A2-9415-710086B1A493}" presName="horzSpace2" presStyleCnt="0"/>
      <dgm:spPr/>
    </dgm:pt>
    <dgm:pt modelId="{A50CFD68-FA96-4392-B43B-E375157AF607}" type="pres">
      <dgm:prSet presAssocID="{6B2CBCB5-2857-42A2-9415-710086B1A493}" presName="tx2" presStyleLbl="revTx" presStyleIdx="1" presStyleCnt="5"/>
      <dgm:spPr/>
      <dgm:t>
        <a:bodyPr/>
        <a:lstStyle/>
        <a:p>
          <a:endParaRPr lang="en-US"/>
        </a:p>
      </dgm:t>
    </dgm:pt>
    <dgm:pt modelId="{EDD9074C-C934-4275-8919-0CCFD56E45C8}" type="pres">
      <dgm:prSet presAssocID="{6B2CBCB5-2857-42A2-9415-710086B1A493}" presName="vert2" presStyleCnt="0"/>
      <dgm:spPr/>
    </dgm:pt>
    <dgm:pt modelId="{D2A4E81F-4BC6-4AFA-8AC0-3E984F98271A}" type="pres">
      <dgm:prSet presAssocID="{6B2CBCB5-2857-42A2-9415-710086B1A493}" presName="thinLine2b" presStyleLbl="callout" presStyleIdx="0" presStyleCnt="4"/>
      <dgm:spPr/>
    </dgm:pt>
    <dgm:pt modelId="{E8F5D143-8BCE-4E2F-9D14-92AE62536BDE}" type="pres">
      <dgm:prSet presAssocID="{6B2CBCB5-2857-42A2-9415-710086B1A493}" presName="vertSpace2b" presStyleCnt="0"/>
      <dgm:spPr/>
    </dgm:pt>
    <dgm:pt modelId="{B3723373-4EEE-4C0B-A0AB-634320678665}" type="pres">
      <dgm:prSet presAssocID="{23B17171-E490-4832-ADBD-6CBD8D2F0980}" presName="horz2" presStyleCnt="0"/>
      <dgm:spPr/>
    </dgm:pt>
    <dgm:pt modelId="{325BC355-F13E-4E1E-9AEE-EF0E494EDE8D}" type="pres">
      <dgm:prSet presAssocID="{23B17171-E490-4832-ADBD-6CBD8D2F0980}" presName="horzSpace2" presStyleCnt="0"/>
      <dgm:spPr/>
    </dgm:pt>
    <dgm:pt modelId="{2A1FD668-A328-4C8F-AA78-6A9A903776D5}" type="pres">
      <dgm:prSet presAssocID="{23B17171-E490-4832-ADBD-6CBD8D2F0980}" presName="tx2" presStyleLbl="revTx" presStyleIdx="2" presStyleCnt="5"/>
      <dgm:spPr/>
      <dgm:t>
        <a:bodyPr/>
        <a:lstStyle/>
        <a:p>
          <a:endParaRPr lang="en-US"/>
        </a:p>
      </dgm:t>
    </dgm:pt>
    <dgm:pt modelId="{77CC977A-42C9-4E02-9A29-1644B36BAB95}" type="pres">
      <dgm:prSet presAssocID="{23B17171-E490-4832-ADBD-6CBD8D2F0980}" presName="vert2" presStyleCnt="0"/>
      <dgm:spPr/>
    </dgm:pt>
    <dgm:pt modelId="{97C3B533-6552-4DC4-B601-FEA7D6A0A0C8}" type="pres">
      <dgm:prSet presAssocID="{23B17171-E490-4832-ADBD-6CBD8D2F0980}" presName="thinLine2b" presStyleLbl="callout" presStyleIdx="1" presStyleCnt="4"/>
      <dgm:spPr/>
    </dgm:pt>
    <dgm:pt modelId="{59966B11-8A56-48D6-B83E-25501287F117}" type="pres">
      <dgm:prSet presAssocID="{23B17171-E490-4832-ADBD-6CBD8D2F0980}" presName="vertSpace2b" presStyleCnt="0"/>
      <dgm:spPr/>
    </dgm:pt>
    <dgm:pt modelId="{D97A9BC0-94FB-4D48-B01D-BEA307C3E2F5}" type="pres">
      <dgm:prSet presAssocID="{9CF7ABDF-3BE5-4138-9DCD-D662815BE698}" presName="horz2" presStyleCnt="0"/>
      <dgm:spPr/>
    </dgm:pt>
    <dgm:pt modelId="{9DB1FD43-677A-474E-9777-3A9E3813E96F}" type="pres">
      <dgm:prSet presAssocID="{9CF7ABDF-3BE5-4138-9DCD-D662815BE698}" presName="horzSpace2" presStyleCnt="0"/>
      <dgm:spPr/>
    </dgm:pt>
    <dgm:pt modelId="{90A47817-5A55-4949-96DE-C23F530DE22F}" type="pres">
      <dgm:prSet presAssocID="{9CF7ABDF-3BE5-4138-9DCD-D662815BE698}" presName="tx2" presStyleLbl="revTx" presStyleIdx="3" presStyleCnt="5"/>
      <dgm:spPr/>
      <dgm:t>
        <a:bodyPr/>
        <a:lstStyle/>
        <a:p>
          <a:endParaRPr lang="en-US"/>
        </a:p>
      </dgm:t>
    </dgm:pt>
    <dgm:pt modelId="{B4C44C7E-EA15-4B12-9562-1BD7F9353FDF}" type="pres">
      <dgm:prSet presAssocID="{9CF7ABDF-3BE5-4138-9DCD-D662815BE698}" presName="vert2" presStyleCnt="0"/>
      <dgm:spPr/>
    </dgm:pt>
    <dgm:pt modelId="{C777A2BD-75CA-422B-8F6A-9FA7325060EB}" type="pres">
      <dgm:prSet presAssocID="{9CF7ABDF-3BE5-4138-9DCD-D662815BE698}" presName="thinLine2b" presStyleLbl="callout" presStyleIdx="2" presStyleCnt="4"/>
      <dgm:spPr/>
    </dgm:pt>
    <dgm:pt modelId="{868A6FE2-DA09-4CB7-AEEA-8764A938E60E}" type="pres">
      <dgm:prSet presAssocID="{9CF7ABDF-3BE5-4138-9DCD-D662815BE698}" presName="vertSpace2b" presStyleCnt="0"/>
      <dgm:spPr/>
    </dgm:pt>
    <dgm:pt modelId="{C2854340-AAE5-4347-843A-155399B9E169}" type="pres">
      <dgm:prSet presAssocID="{1BAE4109-8AB9-49AB-9D4A-4B9BACE4EA59}" presName="horz2" presStyleCnt="0"/>
      <dgm:spPr/>
    </dgm:pt>
    <dgm:pt modelId="{507EA954-5401-4CE5-9435-14CA7CBD1FA2}" type="pres">
      <dgm:prSet presAssocID="{1BAE4109-8AB9-49AB-9D4A-4B9BACE4EA59}" presName="horzSpace2" presStyleCnt="0"/>
      <dgm:spPr/>
    </dgm:pt>
    <dgm:pt modelId="{84D9085D-5583-4830-9913-D821F7EECB91}" type="pres">
      <dgm:prSet presAssocID="{1BAE4109-8AB9-49AB-9D4A-4B9BACE4EA59}" presName="tx2" presStyleLbl="revTx" presStyleIdx="4" presStyleCnt="5"/>
      <dgm:spPr/>
      <dgm:t>
        <a:bodyPr/>
        <a:lstStyle/>
        <a:p>
          <a:endParaRPr lang="en-US"/>
        </a:p>
      </dgm:t>
    </dgm:pt>
    <dgm:pt modelId="{07F71564-0FC9-4A54-B32B-DEE512EBFAAC}" type="pres">
      <dgm:prSet presAssocID="{1BAE4109-8AB9-49AB-9D4A-4B9BACE4EA59}" presName="vert2" presStyleCnt="0"/>
      <dgm:spPr/>
    </dgm:pt>
    <dgm:pt modelId="{7CEB8CBA-C204-416B-87E0-0E7B1B637397}" type="pres">
      <dgm:prSet presAssocID="{1BAE4109-8AB9-49AB-9D4A-4B9BACE4EA59}" presName="thinLine2b" presStyleLbl="callout" presStyleIdx="3" presStyleCnt="4"/>
      <dgm:spPr/>
    </dgm:pt>
    <dgm:pt modelId="{C0FC161B-6CA1-43C7-972F-61F6800312F6}" type="pres">
      <dgm:prSet presAssocID="{1BAE4109-8AB9-49AB-9D4A-4B9BACE4EA59}" presName="vertSpace2b" presStyleCnt="0"/>
      <dgm:spPr/>
    </dgm:pt>
  </dgm:ptLst>
  <dgm:cxnLst>
    <dgm:cxn modelId="{C64109E0-3429-474B-801D-8357C48AF1CC}" type="presOf" srcId="{6DCCC1FB-895F-4CD8-B573-7F917837E1CF}" destId="{0A313049-5444-4A7B-AD76-362027279C08}" srcOrd="0" destOrd="0" presId="urn:microsoft.com/office/officeart/2008/layout/LinedList"/>
    <dgm:cxn modelId="{559855F3-9ECD-4EDC-9655-CF4E429BEAF5}" type="presOf" srcId="{9CF7ABDF-3BE5-4138-9DCD-D662815BE698}" destId="{90A47817-5A55-4949-96DE-C23F530DE22F}" srcOrd="0" destOrd="0" presId="urn:microsoft.com/office/officeart/2008/layout/LinedList"/>
    <dgm:cxn modelId="{2F9497B8-4D46-4E3E-B91D-4E2B0F45E6E1}" type="presOf" srcId="{1BAE4109-8AB9-49AB-9D4A-4B9BACE4EA59}" destId="{84D9085D-5583-4830-9913-D821F7EECB91}" srcOrd="0" destOrd="0" presId="urn:microsoft.com/office/officeart/2008/layout/LinedList"/>
    <dgm:cxn modelId="{29A191A3-8723-42A9-AFBD-1D2397B47788}" srcId="{B31D6031-4664-495D-A25E-B3B4274B224F}" destId="{6DCCC1FB-895F-4CD8-B573-7F917837E1CF}" srcOrd="0" destOrd="0" parTransId="{3ED0426F-4789-49C8-9358-A845B4740E92}" sibTransId="{31C271F6-EBF3-475C-8ABA-7F8B6EA600A7}"/>
    <dgm:cxn modelId="{B0A63201-E9A7-4016-ABDE-957CD6153081}" srcId="{6DCCC1FB-895F-4CD8-B573-7F917837E1CF}" destId="{6B2CBCB5-2857-42A2-9415-710086B1A493}" srcOrd="0" destOrd="0" parTransId="{394E253A-0218-4E52-9239-C2B391D28345}" sibTransId="{BFAA88D8-F19F-4284-8F6C-CF3E90758783}"/>
    <dgm:cxn modelId="{AB711750-4953-4331-AAB3-FE16EDBDA3A0}" srcId="{6DCCC1FB-895F-4CD8-B573-7F917837E1CF}" destId="{9CF7ABDF-3BE5-4138-9DCD-D662815BE698}" srcOrd="2" destOrd="0" parTransId="{9CA45B18-FD2A-418F-8C9D-ACC21B2850C9}" sibTransId="{8997BABA-FFE8-4841-AF38-BC4FEACFC516}"/>
    <dgm:cxn modelId="{6D9E25FE-44EC-4F82-9E45-3FDD40221D3A}" srcId="{6DCCC1FB-895F-4CD8-B573-7F917837E1CF}" destId="{1BAE4109-8AB9-49AB-9D4A-4B9BACE4EA59}" srcOrd="3" destOrd="0" parTransId="{63BFF5DE-2CCE-407F-A186-0269E32C3D9E}" sibTransId="{858E40FE-E3C7-4A3E-A6A7-70551FC2761D}"/>
    <dgm:cxn modelId="{5303C7DC-8D6E-4A46-94CD-585954231012}" srcId="{6DCCC1FB-895F-4CD8-B573-7F917837E1CF}" destId="{23B17171-E490-4832-ADBD-6CBD8D2F0980}" srcOrd="1" destOrd="0" parTransId="{EBCE09CD-E3EF-407B-B631-EB5EFA86740F}" sibTransId="{374A9B8C-AC3E-47AC-BDD2-48ED1C2DC7F9}"/>
    <dgm:cxn modelId="{53AAA1D1-FE1B-48CB-8555-C6A424EF2F9E}" type="presOf" srcId="{B31D6031-4664-495D-A25E-B3B4274B224F}" destId="{14F22504-44BD-4C75-B278-CFD6B9D909EA}" srcOrd="0" destOrd="0" presId="urn:microsoft.com/office/officeart/2008/layout/LinedList"/>
    <dgm:cxn modelId="{92A788A1-235A-4729-B93C-CA97AC788856}" type="presOf" srcId="{6B2CBCB5-2857-42A2-9415-710086B1A493}" destId="{A50CFD68-FA96-4392-B43B-E375157AF607}" srcOrd="0" destOrd="0" presId="urn:microsoft.com/office/officeart/2008/layout/LinedList"/>
    <dgm:cxn modelId="{4A62BA33-4ADB-4596-8888-92BEBD9447CA}" type="presOf" srcId="{23B17171-E490-4832-ADBD-6CBD8D2F0980}" destId="{2A1FD668-A328-4C8F-AA78-6A9A903776D5}" srcOrd="0" destOrd="0" presId="urn:microsoft.com/office/officeart/2008/layout/LinedList"/>
    <dgm:cxn modelId="{5A5A1862-1CF2-4E94-AE6E-EBEAD3850490}" type="presParOf" srcId="{14F22504-44BD-4C75-B278-CFD6B9D909EA}" destId="{D0ED32CF-DB86-4EE1-8D7E-F8F4A8B428F1}" srcOrd="0" destOrd="0" presId="urn:microsoft.com/office/officeart/2008/layout/LinedList"/>
    <dgm:cxn modelId="{5DAAAAEB-673C-4689-A8B6-888C77690418}" type="presParOf" srcId="{14F22504-44BD-4C75-B278-CFD6B9D909EA}" destId="{FA37F2E5-292E-4E26-80D9-3FF8964170F1}" srcOrd="1" destOrd="0" presId="urn:microsoft.com/office/officeart/2008/layout/LinedList"/>
    <dgm:cxn modelId="{169BA1A5-EE2A-4127-AC29-5B7CE44F8DB6}" type="presParOf" srcId="{FA37F2E5-292E-4E26-80D9-3FF8964170F1}" destId="{0A313049-5444-4A7B-AD76-362027279C08}" srcOrd="0" destOrd="0" presId="urn:microsoft.com/office/officeart/2008/layout/LinedList"/>
    <dgm:cxn modelId="{7A7559BD-5870-444C-BB40-FBEC615BB08F}" type="presParOf" srcId="{FA37F2E5-292E-4E26-80D9-3FF8964170F1}" destId="{4B2A2C18-5807-4F8E-A2CF-32658313C16F}" srcOrd="1" destOrd="0" presId="urn:microsoft.com/office/officeart/2008/layout/LinedList"/>
    <dgm:cxn modelId="{E38ACC02-891E-4166-9F5D-616D04CD9D72}" type="presParOf" srcId="{4B2A2C18-5807-4F8E-A2CF-32658313C16F}" destId="{132CD046-06DA-433E-A702-8B2899D3B96B}" srcOrd="0" destOrd="0" presId="urn:microsoft.com/office/officeart/2008/layout/LinedList"/>
    <dgm:cxn modelId="{71AB5DE2-AE86-4FD4-9A64-CB7CE449BB39}" type="presParOf" srcId="{4B2A2C18-5807-4F8E-A2CF-32658313C16F}" destId="{C380E1DF-4AF6-40E7-B604-D4D9371990E1}" srcOrd="1" destOrd="0" presId="urn:microsoft.com/office/officeart/2008/layout/LinedList"/>
    <dgm:cxn modelId="{08D4ED27-A0E5-4DB2-92E2-FC31898746FE}" type="presParOf" srcId="{C380E1DF-4AF6-40E7-B604-D4D9371990E1}" destId="{73114066-F1EC-44EF-AB0D-4F9ED5057794}" srcOrd="0" destOrd="0" presId="urn:microsoft.com/office/officeart/2008/layout/LinedList"/>
    <dgm:cxn modelId="{4428792E-D030-43FB-A714-13AC6B62BBA1}" type="presParOf" srcId="{C380E1DF-4AF6-40E7-B604-D4D9371990E1}" destId="{A50CFD68-FA96-4392-B43B-E375157AF607}" srcOrd="1" destOrd="0" presId="urn:microsoft.com/office/officeart/2008/layout/LinedList"/>
    <dgm:cxn modelId="{7D24E7EA-7901-4D11-B3D8-98397218B88F}" type="presParOf" srcId="{C380E1DF-4AF6-40E7-B604-D4D9371990E1}" destId="{EDD9074C-C934-4275-8919-0CCFD56E45C8}" srcOrd="2" destOrd="0" presId="urn:microsoft.com/office/officeart/2008/layout/LinedList"/>
    <dgm:cxn modelId="{79D3C4F6-BAD7-4DDD-97D8-7C68A88049F9}" type="presParOf" srcId="{4B2A2C18-5807-4F8E-A2CF-32658313C16F}" destId="{D2A4E81F-4BC6-4AFA-8AC0-3E984F98271A}" srcOrd="2" destOrd="0" presId="urn:microsoft.com/office/officeart/2008/layout/LinedList"/>
    <dgm:cxn modelId="{17CF11D3-851C-4BA1-9E20-17443B0B6662}" type="presParOf" srcId="{4B2A2C18-5807-4F8E-A2CF-32658313C16F}" destId="{E8F5D143-8BCE-4E2F-9D14-92AE62536BDE}" srcOrd="3" destOrd="0" presId="urn:microsoft.com/office/officeart/2008/layout/LinedList"/>
    <dgm:cxn modelId="{A7D203A2-6204-4A13-8B37-4B9A4E3D9AC6}" type="presParOf" srcId="{4B2A2C18-5807-4F8E-A2CF-32658313C16F}" destId="{B3723373-4EEE-4C0B-A0AB-634320678665}" srcOrd="4" destOrd="0" presId="urn:microsoft.com/office/officeart/2008/layout/LinedList"/>
    <dgm:cxn modelId="{EF20E0E8-A701-460F-A799-0C424B240A17}" type="presParOf" srcId="{B3723373-4EEE-4C0B-A0AB-634320678665}" destId="{325BC355-F13E-4E1E-9AEE-EF0E494EDE8D}" srcOrd="0" destOrd="0" presId="urn:microsoft.com/office/officeart/2008/layout/LinedList"/>
    <dgm:cxn modelId="{6B2B9286-CD4F-472C-88A3-2C192B36C79B}" type="presParOf" srcId="{B3723373-4EEE-4C0B-A0AB-634320678665}" destId="{2A1FD668-A328-4C8F-AA78-6A9A903776D5}" srcOrd="1" destOrd="0" presId="urn:microsoft.com/office/officeart/2008/layout/LinedList"/>
    <dgm:cxn modelId="{87C0194B-D2FE-4EA5-94C1-57C03856E771}" type="presParOf" srcId="{B3723373-4EEE-4C0B-A0AB-634320678665}" destId="{77CC977A-42C9-4E02-9A29-1644B36BAB95}" srcOrd="2" destOrd="0" presId="urn:microsoft.com/office/officeart/2008/layout/LinedList"/>
    <dgm:cxn modelId="{89AFB41A-5CEA-4BDA-9069-6EADF571CC5D}" type="presParOf" srcId="{4B2A2C18-5807-4F8E-A2CF-32658313C16F}" destId="{97C3B533-6552-4DC4-B601-FEA7D6A0A0C8}" srcOrd="5" destOrd="0" presId="urn:microsoft.com/office/officeart/2008/layout/LinedList"/>
    <dgm:cxn modelId="{FC3F7B8F-0E41-48B8-BFFE-30200D84ACA7}" type="presParOf" srcId="{4B2A2C18-5807-4F8E-A2CF-32658313C16F}" destId="{59966B11-8A56-48D6-B83E-25501287F117}" srcOrd="6" destOrd="0" presId="urn:microsoft.com/office/officeart/2008/layout/LinedList"/>
    <dgm:cxn modelId="{C4DA3121-BC15-42F2-B4A5-A72818917B46}" type="presParOf" srcId="{4B2A2C18-5807-4F8E-A2CF-32658313C16F}" destId="{D97A9BC0-94FB-4D48-B01D-BEA307C3E2F5}" srcOrd="7" destOrd="0" presId="urn:microsoft.com/office/officeart/2008/layout/LinedList"/>
    <dgm:cxn modelId="{AA7D28FB-35A2-4CA5-92D7-715386B4068F}" type="presParOf" srcId="{D97A9BC0-94FB-4D48-B01D-BEA307C3E2F5}" destId="{9DB1FD43-677A-474E-9777-3A9E3813E96F}" srcOrd="0" destOrd="0" presId="urn:microsoft.com/office/officeart/2008/layout/LinedList"/>
    <dgm:cxn modelId="{E5BD304E-486C-4284-B990-22E8F38862E3}" type="presParOf" srcId="{D97A9BC0-94FB-4D48-B01D-BEA307C3E2F5}" destId="{90A47817-5A55-4949-96DE-C23F530DE22F}" srcOrd="1" destOrd="0" presId="urn:microsoft.com/office/officeart/2008/layout/LinedList"/>
    <dgm:cxn modelId="{D5D8DABF-C305-4D53-BE53-42294EA7B05E}" type="presParOf" srcId="{D97A9BC0-94FB-4D48-B01D-BEA307C3E2F5}" destId="{B4C44C7E-EA15-4B12-9562-1BD7F9353FDF}" srcOrd="2" destOrd="0" presId="urn:microsoft.com/office/officeart/2008/layout/LinedList"/>
    <dgm:cxn modelId="{994C53A0-0D07-4834-9E94-D8DF9B98ED3C}" type="presParOf" srcId="{4B2A2C18-5807-4F8E-A2CF-32658313C16F}" destId="{C777A2BD-75CA-422B-8F6A-9FA7325060EB}" srcOrd="8" destOrd="0" presId="urn:microsoft.com/office/officeart/2008/layout/LinedList"/>
    <dgm:cxn modelId="{A05C97D0-6669-4240-8846-0993182D7487}" type="presParOf" srcId="{4B2A2C18-5807-4F8E-A2CF-32658313C16F}" destId="{868A6FE2-DA09-4CB7-AEEA-8764A938E60E}" srcOrd="9" destOrd="0" presId="urn:microsoft.com/office/officeart/2008/layout/LinedList"/>
    <dgm:cxn modelId="{42354864-0683-4229-BE24-3BCD63B1C7BB}" type="presParOf" srcId="{4B2A2C18-5807-4F8E-A2CF-32658313C16F}" destId="{C2854340-AAE5-4347-843A-155399B9E169}" srcOrd="10" destOrd="0" presId="urn:microsoft.com/office/officeart/2008/layout/LinedList"/>
    <dgm:cxn modelId="{D8E90609-5CBA-423A-974C-2789C397336A}" type="presParOf" srcId="{C2854340-AAE5-4347-843A-155399B9E169}" destId="{507EA954-5401-4CE5-9435-14CA7CBD1FA2}" srcOrd="0" destOrd="0" presId="urn:microsoft.com/office/officeart/2008/layout/LinedList"/>
    <dgm:cxn modelId="{E1C3C5D0-A665-44EF-B54F-E87183E61F69}" type="presParOf" srcId="{C2854340-AAE5-4347-843A-155399B9E169}" destId="{84D9085D-5583-4830-9913-D821F7EECB91}" srcOrd="1" destOrd="0" presId="urn:microsoft.com/office/officeart/2008/layout/LinedList"/>
    <dgm:cxn modelId="{3C11813E-DFB6-4724-A8BB-65B1B745B97A}" type="presParOf" srcId="{C2854340-AAE5-4347-843A-155399B9E169}" destId="{07F71564-0FC9-4A54-B32B-DEE512EBFAAC}" srcOrd="2" destOrd="0" presId="urn:microsoft.com/office/officeart/2008/layout/LinedList"/>
    <dgm:cxn modelId="{11EB4D02-103D-4BF1-9F2E-86939AC5A5CC}" type="presParOf" srcId="{4B2A2C18-5807-4F8E-A2CF-32658313C16F}" destId="{7CEB8CBA-C204-416B-87E0-0E7B1B637397}" srcOrd="11" destOrd="0" presId="urn:microsoft.com/office/officeart/2008/layout/LinedList"/>
    <dgm:cxn modelId="{5F503720-BD5D-498D-84D2-2F388A4C1A22}" type="presParOf" srcId="{4B2A2C18-5807-4F8E-A2CF-32658313C16F}" destId="{C0FC161B-6CA1-43C7-972F-61F6800312F6}"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6CAA65-46D7-4F67-9366-54643349FF9F}" type="doc">
      <dgm:prSet loTypeId="urn:microsoft.com/office/officeart/2005/8/layout/hProcess9" loCatId="process" qsTypeId="urn:microsoft.com/office/officeart/2005/8/quickstyle/simple1" qsCatId="simple" csTypeId="urn:microsoft.com/office/officeart/2005/8/colors/accent5_2" csCatId="accent5" phldr="1"/>
      <dgm:spPr/>
    </dgm:pt>
    <dgm:pt modelId="{50B375D4-2226-4718-83EC-3338250F9B0A}">
      <dgm:prSet phldrT="[Text]" custT="1"/>
      <dgm:spPr>
        <a:solidFill>
          <a:schemeClr val="bg1"/>
        </a:solidFill>
        <a:ln>
          <a:solidFill>
            <a:schemeClr val="accent1">
              <a:lumMod val="50000"/>
            </a:schemeClr>
          </a:solidFill>
        </a:ln>
      </dgm:spPr>
      <dgm:t>
        <a:bodyPr/>
        <a:lstStyle/>
        <a:p>
          <a:r>
            <a:rPr lang="en-US" sz="2800" b="1" spc="-65" dirty="0">
              <a:solidFill>
                <a:schemeClr val="tx1"/>
              </a:solidFill>
              <a:cs typeface="Calibri"/>
            </a:rPr>
            <a:t>11</a:t>
          </a:r>
          <a:r>
            <a:rPr lang="en-US" sz="2800" spc="-65" dirty="0">
              <a:solidFill>
                <a:schemeClr val="tx1"/>
              </a:solidFill>
              <a:cs typeface="Calibri"/>
            </a:rPr>
            <a:t>. Monitor, </a:t>
          </a:r>
          <a:r>
            <a:rPr lang="en-US" sz="2800" spc="-20" dirty="0">
              <a:solidFill>
                <a:schemeClr val="tx1"/>
              </a:solidFill>
              <a:cs typeface="Calibri"/>
            </a:rPr>
            <a:t>measure, </a:t>
          </a:r>
          <a:r>
            <a:rPr lang="en-US" sz="2800" dirty="0">
              <a:solidFill>
                <a:schemeClr val="tx1"/>
              </a:solidFill>
              <a:cs typeface="Calibri"/>
            </a:rPr>
            <a:t>and </a:t>
          </a:r>
          <a:r>
            <a:rPr lang="en-US" sz="2800" spc="-40" dirty="0">
              <a:solidFill>
                <a:schemeClr val="tx1"/>
              </a:solidFill>
              <a:cs typeface="Calibri"/>
            </a:rPr>
            <a:t>evaluate </a:t>
          </a:r>
          <a:r>
            <a:rPr lang="en-US" sz="2800" spc="-20" dirty="0">
              <a:solidFill>
                <a:schemeClr val="tx1"/>
              </a:solidFill>
              <a:cs typeface="Calibri"/>
            </a:rPr>
            <a:t>performance</a:t>
          </a:r>
          <a:endParaRPr lang="en-US" sz="2800" dirty="0">
            <a:solidFill>
              <a:schemeClr val="tx1"/>
            </a:solidFill>
            <a:effectLst>
              <a:outerShdw blurRad="38100" dist="38100" dir="2700000" algn="tl">
                <a:srgbClr val="000000">
                  <a:alpha val="43137"/>
                </a:srgbClr>
              </a:outerShdw>
            </a:effectLst>
          </a:endParaRPr>
        </a:p>
      </dgm:t>
    </dgm:pt>
    <dgm:pt modelId="{AD6429F2-ADDF-43F9-9D00-9A422867E656}" type="parTrans" cxnId="{B634C0B0-AF4B-4ABD-9D2C-53BDF25BA313}">
      <dgm:prSet/>
      <dgm:spPr/>
      <dgm:t>
        <a:bodyPr/>
        <a:lstStyle/>
        <a:p>
          <a:endParaRPr lang="en-US"/>
        </a:p>
      </dgm:t>
    </dgm:pt>
    <dgm:pt modelId="{DFEAAF4F-8DB5-436C-8111-575F79108BEA}" type="sibTrans" cxnId="{B634C0B0-AF4B-4ABD-9D2C-53BDF25BA313}">
      <dgm:prSet/>
      <dgm:spPr/>
      <dgm:t>
        <a:bodyPr/>
        <a:lstStyle/>
        <a:p>
          <a:endParaRPr lang="en-US"/>
        </a:p>
      </dgm:t>
    </dgm:pt>
    <dgm:pt modelId="{1190767B-8508-44D8-83F4-C9E1B40E16C0}">
      <dgm:prSet phldrT="[Text]" custT="1"/>
      <dgm:spPr>
        <a:solidFill>
          <a:schemeClr val="bg1"/>
        </a:solidFill>
        <a:ln>
          <a:solidFill>
            <a:schemeClr val="accent1">
              <a:lumMod val="50000"/>
            </a:schemeClr>
          </a:solidFill>
        </a:ln>
      </dgm:spPr>
      <dgm:t>
        <a:bodyPr/>
        <a:lstStyle/>
        <a:p>
          <a:r>
            <a:rPr lang="en-US" sz="2800" b="1" spc="-20" dirty="0">
              <a:solidFill>
                <a:schemeClr val="tx1"/>
              </a:solidFill>
              <a:cs typeface="Calibri"/>
            </a:rPr>
            <a:t> </a:t>
          </a:r>
          <a:r>
            <a:rPr lang="en-US" sz="2800" b="1" spc="-40" dirty="0">
              <a:solidFill>
                <a:schemeClr val="tx1"/>
              </a:solidFill>
              <a:cs typeface="Calibri"/>
            </a:rPr>
            <a:t>12. </a:t>
          </a:r>
          <a:r>
            <a:rPr lang="en-US" sz="2800" spc="-40" dirty="0">
              <a:solidFill>
                <a:schemeClr val="tx1"/>
              </a:solidFill>
              <a:cs typeface="Calibri"/>
            </a:rPr>
            <a:t>Make </a:t>
          </a:r>
          <a:r>
            <a:rPr lang="en-US" sz="2800" spc="-20" dirty="0">
              <a:solidFill>
                <a:schemeClr val="tx1"/>
              </a:solidFill>
              <a:cs typeface="Calibri"/>
            </a:rPr>
            <a:t>adjustments </a:t>
          </a:r>
          <a:r>
            <a:rPr lang="en-US" sz="2800" dirty="0">
              <a:solidFill>
                <a:schemeClr val="tx1"/>
              </a:solidFill>
              <a:cs typeface="Calibri"/>
            </a:rPr>
            <a:t>as</a:t>
          </a:r>
          <a:r>
            <a:rPr lang="en-US" sz="2800" spc="40" dirty="0">
              <a:solidFill>
                <a:schemeClr val="tx1"/>
              </a:solidFill>
              <a:cs typeface="Calibri"/>
            </a:rPr>
            <a:t> </a:t>
          </a:r>
          <a:r>
            <a:rPr lang="en-US" sz="2800" spc="-15" dirty="0">
              <a:solidFill>
                <a:schemeClr val="tx1"/>
              </a:solidFill>
              <a:cs typeface="Calibri"/>
            </a:rPr>
            <a:t>needed</a:t>
          </a:r>
          <a:endParaRPr lang="en-US" sz="2800" dirty="0">
            <a:solidFill>
              <a:schemeClr val="tx1"/>
            </a:solidFill>
            <a:effectLst>
              <a:outerShdw blurRad="38100" dist="38100" dir="2700000" algn="tl">
                <a:srgbClr val="000000">
                  <a:alpha val="43137"/>
                </a:srgbClr>
              </a:outerShdw>
            </a:effectLst>
          </a:endParaRPr>
        </a:p>
      </dgm:t>
    </dgm:pt>
    <dgm:pt modelId="{3EC08470-D5FF-44DF-9096-568DF5570053}" type="parTrans" cxnId="{EF3B5C5A-7092-4B37-A331-E19C57D135F1}">
      <dgm:prSet/>
      <dgm:spPr/>
      <dgm:t>
        <a:bodyPr/>
        <a:lstStyle/>
        <a:p>
          <a:endParaRPr lang="en-US"/>
        </a:p>
      </dgm:t>
    </dgm:pt>
    <dgm:pt modelId="{26A986B5-8A87-432C-B98D-BB732ED9D2FD}" type="sibTrans" cxnId="{EF3B5C5A-7092-4B37-A331-E19C57D135F1}">
      <dgm:prSet/>
      <dgm:spPr/>
      <dgm:t>
        <a:bodyPr/>
        <a:lstStyle/>
        <a:p>
          <a:endParaRPr lang="en-US"/>
        </a:p>
      </dgm:t>
    </dgm:pt>
    <dgm:pt modelId="{BE493025-7396-4CF9-9340-7D04143FCAC5}" type="pres">
      <dgm:prSet presAssocID="{226CAA65-46D7-4F67-9366-54643349FF9F}" presName="CompostProcess" presStyleCnt="0">
        <dgm:presLayoutVars>
          <dgm:dir/>
          <dgm:resizeHandles val="exact"/>
        </dgm:presLayoutVars>
      </dgm:prSet>
      <dgm:spPr/>
    </dgm:pt>
    <dgm:pt modelId="{31ADD8AE-9963-4628-845D-4E80325F8541}" type="pres">
      <dgm:prSet presAssocID="{226CAA65-46D7-4F67-9366-54643349FF9F}" presName="arrow" presStyleLbl="bgShp" presStyleIdx="0" presStyleCnt="1"/>
      <dgm:spPr/>
    </dgm:pt>
    <dgm:pt modelId="{A000A8A9-2451-42C1-A02F-8C79E9034CC4}" type="pres">
      <dgm:prSet presAssocID="{226CAA65-46D7-4F67-9366-54643349FF9F}" presName="linearProcess" presStyleCnt="0"/>
      <dgm:spPr/>
    </dgm:pt>
    <dgm:pt modelId="{87763688-94DB-4F97-A407-4542023ED085}" type="pres">
      <dgm:prSet presAssocID="{50B375D4-2226-4718-83EC-3338250F9B0A}" presName="textNode" presStyleLbl="node1" presStyleIdx="0" presStyleCnt="2">
        <dgm:presLayoutVars>
          <dgm:bulletEnabled val="1"/>
        </dgm:presLayoutVars>
      </dgm:prSet>
      <dgm:spPr/>
      <dgm:t>
        <a:bodyPr/>
        <a:lstStyle/>
        <a:p>
          <a:endParaRPr lang="en-US"/>
        </a:p>
      </dgm:t>
    </dgm:pt>
    <dgm:pt modelId="{AA36677B-6FD5-4851-8F1B-DE5430DF6A25}" type="pres">
      <dgm:prSet presAssocID="{DFEAAF4F-8DB5-436C-8111-575F79108BEA}" presName="sibTrans" presStyleCnt="0"/>
      <dgm:spPr/>
    </dgm:pt>
    <dgm:pt modelId="{935FF71D-50DA-4172-8A3B-320B750CEBE5}" type="pres">
      <dgm:prSet presAssocID="{1190767B-8508-44D8-83F4-C9E1B40E16C0}" presName="textNode" presStyleLbl="node1" presStyleIdx="1" presStyleCnt="2">
        <dgm:presLayoutVars>
          <dgm:bulletEnabled val="1"/>
        </dgm:presLayoutVars>
      </dgm:prSet>
      <dgm:spPr/>
      <dgm:t>
        <a:bodyPr/>
        <a:lstStyle/>
        <a:p>
          <a:endParaRPr lang="en-US"/>
        </a:p>
      </dgm:t>
    </dgm:pt>
  </dgm:ptLst>
  <dgm:cxnLst>
    <dgm:cxn modelId="{EF3B5C5A-7092-4B37-A331-E19C57D135F1}" srcId="{226CAA65-46D7-4F67-9366-54643349FF9F}" destId="{1190767B-8508-44D8-83F4-C9E1B40E16C0}" srcOrd="1" destOrd="0" parTransId="{3EC08470-D5FF-44DF-9096-568DF5570053}" sibTransId="{26A986B5-8A87-432C-B98D-BB732ED9D2FD}"/>
    <dgm:cxn modelId="{B634C0B0-AF4B-4ABD-9D2C-53BDF25BA313}" srcId="{226CAA65-46D7-4F67-9366-54643349FF9F}" destId="{50B375D4-2226-4718-83EC-3338250F9B0A}" srcOrd="0" destOrd="0" parTransId="{AD6429F2-ADDF-43F9-9D00-9A422867E656}" sibTransId="{DFEAAF4F-8DB5-436C-8111-575F79108BEA}"/>
    <dgm:cxn modelId="{6D0C36D8-B920-4C20-8D20-42741872FB2B}" type="presOf" srcId="{1190767B-8508-44D8-83F4-C9E1B40E16C0}" destId="{935FF71D-50DA-4172-8A3B-320B750CEBE5}" srcOrd="0" destOrd="0" presId="urn:microsoft.com/office/officeart/2005/8/layout/hProcess9"/>
    <dgm:cxn modelId="{2ABA96B5-B33C-4F04-9B87-912329774E43}" type="presOf" srcId="{226CAA65-46D7-4F67-9366-54643349FF9F}" destId="{BE493025-7396-4CF9-9340-7D04143FCAC5}" srcOrd="0" destOrd="0" presId="urn:microsoft.com/office/officeart/2005/8/layout/hProcess9"/>
    <dgm:cxn modelId="{AE9E8BE3-EBD5-45C2-B02D-5096D81B8D45}" type="presOf" srcId="{50B375D4-2226-4718-83EC-3338250F9B0A}" destId="{87763688-94DB-4F97-A407-4542023ED085}" srcOrd="0" destOrd="0" presId="urn:microsoft.com/office/officeart/2005/8/layout/hProcess9"/>
    <dgm:cxn modelId="{E1687E28-B0CA-4D75-9767-75B063F2D79C}" type="presParOf" srcId="{BE493025-7396-4CF9-9340-7D04143FCAC5}" destId="{31ADD8AE-9963-4628-845D-4E80325F8541}" srcOrd="0" destOrd="0" presId="urn:microsoft.com/office/officeart/2005/8/layout/hProcess9"/>
    <dgm:cxn modelId="{F5EDEFC9-4191-4DA0-AE50-38363AEFBEAE}" type="presParOf" srcId="{BE493025-7396-4CF9-9340-7D04143FCAC5}" destId="{A000A8A9-2451-42C1-A02F-8C79E9034CC4}" srcOrd="1" destOrd="0" presId="urn:microsoft.com/office/officeart/2005/8/layout/hProcess9"/>
    <dgm:cxn modelId="{1C3C0ABC-5C4A-4402-81FF-710C456441A3}" type="presParOf" srcId="{A000A8A9-2451-42C1-A02F-8C79E9034CC4}" destId="{87763688-94DB-4F97-A407-4542023ED085}" srcOrd="0" destOrd="0" presId="urn:microsoft.com/office/officeart/2005/8/layout/hProcess9"/>
    <dgm:cxn modelId="{FF13E387-252A-45B8-B038-3130CCC0D730}" type="presParOf" srcId="{A000A8A9-2451-42C1-A02F-8C79E9034CC4}" destId="{AA36677B-6FD5-4851-8F1B-DE5430DF6A25}" srcOrd="1" destOrd="0" presId="urn:microsoft.com/office/officeart/2005/8/layout/hProcess9"/>
    <dgm:cxn modelId="{58DD108D-C83E-47D7-AA9E-E7BADCDE6DFF}" type="presParOf" srcId="{A000A8A9-2451-42C1-A02F-8C79E9034CC4}" destId="{935FF71D-50DA-4172-8A3B-320B750CEBE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5529E4CF-7DFF-4268-8543-4CE17F058AD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492E9AE-E38B-476F-BC3F-1CE7611AFE47}">
      <dgm:prSet phldrT="[Text]" custT="1"/>
      <dgm:spPr/>
      <dgm:t>
        <a:bodyPr/>
        <a:lstStyle/>
        <a:p>
          <a:pPr algn="ctr"/>
          <a:r>
            <a:rPr lang="en-US" sz="2800" b="1" spc="-50" dirty="0">
              <a:effectLst>
                <a:outerShdw blurRad="38100" dist="38100" dir="2700000" algn="tl">
                  <a:srgbClr val="000000">
                    <a:alpha val="43137"/>
                  </a:srgbClr>
                </a:outerShdw>
              </a:effectLst>
              <a:latin typeface="Calibri"/>
              <a:cs typeface="Calibri"/>
            </a:rPr>
            <a:t>Two types of forecasting methods </a:t>
          </a:r>
          <a:endParaRPr lang="en-US" sz="2800" b="1" dirty="0">
            <a:effectLst>
              <a:outerShdw blurRad="38100" dist="38100" dir="2700000" algn="tl">
                <a:srgbClr val="000000">
                  <a:alpha val="43137"/>
                </a:srgbClr>
              </a:outerShdw>
            </a:effectLst>
          </a:endParaRPr>
        </a:p>
      </dgm:t>
    </dgm:pt>
    <dgm:pt modelId="{687B5DF0-38D9-4108-91D6-2B39DEC98B14}" type="parTrans" cxnId="{31584213-474E-41B3-A6AF-BBFA90FD000C}">
      <dgm:prSet/>
      <dgm:spPr/>
      <dgm:t>
        <a:bodyPr/>
        <a:lstStyle/>
        <a:p>
          <a:endParaRPr lang="en-US"/>
        </a:p>
      </dgm:t>
    </dgm:pt>
    <dgm:pt modelId="{03809530-58F7-47FE-BCF2-25EEA5D6BA42}" type="sibTrans" cxnId="{31584213-474E-41B3-A6AF-BBFA90FD000C}">
      <dgm:prSet/>
      <dgm:spPr/>
      <dgm:t>
        <a:bodyPr/>
        <a:lstStyle/>
        <a:p>
          <a:endParaRPr lang="en-US"/>
        </a:p>
      </dgm:t>
    </dgm:pt>
    <dgm:pt modelId="{F4AC7074-A046-4D7B-9B6C-22A892331015}">
      <dgm:prSet custT="1"/>
      <dgm:spPr/>
      <dgm:t>
        <a:bodyPr/>
        <a:lstStyle/>
        <a:p>
          <a:pPr algn="l"/>
          <a:r>
            <a:rPr lang="en-US" sz="2800" spc="-5" dirty="0">
              <a:latin typeface="Calibri"/>
              <a:cs typeface="Calibri"/>
            </a:rPr>
            <a:t>Qualitative </a:t>
          </a:r>
        </a:p>
      </dgm:t>
    </dgm:pt>
    <dgm:pt modelId="{8D1962AF-41E5-43C9-B151-ABA98AC86F9F}" type="parTrans" cxnId="{45D9586F-D4A4-4161-8810-25CC1EAEF7AC}">
      <dgm:prSet/>
      <dgm:spPr/>
      <dgm:t>
        <a:bodyPr/>
        <a:lstStyle/>
        <a:p>
          <a:endParaRPr lang="en-US"/>
        </a:p>
      </dgm:t>
    </dgm:pt>
    <dgm:pt modelId="{7CA49790-1F91-4391-83B4-9B632B821CB6}" type="sibTrans" cxnId="{45D9586F-D4A4-4161-8810-25CC1EAEF7AC}">
      <dgm:prSet/>
      <dgm:spPr/>
      <dgm:t>
        <a:bodyPr/>
        <a:lstStyle/>
        <a:p>
          <a:endParaRPr lang="en-US"/>
        </a:p>
      </dgm:t>
    </dgm:pt>
    <dgm:pt modelId="{4E775FE9-DAC3-4D33-A93A-8004661C91FF}">
      <dgm:prSet custT="1"/>
      <dgm:spPr/>
      <dgm:t>
        <a:bodyPr/>
        <a:lstStyle/>
        <a:p>
          <a:pPr algn="l"/>
          <a:r>
            <a:rPr lang="en-US" sz="2800" spc="-10" dirty="0">
              <a:latin typeface="Calibri"/>
              <a:cs typeface="Calibri"/>
            </a:rPr>
            <a:t>Quantitative</a:t>
          </a:r>
          <a:endParaRPr lang="en-US" sz="2800" dirty="0">
            <a:latin typeface="Calibri"/>
            <a:cs typeface="Calibri"/>
          </a:endParaRPr>
        </a:p>
      </dgm:t>
    </dgm:pt>
    <dgm:pt modelId="{C44213C4-17F5-4318-84A5-EF485EC8A4FE}" type="parTrans" cxnId="{A1697908-F966-4704-8E4B-2A32344BAE38}">
      <dgm:prSet/>
      <dgm:spPr/>
      <dgm:t>
        <a:bodyPr/>
        <a:lstStyle/>
        <a:p>
          <a:endParaRPr lang="en-US"/>
        </a:p>
      </dgm:t>
    </dgm:pt>
    <dgm:pt modelId="{10414076-7028-4F6A-BB1B-45D8DD64FCB7}" type="sibTrans" cxnId="{A1697908-F966-4704-8E4B-2A32344BAE38}">
      <dgm:prSet/>
      <dgm:spPr/>
      <dgm:t>
        <a:bodyPr/>
        <a:lstStyle/>
        <a:p>
          <a:endParaRPr lang="en-US"/>
        </a:p>
      </dgm:t>
    </dgm:pt>
    <dgm:pt modelId="{E98C9D9D-51BA-4B24-83C1-9925F48BFC48}" type="pres">
      <dgm:prSet presAssocID="{5529E4CF-7DFF-4268-8543-4CE17F058AD7}" presName="linear" presStyleCnt="0">
        <dgm:presLayoutVars>
          <dgm:dir/>
          <dgm:animLvl val="lvl"/>
          <dgm:resizeHandles val="exact"/>
        </dgm:presLayoutVars>
      </dgm:prSet>
      <dgm:spPr/>
      <dgm:t>
        <a:bodyPr/>
        <a:lstStyle/>
        <a:p>
          <a:endParaRPr lang="en-US"/>
        </a:p>
      </dgm:t>
    </dgm:pt>
    <dgm:pt modelId="{F591B38A-6A66-470A-9901-2DFE8C330C83}" type="pres">
      <dgm:prSet presAssocID="{4492E9AE-E38B-476F-BC3F-1CE7611AFE47}" presName="parentLin" presStyleCnt="0"/>
      <dgm:spPr/>
    </dgm:pt>
    <dgm:pt modelId="{B6A99A38-4188-4E6A-87C6-09608C061FE0}" type="pres">
      <dgm:prSet presAssocID="{4492E9AE-E38B-476F-BC3F-1CE7611AFE47}" presName="parentLeftMargin" presStyleLbl="node1" presStyleIdx="0" presStyleCnt="1"/>
      <dgm:spPr/>
      <dgm:t>
        <a:bodyPr/>
        <a:lstStyle/>
        <a:p>
          <a:endParaRPr lang="en-US"/>
        </a:p>
      </dgm:t>
    </dgm:pt>
    <dgm:pt modelId="{AF76DAAA-C944-4415-94CA-27F8DB1F8324}" type="pres">
      <dgm:prSet presAssocID="{4492E9AE-E38B-476F-BC3F-1CE7611AFE47}" presName="parentText" presStyleLbl="node1" presStyleIdx="0" presStyleCnt="1" custScaleX="128572" custScaleY="64852">
        <dgm:presLayoutVars>
          <dgm:chMax val="0"/>
          <dgm:bulletEnabled val="1"/>
        </dgm:presLayoutVars>
      </dgm:prSet>
      <dgm:spPr/>
      <dgm:t>
        <a:bodyPr/>
        <a:lstStyle/>
        <a:p>
          <a:endParaRPr lang="en-US"/>
        </a:p>
      </dgm:t>
    </dgm:pt>
    <dgm:pt modelId="{75E00B2E-632D-4FFD-B0BC-1112318672E5}" type="pres">
      <dgm:prSet presAssocID="{4492E9AE-E38B-476F-BC3F-1CE7611AFE47}" presName="negativeSpace" presStyleCnt="0"/>
      <dgm:spPr/>
    </dgm:pt>
    <dgm:pt modelId="{00B1FD25-04C8-440D-ABD3-00008B9D858D}" type="pres">
      <dgm:prSet presAssocID="{4492E9AE-E38B-476F-BC3F-1CE7611AFE47}" presName="childText" presStyleLbl="conFgAcc1" presStyleIdx="0" presStyleCnt="1">
        <dgm:presLayoutVars>
          <dgm:bulletEnabled val="1"/>
        </dgm:presLayoutVars>
      </dgm:prSet>
      <dgm:spPr/>
      <dgm:t>
        <a:bodyPr/>
        <a:lstStyle/>
        <a:p>
          <a:endParaRPr lang="en-US"/>
        </a:p>
      </dgm:t>
    </dgm:pt>
  </dgm:ptLst>
  <dgm:cxnLst>
    <dgm:cxn modelId="{20D6D6BF-A3BE-4221-AE5C-14E7C7446122}" type="presOf" srcId="{4492E9AE-E38B-476F-BC3F-1CE7611AFE47}" destId="{AF76DAAA-C944-4415-94CA-27F8DB1F8324}" srcOrd="1" destOrd="0" presId="urn:microsoft.com/office/officeart/2005/8/layout/list1"/>
    <dgm:cxn modelId="{45D9586F-D4A4-4161-8810-25CC1EAEF7AC}" srcId="{4492E9AE-E38B-476F-BC3F-1CE7611AFE47}" destId="{F4AC7074-A046-4D7B-9B6C-22A892331015}" srcOrd="0" destOrd="0" parTransId="{8D1962AF-41E5-43C9-B151-ABA98AC86F9F}" sibTransId="{7CA49790-1F91-4391-83B4-9B632B821CB6}"/>
    <dgm:cxn modelId="{656A6FFC-072E-4F94-A1DD-48B67A887B04}" type="presOf" srcId="{4492E9AE-E38B-476F-BC3F-1CE7611AFE47}" destId="{B6A99A38-4188-4E6A-87C6-09608C061FE0}" srcOrd="0" destOrd="0" presId="urn:microsoft.com/office/officeart/2005/8/layout/list1"/>
    <dgm:cxn modelId="{54782AA0-F53C-480B-BBF8-06CBAB4F0AC0}" type="presOf" srcId="{5529E4CF-7DFF-4268-8543-4CE17F058AD7}" destId="{E98C9D9D-51BA-4B24-83C1-9925F48BFC48}" srcOrd="0" destOrd="0" presId="urn:microsoft.com/office/officeart/2005/8/layout/list1"/>
    <dgm:cxn modelId="{5CBAD277-ECF3-4682-87E2-BB7FEBB7376B}" type="presOf" srcId="{F4AC7074-A046-4D7B-9B6C-22A892331015}" destId="{00B1FD25-04C8-440D-ABD3-00008B9D858D}" srcOrd="0" destOrd="0" presId="urn:microsoft.com/office/officeart/2005/8/layout/list1"/>
    <dgm:cxn modelId="{F9CD1DB9-3B50-46BE-99E4-1F19924E294F}" type="presOf" srcId="{4E775FE9-DAC3-4D33-A93A-8004661C91FF}" destId="{00B1FD25-04C8-440D-ABD3-00008B9D858D}" srcOrd="0" destOrd="1" presId="urn:microsoft.com/office/officeart/2005/8/layout/list1"/>
    <dgm:cxn modelId="{31584213-474E-41B3-A6AF-BBFA90FD000C}" srcId="{5529E4CF-7DFF-4268-8543-4CE17F058AD7}" destId="{4492E9AE-E38B-476F-BC3F-1CE7611AFE47}" srcOrd="0" destOrd="0" parTransId="{687B5DF0-38D9-4108-91D6-2B39DEC98B14}" sibTransId="{03809530-58F7-47FE-BCF2-25EEA5D6BA42}"/>
    <dgm:cxn modelId="{A1697908-F966-4704-8E4B-2A32344BAE38}" srcId="{4492E9AE-E38B-476F-BC3F-1CE7611AFE47}" destId="{4E775FE9-DAC3-4D33-A93A-8004661C91FF}" srcOrd="1" destOrd="0" parTransId="{C44213C4-17F5-4318-84A5-EF485EC8A4FE}" sibTransId="{10414076-7028-4F6A-BB1B-45D8DD64FCB7}"/>
    <dgm:cxn modelId="{98A62C0C-8EA7-4B77-BB48-B06F74486159}" type="presParOf" srcId="{E98C9D9D-51BA-4B24-83C1-9925F48BFC48}" destId="{F591B38A-6A66-470A-9901-2DFE8C330C83}" srcOrd="0" destOrd="0" presId="urn:microsoft.com/office/officeart/2005/8/layout/list1"/>
    <dgm:cxn modelId="{33A8A433-4F1C-416C-943D-E9583294E54A}" type="presParOf" srcId="{F591B38A-6A66-470A-9901-2DFE8C330C83}" destId="{B6A99A38-4188-4E6A-87C6-09608C061FE0}" srcOrd="0" destOrd="0" presId="urn:microsoft.com/office/officeart/2005/8/layout/list1"/>
    <dgm:cxn modelId="{A18DB0DC-C67B-4DBB-B05F-1F76BEA0649E}" type="presParOf" srcId="{F591B38A-6A66-470A-9901-2DFE8C330C83}" destId="{AF76DAAA-C944-4415-94CA-27F8DB1F8324}" srcOrd="1" destOrd="0" presId="urn:microsoft.com/office/officeart/2005/8/layout/list1"/>
    <dgm:cxn modelId="{7FE6AE64-4AD9-4FDE-B957-CF482DDEF349}" type="presParOf" srcId="{E98C9D9D-51BA-4B24-83C1-9925F48BFC48}" destId="{75E00B2E-632D-4FFD-B0BC-1112318672E5}" srcOrd="1" destOrd="0" presId="urn:microsoft.com/office/officeart/2005/8/layout/list1"/>
    <dgm:cxn modelId="{4BB1C51E-1C00-4D8B-9980-EC218868660E}" type="presParOf" srcId="{E98C9D9D-51BA-4B24-83C1-9925F48BFC48}" destId="{00B1FD25-04C8-440D-ABD3-00008B9D858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A6A7D9A2-9CEB-49D2-A934-B7D4644E9D63}"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4678A7F6-6D71-4AC2-82F2-00293F1523BE}">
      <dgm:prSet phldrT="[Text]" custT="1"/>
      <dgm:spPr/>
      <dgm:t>
        <a:bodyPr/>
        <a:lstStyle/>
        <a:p>
          <a:pPr algn="ctr"/>
          <a:r>
            <a:rPr lang="en-US" sz="2800" b="1" dirty="0">
              <a:effectLst>
                <a:outerShdw blurRad="38100" dist="38100" dir="2700000" algn="tl">
                  <a:srgbClr val="000000">
                    <a:alpha val="43137"/>
                  </a:srgbClr>
                </a:outerShdw>
              </a:effectLst>
              <a:latin typeface="Calibri"/>
              <a:cs typeface="Calibri"/>
            </a:rPr>
            <a:t>Consensus:</a:t>
          </a:r>
          <a:endParaRPr lang="en-US" sz="2800" b="1" dirty="0">
            <a:effectLst>
              <a:outerShdw blurRad="38100" dist="38100" dir="2700000" algn="tl">
                <a:srgbClr val="000000">
                  <a:alpha val="43137"/>
                </a:srgbClr>
              </a:outerShdw>
            </a:effectLst>
          </a:endParaRPr>
        </a:p>
      </dgm:t>
    </dgm:pt>
    <dgm:pt modelId="{DBC4A92A-0333-403C-A2F8-A7C29789E86F}" type="parTrans" cxnId="{411287F8-2314-492D-B6D1-BFCABC942AE5}">
      <dgm:prSet/>
      <dgm:spPr/>
      <dgm:t>
        <a:bodyPr/>
        <a:lstStyle/>
        <a:p>
          <a:endParaRPr lang="en-US"/>
        </a:p>
      </dgm:t>
    </dgm:pt>
    <dgm:pt modelId="{7B4B2360-7F63-4605-A173-6999AAE5F414}" type="sibTrans" cxnId="{411287F8-2314-492D-B6D1-BFCABC942AE5}">
      <dgm:prSet/>
      <dgm:spPr/>
      <dgm:t>
        <a:bodyPr/>
        <a:lstStyle/>
        <a:p>
          <a:endParaRPr lang="en-US"/>
        </a:p>
      </dgm:t>
    </dgm:pt>
    <dgm:pt modelId="{FF64EB87-C2FD-4153-9A97-DFC547ABD25F}">
      <dgm:prSet custT="1"/>
      <dgm:spPr/>
      <dgm:t>
        <a:bodyPr/>
        <a:lstStyle/>
        <a:p>
          <a:r>
            <a:rPr lang="en-US" sz="2400" spc="-20" dirty="0">
              <a:latin typeface="Calibri"/>
              <a:cs typeface="Calibri"/>
            </a:rPr>
            <a:t>Group </a:t>
          </a:r>
          <a:r>
            <a:rPr lang="en-US" sz="2400" spc="-10" dirty="0">
              <a:latin typeface="Calibri"/>
              <a:cs typeface="Calibri"/>
            </a:rPr>
            <a:t>collectively </a:t>
          </a:r>
          <a:r>
            <a:rPr lang="en-US" sz="2400" spc="-20" dirty="0">
              <a:latin typeface="Calibri"/>
              <a:cs typeface="Calibri"/>
            </a:rPr>
            <a:t>reaches agreement </a:t>
          </a:r>
          <a:r>
            <a:rPr lang="en-US" sz="2400" dirty="0">
              <a:latin typeface="Calibri"/>
              <a:cs typeface="Calibri"/>
            </a:rPr>
            <a:t>on </a:t>
          </a:r>
          <a:r>
            <a:rPr lang="en-US" sz="2400" spc="-35" dirty="0">
              <a:latin typeface="Calibri"/>
              <a:cs typeface="Calibri"/>
            </a:rPr>
            <a:t>revenue </a:t>
          </a:r>
          <a:r>
            <a:rPr lang="en-US" sz="2400" spc="-15" dirty="0">
              <a:latin typeface="Calibri"/>
              <a:cs typeface="Calibri"/>
            </a:rPr>
            <a:t>projections </a:t>
          </a:r>
          <a:r>
            <a:rPr lang="en-US" sz="2400" spc="-5" dirty="0">
              <a:latin typeface="Calibri"/>
              <a:cs typeface="Calibri"/>
            </a:rPr>
            <a:t>based on </a:t>
          </a:r>
          <a:r>
            <a:rPr lang="en-US" sz="2400" spc="-20" dirty="0">
              <a:latin typeface="Calibri"/>
              <a:cs typeface="Calibri"/>
            </a:rPr>
            <a:t>previous experience, </a:t>
          </a:r>
          <a:r>
            <a:rPr lang="en-US" sz="2400" spc="-10" dirty="0">
              <a:latin typeface="Calibri"/>
              <a:cs typeface="Calibri"/>
            </a:rPr>
            <a:t>collection </a:t>
          </a:r>
          <a:r>
            <a:rPr lang="en-US" sz="2400" spc="-30" dirty="0">
              <a:latin typeface="Calibri"/>
              <a:cs typeface="Calibri"/>
            </a:rPr>
            <a:t>patterns </a:t>
          </a:r>
          <a:r>
            <a:rPr lang="en-US" sz="2400" spc="-5" dirty="0">
              <a:latin typeface="Calibri"/>
              <a:cs typeface="Calibri"/>
            </a:rPr>
            <a:t>and</a:t>
          </a:r>
          <a:r>
            <a:rPr lang="en-US" sz="2400" spc="-20" dirty="0">
              <a:latin typeface="Calibri"/>
              <a:cs typeface="Calibri"/>
            </a:rPr>
            <a:t> </a:t>
          </a:r>
          <a:r>
            <a:rPr lang="en-US" sz="2400" spc="-10" dirty="0">
              <a:latin typeface="Calibri"/>
              <a:cs typeface="Calibri"/>
            </a:rPr>
            <a:t>knowledge</a:t>
          </a:r>
          <a:endParaRPr lang="en-US" sz="2400" dirty="0">
            <a:latin typeface="Calibri"/>
            <a:cs typeface="Calibri"/>
          </a:endParaRPr>
        </a:p>
      </dgm:t>
    </dgm:pt>
    <dgm:pt modelId="{6AA9361E-BC34-4AE7-A624-84476C0C3D40}" type="parTrans" cxnId="{F0467039-8C5B-4DA6-A79C-B4CDFE7D2E05}">
      <dgm:prSet/>
      <dgm:spPr/>
      <dgm:t>
        <a:bodyPr/>
        <a:lstStyle/>
        <a:p>
          <a:endParaRPr lang="en-US"/>
        </a:p>
      </dgm:t>
    </dgm:pt>
    <dgm:pt modelId="{EA1AF05E-74A0-46BA-B586-1A1B0BBEC400}" type="sibTrans" cxnId="{F0467039-8C5B-4DA6-A79C-B4CDFE7D2E05}">
      <dgm:prSet/>
      <dgm:spPr/>
      <dgm:t>
        <a:bodyPr/>
        <a:lstStyle/>
        <a:p>
          <a:endParaRPr lang="en-US"/>
        </a:p>
      </dgm:t>
    </dgm:pt>
    <dgm:pt modelId="{05D52B26-22D7-45DF-BB47-CD340783237C}">
      <dgm:prSet custT="1"/>
      <dgm:spPr/>
      <dgm:t>
        <a:bodyPr/>
        <a:lstStyle/>
        <a:p>
          <a:r>
            <a:rPr lang="en-US" sz="2400" spc="-25" dirty="0">
              <a:latin typeface="Calibri"/>
              <a:cs typeface="Calibri"/>
            </a:rPr>
            <a:t>May </a:t>
          </a:r>
          <a:r>
            <a:rPr lang="en-US" sz="2400" spc="-5" dirty="0">
              <a:latin typeface="Calibri"/>
              <a:cs typeface="Calibri"/>
            </a:rPr>
            <a:t>be used </a:t>
          </a:r>
          <a:r>
            <a:rPr lang="en-US" sz="2400" spc="-30" dirty="0">
              <a:latin typeface="Calibri"/>
              <a:cs typeface="Calibri"/>
            </a:rPr>
            <a:t>for </a:t>
          </a:r>
          <a:r>
            <a:rPr lang="en-US" sz="2400" spc="-20" dirty="0">
              <a:latin typeface="Calibri"/>
              <a:cs typeface="Calibri"/>
            </a:rPr>
            <a:t>new </a:t>
          </a:r>
          <a:r>
            <a:rPr lang="en-US" sz="2400" spc="-30" dirty="0">
              <a:latin typeface="Calibri"/>
              <a:cs typeface="Calibri"/>
            </a:rPr>
            <a:t>revenues </a:t>
          </a:r>
          <a:r>
            <a:rPr lang="en-US" sz="2400" spc="-5" dirty="0">
              <a:latin typeface="Calibri"/>
              <a:cs typeface="Calibri"/>
            </a:rPr>
            <a:t>or </a:t>
          </a:r>
          <a:r>
            <a:rPr lang="en-US" sz="2400" spc="-20" dirty="0">
              <a:latin typeface="Calibri"/>
              <a:cs typeface="Calibri"/>
            </a:rPr>
            <a:t>sources that </a:t>
          </a:r>
          <a:r>
            <a:rPr lang="en-US" sz="2400" spc="-45" dirty="0">
              <a:latin typeface="Calibri"/>
              <a:cs typeface="Calibri"/>
            </a:rPr>
            <a:t>have </a:t>
          </a:r>
          <a:r>
            <a:rPr lang="en-US" sz="2400" spc="-25" dirty="0">
              <a:latin typeface="Calibri"/>
              <a:cs typeface="Calibri"/>
            </a:rPr>
            <a:t>inadequate </a:t>
          </a:r>
          <a:r>
            <a:rPr lang="en-US" sz="2400" spc="-5" dirty="0">
              <a:latin typeface="Calibri"/>
              <a:cs typeface="Calibri"/>
            </a:rPr>
            <a:t>or </a:t>
          </a:r>
          <a:r>
            <a:rPr lang="en-US" sz="2400" spc="-25" dirty="0">
              <a:latin typeface="Calibri"/>
              <a:cs typeface="Calibri"/>
            </a:rPr>
            <a:t>unreliable </a:t>
          </a:r>
          <a:r>
            <a:rPr lang="en-US" sz="2400" spc="-30" dirty="0">
              <a:latin typeface="Calibri"/>
              <a:cs typeface="Calibri"/>
            </a:rPr>
            <a:t>data</a:t>
          </a:r>
          <a:endParaRPr lang="en-US" sz="2400" dirty="0">
            <a:latin typeface="Calibri"/>
            <a:cs typeface="Calibri"/>
          </a:endParaRPr>
        </a:p>
      </dgm:t>
    </dgm:pt>
    <dgm:pt modelId="{ADF25FB0-DE06-49A3-AF91-83EF81EEACB9}" type="parTrans" cxnId="{4A6BEE6F-C1E9-44D3-BD3F-832F3B7C53C6}">
      <dgm:prSet/>
      <dgm:spPr/>
      <dgm:t>
        <a:bodyPr/>
        <a:lstStyle/>
        <a:p>
          <a:endParaRPr lang="en-US"/>
        </a:p>
      </dgm:t>
    </dgm:pt>
    <dgm:pt modelId="{82BA7AC6-2E6F-456B-B673-00B9AB7B85F5}" type="sibTrans" cxnId="{4A6BEE6F-C1E9-44D3-BD3F-832F3B7C53C6}">
      <dgm:prSet/>
      <dgm:spPr/>
      <dgm:t>
        <a:bodyPr/>
        <a:lstStyle/>
        <a:p>
          <a:endParaRPr lang="en-US"/>
        </a:p>
      </dgm:t>
    </dgm:pt>
    <dgm:pt modelId="{E9FA6592-71FF-42D2-9CAE-CE190F73FD99}" type="pres">
      <dgm:prSet presAssocID="{A6A7D9A2-9CEB-49D2-A934-B7D4644E9D63}" presName="linear" presStyleCnt="0">
        <dgm:presLayoutVars>
          <dgm:dir/>
          <dgm:animLvl val="lvl"/>
          <dgm:resizeHandles val="exact"/>
        </dgm:presLayoutVars>
      </dgm:prSet>
      <dgm:spPr/>
      <dgm:t>
        <a:bodyPr/>
        <a:lstStyle/>
        <a:p>
          <a:endParaRPr lang="en-US"/>
        </a:p>
      </dgm:t>
    </dgm:pt>
    <dgm:pt modelId="{7D12FFB2-B55E-4918-8F19-E6F889554897}" type="pres">
      <dgm:prSet presAssocID="{4678A7F6-6D71-4AC2-82F2-00293F1523BE}" presName="parentLin" presStyleCnt="0"/>
      <dgm:spPr/>
    </dgm:pt>
    <dgm:pt modelId="{575F6BDB-0D0E-4847-8BB7-10AAD1E944FB}" type="pres">
      <dgm:prSet presAssocID="{4678A7F6-6D71-4AC2-82F2-00293F1523BE}" presName="parentLeftMargin" presStyleLbl="node1" presStyleIdx="0" presStyleCnt="1"/>
      <dgm:spPr/>
      <dgm:t>
        <a:bodyPr/>
        <a:lstStyle/>
        <a:p>
          <a:endParaRPr lang="en-US"/>
        </a:p>
      </dgm:t>
    </dgm:pt>
    <dgm:pt modelId="{4A5C7078-5B06-481A-972B-B485D8A0D322}" type="pres">
      <dgm:prSet presAssocID="{4678A7F6-6D71-4AC2-82F2-00293F1523BE}" presName="parentText" presStyleLbl="node1" presStyleIdx="0" presStyleCnt="1">
        <dgm:presLayoutVars>
          <dgm:chMax val="0"/>
          <dgm:bulletEnabled val="1"/>
        </dgm:presLayoutVars>
      </dgm:prSet>
      <dgm:spPr/>
      <dgm:t>
        <a:bodyPr/>
        <a:lstStyle/>
        <a:p>
          <a:endParaRPr lang="en-US"/>
        </a:p>
      </dgm:t>
    </dgm:pt>
    <dgm:pt modelId="{A314AA64-0F6C-430C-9DA8-CCF77320673F}" type="pres">
      <dgm:prSet presAssocID="{4678A7F6-6D71-4AC2-82F2-00293F1523BE}" presName="negativeSpace" presStyleCnt="0"/>
      <dgm:spPr/>
    </dgm:pt>
    <dgm:pt modelId="{38448251-A314-4D33-881A-561154A5C237}" type="pres">
      <dgm:prSet presAssocID="{4678A7F6-6D71-4AC2-82F2-00293F1523BE}" presName="childText" presStyleLbl="conFgAcc1" presStyleIdx="0" presStyleCnt="1">
        <dgm:presLayoutVars>
          <dgm:bulletEnabled val="1"/>
        </dgm:presLayoutVars>
      </dgm:prSet>
      <dgm:spPr/>
      <dgm:t>
        <a:bodyPr/>
        <a:lstStyle/>
        <a:p>
          <a:endParaRPr lang="en-US"/>
        </a:p>
      </dgm:t>
    </dgm:pt>
  </dgm:ptLst>
  <dgm:cxnLst>
    <dgm:cxn modelId="{4A6BEE6F-C1E9-44D3-BD3F-832F3B7C53C6}" srcId="{4678A7F6-6D71-4AC2-82F2-00293F1523BE}" destId="{05D52B26-22D7-45DF-BB47-CD340783237C}" srcOrd="1" destOrd="0" parTransId="{ADF25FB0-DE06-49A3-AF91-83EF81EEACB9}" sibTransId="{82BA7AC6-2E6F-456B-B673-00B9AB7B85F5}"/>
    <dgm:cxn modelId="{D28E8C74-1B8C-42B8-82A3-E63EBFD5DD4E}" type="presOf" srcId="{FF64EB87-C2FD-4153-9A97-DFC547ABD25F}" destId="{38448251-A314-4D33-881A-561154A5C237}" srcOrd="0" destOrd="0" presId="urn:microsoft.com/office/officeart/2005/8/layout/list1"/>
    <dgm:cxn modelId="{EF32994A-1B55-4F5C-B9E5-49F67F830900}" type="presOf" srcId="{A6A7D9A2-9CEB-49D2-A934-B7D4644E9D63}" destId="{E9FA6592-71FF-42D2-9CAE-CE190F73FD99}" srcOrd="0" destOrd="0" presId="urn:microsoft.com/office/officeart/2005/8/layout/list1"/>
    <dgm:cxn modelId="{F0467039-8C5B-4DA6-A79C-B4CDFE7D2E05}" srcId="{4678A7F6-6D71-4AC2-82F2-00293F1523BE}" destId="{FF64EB87-C2FD-4153-9A97-DFC547ABD25F}" srcOrd="0" destOrd="0" parTransId="{6AA9361E-BC34-4AE7-A624-84476C0C3D40}" sibTransId="{EA1AF05E-74A0-46BA-B586-1A1B0BBEC400}"/>
    <dgm:cxn modelId="{AB8E2804-28F5-4E44-8CD2-C1AAF789C9B9}" type="presOf" srcId="{05D52B26-22D7-45DF-BB47-CD340783237C}" destId="{38448251-A314-4D33-881A-561154A5C237}" srcOrd="0" destOrd="1" presId="urn:microsoft.com/office/officeart/2005/8/layout/list1"/>
    <dgm:cxn modelId="{411287F8-2314-492D-B6D1-BFCABC942AE5}" srcId="{A6A7D9A2-9CEB-49D2-A934-B7D4644E9D63}" destId="{4678A7F6-6D71-4AC2-82F2-00293F1523BE}" srcOrd="0" destOrd="0" parTransId="{DBC4A92A-0333-403C-A2F8-A7C29789E86F}" sibTransId="{7B4B2360-7F63-4605-A173-6999AAE5F414}"/>
    <dgm:cxn modelId="{19AE95D1-46BC-4457-962E-999B48CF9435}" type="presOf" srcId="{4678A7F6-6D71-4AC2-82F2-00293F1523BE}" destId="{575F6BDB-0D0E-4847-8BB7-10AAD1E944FB}" srcOrd="0" destOrd="0" presId="urn:microsoft.com/office/officeart/2005/8/layout/list1"/>
    <dgm:cxn modelId="{43F8F143-31F9-4741-AAB6-9F97ABF59469}" type="presOf" srcId="{4678A7F6-6D71-4AC2-82F2-00293F1523BE}" destId="{4A5C7078-5B06-481A-972B-B485D8A0D322}" srcOrd="1" destOrd="0" presId="urn:microsoft.com/office/officeart/2005/8/layout/list1"/>
    <dgm:cxn modelId="{C2A02AFE-D881-4AD0-9216-5AFF1554FF55}" type="presParOf" srcId="{E9FA6592-71FF-42D2-9CAE-CE190F73FD99}" destId="{7D12FFB2-B55E-4918-8F19-E6F889554897}" srcOrd="0" destOrd="0" presId="urn:microsoft.com/office/officeart/2005/8/layout/list1"/>
    <dgm:cxn modelId="{FDB90F9C-9FC6-4CF2-BDE1-73D7FDDEAB9C}" type="presParOf" srcId="{7D12FFB2-B55E-4918-8F19-E6F889554897}" destId="{575F6BDB-0D0E-4847-8BB7-10AAD1E944FB}" srcOrd="0" destOrd="0" presId="urn:microsoft.com/office/officeart/2005/8/layout/list1"/>
    <dgm:cxn modelId="{DF682167-730F-4D74-83FC-6C92BA599648}" type="presParOf" srcId="{7D12FFB2-B55E-4918-8F19-E6F889554897}" destId="{4A5C7078-5B06-481A-972B-B485D8A0D322}" srcOrd="1" destOrd="0" presId="urn:microsoft.com/office/officeart/2005/8/layout/list1"/>
    <dgm:cxn modelId="{BACE4E01-6F70-42AA-8D54-25B0C3E90E1E}" type="presParOf" srcId="{E9FA6592-71FF-42D2-9CAE-CE190F73FD99}" destId="{A314AA64-0F6C-430C-9DA8-CCF77320673F}" srcOrd="1" destOrd="0" presId="urn:microsoft.com/office/officeart/2005/8/layout/list1"/>
    <dgm:cxn modelId="{C2B33D94-0877-487D-9366-ED52A1DAEC6B}" type="presParOf" srcId="{E9FA6592-71FF-42D2-9CAE-CE190F73FD99}" destId="{38448251-A314-4D33-881A-561154A5C23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BB8DF7DF-BB7C-4162-8E2B-411C7B21D6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A61736-7302-4A65-883A-ACFE9AB8A6A2}">
      <dgm:prSet phldrT="[Text]" custT="1"/>
      <dgm:spPr/>
      <dgm:t>
        <a:bodyPr/>
        <a:lstStyle/>
        <a:p>
          <a:pPr algn="ctr"/>
          <a:r>
            <a:rPr lang="en-US" sz="3200" b="1" spc="-10" dirty="0">
              <a:effectLst>
                <a:outerShdw blurRad="38100" dist="38100" dir="2700000" algn="tl">
                  <a:srgbClr val="000000">
                    <a:alpha val="43137"/>
                  </a:srgbClr>
                </a:outerShdw>
              </a:effectLst>
              <a:latin typeface="Calibri"/>
              <a:cs typeface="Calibri"/>
            </a:rPr>
            <a:t>Judgmental</a:t>
          </a:r>
          <a:endParaRPr lang="en-US" sz="3200" b="1" dirty="0">
            <a:effectLst>
              <a:outerShdw blurRad="38100" dist="38100" dir="2700000" algn="tl">
                <a:srgbClr val="000000">
                  <a:alpha val="43137"/>
                </a:srgbClr>
              </a:outerShdw>
            </a:effectLst>
          </a:endParaRPr>
        </a:p>
      </dgm:t>
    </dgm:pt>
    <dgm:pt modelId="{583C8D4F-802A-41DE-BA4F-046DE5114092}" type="parTrans" cxnId="{B6EEC641-BDF0-4281-94D9-1666FD602923}">
      <dgm:prSet/>
      <dgm:spPr/>
      <dgm:t>
        <a:bodyPr/>
        <a:lstStyle/>
        <a:p>
          <a:endParaRPr lang="en-US"/>
        </a:p>
      </dgm:t>
    </dgm:pt>
    <dgm:pt modelId="{78C68219-B943-4799-A0E8-1B7B684FAC41}" type="sibTrans" cxnId="{B6EEC641-BDF0-4281-94D9-1666FD602923}">
      <dgm:prSet/>
      <dgm:spPr/>
      <dgm:t>
        <a:bodyPr/>
        <a:lstStyle/>
        <a:p>
          <a:endParaRPr lang="en-US"/>
        </a:p>
      </dgm:t>
    </dgm:pt>
    <dgm:pt modelId="{947DDA05-6733-4479-9A28-3E8400223A0E}">
      <dgm:prSet custT="1"/>
      <dgm:spPr/>
      <dgm:t>
        <a:bodyPr/>
        <a:lstStyle/>
        <a:p>
          <a:r>
            <a:rPr lang="en-US" sz="2400" spc="-25" dirty="0">
              <a:latin typeface="Calibri"/>
              <a:cs typeface="Calibri"/>
            </a:rPr>
            <a:t>Informed </a:t>
          </a:r>
          <a:r>
            <a:rPr lang="en-US" sz="2400" spc="-5" dirty="0">
              <a:latin typeface="Calibri"/>
              <a:cs typeface="Calibri"/>
            </a:rPr>
            <a:t>decision based on </a:t>
          </a:r>
          <a:r>
            <a:rPr lang="en-US" sz="2400" spc="-15" dirty="0">
              <a:latin typeface="Calibri"/>
              <a:cs typeface="Calibri"/>
            </a:rPr>
            <a:t>history </a:t>
          </a:r>
          <a:r>
            <a:rPr lang="en-US" sz="2400" spc="-5" dirty="0">
              <a:latin typeface="Calibri"/>
              <a:cs typeface="Calibri"/>
            </a:rPr>
            <a:t>and </a:t>
          </a:r>
          <a:r>
            <a:rPr lang="en-US" sz="2400" spc="-30" dirty="0">
              <a:latin typeface="Calibri"/>
              <a:cs typeface="Calibri"/>
            </a:rPr>
            <a:t>general  </a:t>
          </a:r>
          <a:r>
            <a:rPr lang="en-US" sz="2400" spc="-5" dirty="0">
              <a:latin typeface="Calibri"/>
              <a:cs typeface="Calibri"/>
            </a:rPr>
            <a:t>economic</a:t>
          </a:r>
          <a:r>
            <a:rPr lang="en-US" sz="2400" spc="-175" dirty="0">
              <a:latin typeface="Calibri"/>
              <a:cs typeface="Calibri"/>
            </a:rPr>
            <a:t> </a:t>
          </a:r>
          <a:r>
            <a:rPr lang="en-US" sz="2400" spc="-20" dirty="0">
              <a:latin typeface="Calibri"/>
              <a:cs typeface="Calibri"/>
            </a:rPr>
            <a:t>conditions</a:t>
          </a:r>
          <a:endParaRPr lang="en-US" sz="2400" dirty="0">
            <a:latin typeface="Calibri"/>
            <a:cs typeface="Calibri"/>
          </a:endParaRPr>
        </a:p>
      </dgm:t>
    </dgm:pt>
    <dgm:pt modelId="{953A07D3-6F68-4BA8-BDDC-BCDA72F668CF}" type="parTrans" cxnId="{6D26E671-82DF-413C-ACD7-176F39788700}">
      <dgm:prSet/>
      <dgm:spPr/>
      <dgm:t>
        <a:bodyPr/>
        <a:lstStyle/>
        <a:p>
          <a:endParaRPr lang="en-US"/>
        </a:p>
      </dgm:t>
    </dgm:pt>
    <dgm:pt modelId="{40DC3AA1-1429-4873-9264-93347B17F546}" type="sibTrans" cxnId="{6D26E671-82DF-413C-ACD7-176F39788700}">
      <dgm:prSet/>
      <dgm:spPr/>
      <dgm:t>
        <a:bodyPr/>
        <a:lstStyle/>
        <a:p>
          <a:endParaRPr lang="en-US"/>
        </a:p>
      </dgm:t>
    </dgm:pt>
    <dgm:pt modelId="{91A4CD34-2179-4C7A-9A68-F6A16A66B8AB}">
      <dgm:prSet custT="1"/>
      <dgm:spPr/>
      <dgm:t>
        <a:bodyPr/>
        <a:lstStyle/>
        <a:p>
          <a:r>
            <a:rPr lang="en-US" sz="2400" spc="-25" dirty="0">
              <a:latin typeface="Calibri"/>
              <a:cs typeface="Calibri"/>
            </a:rPr>
            <a:t>May </a:t>
          </a:r>
          <a:r>
            <a:rPr lang="en-US" sz="2400" spc="-5" dirty="0">
              <a:latin typeface="Calibri"/>
              <a:cs typeface="Calibri"/>
            </a:rPr>
            <a:t>be used </a:t>
          </a:r>
          <a:r>
            <a:rPr lang="en-US" sz="2400" spc="-30" dirty="0">
              <a:latin typeface="Calibri"/>
              <a:cs typeface="Calibri"/>
            </a:rPr>
            <a:t>for revenues </a:t>
          </a:r>
          <a:r>
            <a:rPr lang="en-US" sz="2400" spc="-5" dirty="0">
              <a:latin typeface="Calibri"/>
              <a:cs typeface="Calibri"/>
            </a:rPr>
            <a:t>with a high </a:t>
          </a:r>
          <a:r>
            <a:rPr lang="en-US" sz="2400" spc="-25" dirty="0">
              <a:latin typeface="Calibri"/>
              <a:cs typeface="Calibri"/>
            </a:rPr>
            <a:t>degree </a:t>
          </a:r>
          <a:r>
            <a:rPr lang="en-US" sz="2400" spc="-5" dirty="0">
              <a:latin typeface="Calibri"/>
              <a:cs typeface="Calibri"/>
            </a:rPr>
            <a:t>of  </a:t>
          </a:r>
          <a:r>
            <a:rPr lang="en-US" sz="2400" spc="-25" dirty="0">
              <a:latin typeface="Calibri"/>
              <a:cs typeface="Calibri"/>
            </a:rPr>
            <a:t>uncertainty</a:t>
          </a:r>
          <a:endParaRPr lang="en-US" sz="2400" dirty="0">
            <a:latin typeface="Calibri"/>
            <a:cs typeface="Calibri"/>
          </a:endParaRPr>
        </a:p>
      </dgm:t>
    </dgm:pt>
    <dgm:pt modelId="{E6AADAA0-62CF-4BAC-BD14-4CAD46D0397B}" type="parTrans" cxnId="{323FC81B-986C-4274-AEE6-9494A130F2DC}">
      <dgm:prSet/>
      <dgm:spPr/>
      <dgm:t>
        <a:bodyPr/>
        <a:lstStyle/>
        <a:p>
          <a:endParaRPr lang="en-US"/>
        </a:p>
      </dgm:t>
    </dgm:pt>
    <dgm:pt modelId="{8D63C886-EF0D-4B2C-A23A-0FFF494B200D}" type="sibTrans" cxnId="{323FC81B-986C-4274-AEE6-9494A130F2DC}">
      <dgm:prSet/>
      <dgm:spPr/>
      <dgm:t>
        <a:bodyPr/>
        <a:lstStyle/>
        <a:p>
          <a:endParaRPr lang="en-US"/>
        </a:p>
      </dgm:t>
    </dgm:pt>
    <dgm:pt modelId="{D501D73E-FE2B-4880-9003-C8D32DEADB23}">
      <dgm:prSet custT="1"/>
      <dgm:spPr/>
      <dgm:t>
        <a:bodyPr/>
        <a:lstStyle/>
        <a:p>
          <a:pPr algn="ctr"/>
          <a:r>
            <a:rPr lang="en-US" sz="3200" b="1" spc="5" dirty="0">
              <a:effectLst>
                <a:outerShdw blurRad="38100" dist="38100" dir="2700000" algn="tl">
                  <a:srgbClr val="000000">
                    <a:alpha val="43137"/>
                  </a:srgbClr>
                </a:outerShdw>
              </a:effectLst>
              <a:latin typeface="Calibri"/>
              <a:cs typeface="Calibri"/>
            </a:rPr>
            <a:t>Expert</a:t>
          </a:r>
          <a:endParaRPr lang="en-US" sz="3200" b="1" dirty="0">
            <a:effectLst>
              <a:outerShdw blurRad="38100" dist="38100" dir="2700000" algn="tl">
                <a:srgbClr val="000000">
                  <a:alpha val="43137"/>
                </a:srgbClr>
              </a:outerShdw>
            </a:effectLst>
            <a:latin typeface="Calibri"/>
            <a:cs typeface="Calibri"/>
          </a:endParaRPr>
        </a:p>
      </dgm:t>
    </dgm:pt>
    <dgm:pt modelId="{231507B6-32F3-4C4C-BCE7-55868DF23304}" type="parTrans" cxnId="{225E50E5-7DDD-4911-AB14-0AB8988CF22E}">
      <dgm:prSet/>
      <dgm:spPr/>
      <dgm:t>
        <a:bodyPr/>
        <a:lstStyle/>
        <a:p>
          <a:endParaRPr lang="en-US"/>
        </a:p>
      </dgm:t>
    </dgm:pt>
    <dgm:pt modelId="{38CC3D63-5FE4-4C03-832C-9A62692E9BF2}" type="sibTrans" cxnId="{225E50E5-7DDD-4911-AB14-0AB8988CF22E}">
      <dgm:prSet/>
      <dgm:spPr/>
      <dgm:t>
        <a:bodyPr/>
        <a:lstStyle/>
        <a:p>
          <a:endParaRPr lang="en-US"/>
        </a:p>
      </dgm:t>
    </dgm:pt>
    <dgm:pt modelId="{38CD74BC-DE33-4AD0-8737-13C4D84C7AEC}">
      <dgm:prSet custT="1"/>
      <dgm:spPr/>
      <dgm:t>
        <a:bodyPr/>
        <a:lstStyle/>
        <a:p>
          <a:r>
            <a:rPr lang="en-US" sz="2400" spc="-5" dirty="0">
              <a:latin typeface="Calibri"/>
              <a:cs typeface="Calibri"/>
            </a:rPr>
            <a:t>Uses </a:t>
          </a:r>
          <a:r>
            <a:rPr lang="en-US" sz="2400" spc="-10" dirty="0">
              <a:latin typeface="Calibri"/>
              <a:cs typeface="Calibri"/>
            </a:rPr>
            <a:t>economists, </a:t>
          </a:r>
          <a:r>
            <a:rPr lang="en-US" sz="2400" spc="-25" dirty="0">
              <a:latin typeface="Calibri"/>
              <a:cs typeface="Calibri"/>
            </a:rPr>
            <a:t>demographers, </a:t>
          </a:r>
          <a:r>
            <a:rPr lang="en-US" sz="2400" spc="-35" dirty="0">
              <a:latin typeface="Calibri"/>
              <a:cs typeface="Calibri"/>
            </a:rPr>
            <a:t>etc. </a:t>
          </a:r>
          <a:r>
            <a:rPr lang="en-US" sz="2400" spc="-25" dirty="0">
              <a:latin typeface="Calibri"/>
              <a:cs typeface="Calibri"/>
            </a:rPr>
            <a:t>to study  trends</a:t>
          </a:r>
          <a:endParaRPr lang="en-US" sz="2400" dirty="0">
            <a:latin typeface="Calibri"/>
            <a:cs typeface="Calibri"/>
          </a:endParaRPr>
        </a:p>
      </dgm:t>
    </dgm:pt>
    <dgm:pt modelId="{B2622679-FB9F-45D0-8311-84A3B65A8FA6}" type="parTrans" cxnId="{40BAEBBF-F2AB-4798-8FC6-BC250E43277A}">
      <dgm:prSet/>
      <dgm:spPr/>
      <dgm:t>
        <a:bodyPr/>
        <a:lstStyle/>
        <a:p>
          <a:endParaRPr lang="en-US"/>
        </a:p>
      </dgm:t>
    </dgm:pt>
    <dgm:pt modelId="{0AACAE0D-9686-4353-87C5-8DB2172D5B64}" type="sibTrans" cxnId="{40BAEBBF-F2AB-4798-8FC6-BC250E43277A}">
      <dgm:prSet/>
      <dgm:spPr/>
      <dgm:t>
        <a:bodyPr/>
        <a:lstStyle/>
        <a:p>
          <a:endParaRPr lang="en-US"/>
        </a:p>
      </dgm:t>
    </dgm:pt>
    <dgm:pt modelId="{43F187ED-9676-48BE-B045-3DE9759588EE}">
      <dgm:prSet custT="1"/>
      <dgm:spPr/>
      <dgm:t>
        <a:bodyPr/>
        <a:lstStyle/>
        <a:p>
          <a:r>
            <a:rPr lang="en-US" sz="2400" spc="-25" dirty="0">
              <a:latin typeface="Calibri"/>
              <a:cs typeface="Calibri"/>
            </a:rPr>
            <a:t>May </a:t>
          </a:r>
          <a:r>
            <a:rPr lang="en-US" sz="2400" spc="-5" dirty="0">
              <a:latin typeface="Calibri"/>
              <a:cs typeface="Calibri"/>
            </a:rPr>
            <a:t>be used </a:t>
          </a:r>
          <a:r>
            <a:rPr lang="en-US" sz="2400" spc="-30" dirty="0">
              <a:latin typeface="Calibri"/>
              <a:cs typeface="Calibri"/>
            </a:rPr>
            <a:t>for revenues </a:t>
          </a:r>
          <a:r>
            <a:rPr lang="en-US" sz="2400" spc="-40" dirty="0">
              <a:latin typeface="Calibri"/>
              <a:cs typeface="Calibri"/>
            </a:rPr>
            <a:t>affected </a:t>
          </a:r>
          <a:r>
            <a:rPr lang="en-US" sz="2400" spc="-25" dirty="0">
              <a:latin typeface="Calibri"/>
              <a:cs typeface="Calibri"/>
            </a:rPr>
            <a:t>by </a:t>
          </a:r>
          <a:r>
            <a:rPr lang="en-US" sz="2400" spc="-10" dirty="0">
              <a:latin typeface="Calibri"/>
              <a:cs typeface="Calibri"/>
            </a:rPr>
            <a:t>national  </a:t>
          </a:r>
          <a:r>
            <a:rPr lang="en-US" sz="2400" spc="-25" dirty="0">
              <a:latin typeface="Calibri"/>
              <a:cs typeface="Calibri"/>
            </a:rPr>
            <a:t>and/or </a:t>
          </a:r>
          <a:r>
            <a:rPr lang="en-US" sz="2400" spc="-20" dirty="0">
              <a:latin typeface="Calibri"/>
              <a:cs typeface="Calibri"/>
            </a:rPr>
            <a:t>regional</a:t>
          </a:r>
          <a:r>
            <a:rPr lang="en-US" sz="2400" spc="-90" dirty="0">
              <a:latin typeface="Calibri"/>
              <a:cs typeface="Calibri"/>
            </a:rPr>
            <a:t> </a:t>
          </a:r>
          <a:r>
            <a:rPr lang="en-US" sz="2400" spc="-25" dirty="0">
              <a:latin typeface="Calibri"/>
              <a:cs typeface="Calibri"/>
            </a:rPr>
            <a:t>trends</a:t>
          </a:r>
          <a:endParaRPr lang="en-US" sz="2400" dirty="0">
            <a:latin typeface="Calibri"/>
            <a:cs typeface="Calibri"/>
          </a:endParaRPr>
        </a:p>
      </dgm:t>
    </dgm:pt>
    <dgm:pt modelId="{B3C00458-3044-47F2-A21A-E60DBB21AA8F}" type="parTrans" cxnId="{D6823286-6D23-4D3F-A750-E9E158FD0801}">
      <dgm:prSet/>
      <dgm:spPr/>
      <dgm:t>
        <a:bodyPr/>
        <a:lstStyle/>
        <a:p>
          <a:endParaRPr lang="en-US"/>
        </a:p>
      </dgm:t>
    </dgm:pt>
    <dgm:pt modelId="{D7F9AEF8-DF3A-4E74-A225-A39A9FED46EF}" type="sibTrans" cxnId="{D6823286-6D23-4D3F-A750-E9E158FD0801}">
      <dgm:prSet/>
      <dgm:spPr/>
      <dgm:t>
        <a:bodyPr/>
        <a:lstStyle/>
        <a:p>
          <a:endParaRPr lang="en-US"/>
        </a:p>
      </dgm:t>
    </dgm:pt>
    <dgm:pt modelId="{58560BA8-2EA5-4399-A16D-743C636A67C8}">
      <dgm:prSet/>
      <dgm:spPr/>
      <dgm:t>
        <a:bodyPr/>
        <a:lstStyle/>
        <a:p>
          <a:endParaRPr lang="en-US" sz="1600" dirty="0">
            <a:latin typeface="Calibri"/>
            <a:cs typeface="Calibri"/>
          </a:endParaRPr>
        </a:p>
      </dgm:t>
    </dgm:pt>
    <dgm:pt modelId="{DFFDDFD7-B510-43DF-BAC5-39B3F00499F2}" type="parTrans" cxnId="{C7497493-E9EF-4A42-9F04-90A41DDEC63D}">
      <dgm:prSet/>
      <dgm:spPr/>
      <dgm:t>
        <a:bodyPr/>
        <a:lstStyle/>
        <a:p>
          <a:endParaRPr lang="en-US"/>
        </a:p>
      </dgm:t>
    </dgm:pt>
    <dgm:pt modelId="{03B9EB8D-4A54-44CC-B506-6ECF98A13C6E}" type="sibTrans" cxnId="{C7497493-E9EF-4A42-9F04-90A41DDEC63D}">
      <dgm:prSet/>
      <dgm:spPr/>
      <dgm:t>
        <a:bodyPr/>
        <a:lstStyle/>
        <a:p>
          <a:endParaRPr lang="en-US"/>
        </a:p>
      </dgm:t>
    </dgm:pt>
    <dgm:pt modelId="{5FF5CC69-F41A-45C7-AADB-1BE16023B419}">
      <dgm:prSet/>
      <dgm:spPr/>
      <dgm:t>
        <a:bodyPr/>
        <a:lstStyle/>
        <a:p>
          <a:endParaRPr lang="en-US" sz="1600" dirty="0">
            <a:latin typeface="Calibri"/>
            <a:cs typeface="Calibri"/>
          </a:endParaRPr>
        </a:p>
      </dgm:t>
    </dgm:pt>
    <dgm:pt modelId="{E6F82B97-21AA-472E-9462-AD514DE327D2}" type="parTrans" cxnId="{F6BA9683-0B6F-44B6-B02C-4B0295FF0830}">
      <dgm:prSet/>
      <dgm:spPr/>
      <dgm:t>
        <a:bodyPr/>
        <a:lstStyle/>
        <a:p>
          <a:endParaRPr lang="en-US"/>
        </a:p>
      </dgm:t>
    </dgm:pt>
    <dgm:pt modelId="{A8097CBC-39F3-4F79-9382-298791637D88}" type="sibTrans" cxnId="{F6BA9683-0B6F-44B6-B02C-4B0295FF0830}">
      <dgm:prSet/>
      <dgm:spPr/>
      <dgm:t>
        <a:bodyPr/>
        <a:lstStyle/>
        <a:p>
          <a:endParaRPr lang="en-US"/>
        </a:p>
      </dgm:t>
    </dgm:pt>
    <dgm:pt modelId="{1B6FD9CE-26EF-4AC7-8191-4B136D47D0A8}">
      <dgm:prSet/>
      <dgm:spPr/>
      <dgm:t>
        <a:bodyPr/>
        <a:lstStyle/>
        <a:p>
          <a:endParaRPr lang="en-US" sz="900" dirty="0">
            <a:latin typeface="Calibri"/>
            <a:cs typeface="Calibri"/>
          </a:endParaRPr>
        </a:p>
      </dgm:t>
    </dgm:pt>
    <dgm:pt modelId="{913DFB05-3DDB-408F-ADBA-07629DAC8722}" type="parTrans" cxnId="{4F148C6D-2F16-4DC6-916B-199FC2C95DB5}">
      <dgm:prSet/>
      <dgm:spPr/>
      <dgm:t>
        <a:bodyPr/>
        <a:lstStyle/>
        <a:p>
          <a:endParaRPr lang="en-US"/>
        </a:p>
      </dgm:t>
    </dgm:pt>
    <dgm:pt modelId="{B7FBAC90-497A-4475-8EF2-0146AFD7181D}" type="sibTrans" cxnId="{4F148C6D-2F16-4DC6-916B-199FC2C95DB5}">
      <dgm:prSet/>
      <dgm:spPr/>
      <dgm:t>
        <a:bodyPr/>
        <a:lstStyle/>
        <a:p>
          <a:endParaRPr lang="en-US"/>
        </a:p>
      </dgm:t>
    </dgm:pt>
    <dgm:pt modelId="{B65B97CE-2DEF-4253-A07C-E95DDBAFD562}" type="pres">
      <dgm:prSet presAssocID="{BB8DF7DF-BB7C-4162-8E2B-411C7B21D6FB}" presName="linear" presStyleCnt="0">
        <dgm:presLayoutVars>
          <dgm:animLvl val="lvl"/>
          <dgm:resizeHandles val="exact"/>
        </dgm:presLayoutVars>
      </dgm:prSet>
      <dgm:spPr/>
      <dgm:t>
        <a:bodyPr/>
        <a:lstStyle/>
        <a:p>
          <a:endParaRPr lang="en-US"/>
        </a:p>
      </dgm:t>
    </dgm:pt>
    <dgm:pt modelId="{B7A6C6E5-317E-45CD-BB51-9DF851550737}" type="pres">
      <dgm:prSet presAssocID="{A6A61736-7302-4A65-883A-ACFE9AB8A6A2}" presName="parentText" presStyleLbl="node1" presStyleIdx="0" presStyleCnt="2">
        <dgm:presLayoutVars>
          <dgm:chMax val="0"/>
          <dgm:bulletEnabled val="1"/>
        </dgm:presLayoutVars>
      </dgm:prSet>
      <dgm:spPr/>
      <dgm:t>
        <a:bodyPr/>
        <a:lstStyle/>
        <a:p>
          <a:endParaRPr lang="en-US"/>
        </a:p>
      </dgm:t>
    </dgm:pt>
    <dgm:pt modelId="{26D9E0FC-680D-48A4-8605-24E77019A3CC}" type="pres">
      <dgm:prSet presAssocID="{A6A61736-7302-4A65-883A-ACFE9AB8A6A2}" presName="childText" presStyleLbl="revTx" presStyleIdx="0" presStyleCnt="2">
        <dgm:presLayoutVars>
          <dgm:bulletEnabled val="1"/>
        </dgm:presLayoutVars>
      </dgm:prSet>
      <dgm:spPr/>
      <dgm:t>
        <a:bodyPr/>
        <a:lstStyle/>
        <a:p>
          <a:endParaRPr lang="en-US"/>
        </a:p>
      </dgm:t>
    </dgm:pt>
    <dgm:pt modelId="{0900CD9E-5B4B-4DAA-8457-F98BB90DBE99}" type="pres">
      <dgm:prSet presAssocID="{D501D73E-FE2B-4880-9003-C8D32DEADB23}" presName="parentText" presStyleLbl="node1" presStyleIdx="1" presStyleCnt="2">
        <dgm:presLayoutVars>
          <dgm:chMax val="0"/>
          <dgm:bulletEnabled val="1"/>
        </dgm:presLayoutVars>
      </dgm:prSet>
      <dgm:spPr/>
      <dgm:t>
        <a:bodyPr/>
        <a:lstStyle/>
        <a:p>
          <a:endParaRPr lang="en-US"/>
        </a:p>
      </dgm:t>
    </dgm:pt>
    <dgm:pt modelId="{FBDBE98C-7704-4985-ACDD-C040EFDA6D28}" type="pres">
      <dgm:prSet presAssocID="{D501D73E-FE2B-4880-9003-C8D32DEADB23}" presName="childText" presStyleLbl="revTx" presStyleIdx="1" presStyleCnt="2">
        <dgm:presLayoutVars>
          <dgm:bulletEnabled val="1"/>
        </dgm:presLayoutVars>
      </dgm:prSet>
      <dgm:spPr/>
      <dgm:t>
        <a:bodyPr/>
        <a:lstStyle/>
        <a:p>
          <a:endParaRPr lang="en-US"/>
        </a:p>
      </dgm:t>
    </dgm:pt>
  </dgm:ptLst>
  <dgm:cxnLst>
    <dgm:cxn modelId="{D0614A30-F31F-4CC8-BEF7-356B94D9AFEB}" type="presOf" srcId="{A6A61736-7302-4A65-883A-ACFE9AB8A6A2}" destId="{B7A6C6E5-317E-45CD-BB51-9DF851550737}" srcOrd="0" destOrd="0" presId="urn:microsoft.com/office/officeart/2005/8/layout/vList2"/>
    <dgm:cxn modelId="{225E50E5-7DDD-4911-AB14-0AB8988CF22E}" srcId="{BB8DF7DF-BB7C-4162-8E2B-411C7B21D6FB}" destId="{D501D73E-FE2B-4880-9003-C8D32DEADB23}" srcOrd="1" destOrd="0" parTransId="{231507B6-32F3-4C4C-BCE7-55868DF23304}" sibTransId="{38CC3D63-5FE4-4C03-832C-9A62692E9BF2}"/>
    <dgm:cxn modelId="{D6823286-6D23-4D3F-A750-E9E158FD0801}" srcId="{D501D73E-FE2B-4880-9003-C8D32DEADB23}" destId="{43F187ED-9676-48BE-B045-3DE9759588EE}" srcOrd="2" destOrd="0" parTransId="{B3C00458-3044-47F2-A21A-E60DBB21AA8F}" sibTransId="{D7F9AEF8-DF3A-4E74-A225-A39A9FED46EF}"/>
    <dgm:cxn modelId="{C4C923EB-10DD-428D-A4EB-4ACFF955119D}" type="presOf" srcId="{1B6FD9CE-26EF-4AC7-8191-4B136D47D0A8}" destId="{FBDBE98C-7704-4985-ACDD-C040EFDA6D28}" srcOrd="0" destOrd="0" presId="urn:microsoft.com/office/officeart/2005/8/layout/vList2"/>
    <dgm:cxn modelId="{4838D68E-722D-418A-BF27-4442C17B5EE8}" type="presOf" srcId="{91A4CD34-2179-4C7A-9A68-F6A16A66B8AB}" destId="{26D9E0FC-680D-48A4-8605-24E77019A3CC}" srcOrd="0" destOrd="2" presId="urn:microsoft.com/office/officeart/2005/8/layout/vList2"/>
    <dgm:cxn modelId="{6D26E671-82DF-413C-ACD7-176F39788700}" srcId="{A6A61736-7302-4A65-883A-ACFE9AB8A6A2}" destId="{947DDA05-6733-4479-9A28-3E8400223A0E}" srcOrd="1" destOrd="0" parTransId="{953A07D3-6F68-4BA8-BDDC-BCDA72F668CF}" sibTransId="{40DC3AA1-1429-4873-9264-93347B17F546}"/>
    <dgm:cxn modelId="{B24B2F41-08CA-475F-8ED9-787DE5E3495E}" type="presOf" srcId="{38CD74BC-DE33-4AD0-8737-13C4D84C7AEC}" destId="{FBDBE98C-7704-4985-ACDD-C040EFDA6D28}" srcOrd="0" destOrd="1" presId="urn:microsoft.com/office/officeart/2005/8/layout/vList2"/>
    <dgm:cxn modelId="{4F148C6D-2F16-4DC6-916B-199FC2C95DB5}" srcId="{D501D73E-FE2B-4880-9003-C8D32DEADB23}" destId="{1B6FD9CE-26EF-4AC7-8191-4B136D47D0A8}" srcOrd="0" destOrd="0" parTransId="{913DFB05-3DDB-408F-ADBA-07629DAC8722}" sibTransId="{B7FBAC90-497A-4475-8EF2-0146AFD7181D}"/>
    <dgm:cxn modelId="{E469F4E5-3F6C-4484-BE3F-57C941B18DA1}" type="presOf" srcId="{947DDA05-6733-4479-9A28-3E8400223A0E}" destId="{26D9E0FC-680D-48A4-8605-24E77019A3CC}" srcOrd="0" destOrd="1" presId="urn:microsoft.com/office/officeart/2005/8/layout/vList2"/>
    <dgm:cxn modelId="{B6EEC641-BDF0-4281-94D9-1666FD602923}" srcId="{BB8DF7DF-BB7C-4162-8E2B-411C7B21D6FB}" destId="{A6A61736-7302-4A65-883A-ACFE9AB8A6A2}" srcOrd="0" destOrd="0" parTransId="{583C8D4F-802A-41DE-BA4F-046DE5114092}" sibTransId="{78C68219-B943-4799-A0E8-1B7B684FAC41}"/>
    <dgm:cxn modelId="{F6BA9683-0B6F-44B6-B02C-4B0295FF0830}" srcId="{A6A61736-7302-4A65-883A-ACFE9AB8A6A2}" destId="{5FF5CC69-F41A-45C7-AADB-1BE16023B419}" srcOrd="0" destOrd="0" parTransId="{E6F82B97-21AA-472E-9462-AD514DE327D2}" sibTransId="{A8097CBC-39F3-4F79-9382-298791637D88}"/>
    <dgm:cxn modelId="{FB343788-FFD7-46C4-AD7E-E0728D8471F7}" type="presOf" srcId="{58560BA8-2EA5-4399-A16D-743C636A67C8}" destId="{26D9E0FC-680D-48A4-8605-24E77019A3CC}" srcOrd="0" destOrd="3" presId="urn:microsoft.com/office/officeart/2005/8/layout/vList2"/>
    <dgm:cxn modelId="{C7497493-E9EF-4A42-9F04-90A41DDEC63D}" srcId="{A6A61736-7302-4A65-883A-ACFE9AB8A6A2}" destId="{58560BA8-2EA5-4399-A16D-743C636A67C8}" srcOrd="3" destOrd="0" parTransId="{DFFDDFD7-B510-43DF-BAC5-39B3F00499F2}" sibTransId="{03B9EB8D-4A54-44CC-B506-6ECF98A13C6E}"/>
    <dgm:cxn modelId="{791222E0-A771-48C1-82F5-A8AC00B85EA8}" type="presOf" srcId="{5FF5CC69-F41A-45C7-AADB-1BE16023B419}" destId="{26D9E0FC-680D-48A4-8605-24E77019A3CC}" srcOrd="0" destOrd="0" presId="urn:microsoft.com/office/officeart/2005/8/layout/vList2"/>
    <dgm:cxn modelId="{E5782F15-853A-419F-BCC2-5E39395C53B1}" type="presOf" srcId="{BB8DF7DF-BB7C-4162-8E2B-411C7B21D6FB}" destId="{B65B97CE-2DEF-4253-A07C-E95DDBAFD562}" srcOrd="0" destOrd="0" presId="urn:microsoft.com/office/officeart/2005/8/layout/vList2"/>
    <dgm:cxn modelId="{323FC81B-986C-4274-AEE6-9494A130F2DC}" srcId="{A6A61736-7302-4A65-883A-ACFE9AB8A6A2}" destId="{91A4CD34-2179-4C7A-9A68-F6A16A66B8AB}" srcOrd="2" destOrd="0" parTransId="{E6AADAA0-62CF-4BAC-BD14-4CAD46D0397B}" sibTransId="{8D63C886-EF0D-4B2C-A23A-0FFF494B200D}"/>
    <dgm:cxn modelId="{40BAEBBF-F2AB-4798-8FC6-BC250E43277A}" srcId="{D501D73E-FE2B-4880-9003-C8D32DEADB23}" destId="{38CD74BC-DE33-4AD0-8737-13C4D84C7AEC}" srcOrd="1" destOrd="0" parTransId="{B2622679-FB9F-45D0-8311-84A3B65A8FA6}" sibTransId="{0AACAE0D-9686-4353-87C5-8DB2172D5B64}"/>
    <dgm:cxn modelId="{E6DC65D4-E269-42A1-B374-1F364268708C}" type="presOf" srcId="{D501D73E-FE2B-4880-9003-C8D32DEADB23}" destId="{0900CD9E-5B4B-4DAA-8457-F98BB90DBE99}" srcOrd="0" destOrd="0" presId="urn:microsoft.com/office/officeart/2005/8/layout/vList2"/>
    <dgm:cxn modelId="{9136A2BE-F3FF-4513-92FF-490DE0E31C57}" type="presOf" srcId="{43F187ED-9676-48BE-B045-3DE9759588EE}" destId="{FBDBE98C-7704-4985-ACDD-C040EFDA6D28}" srcOrd="0" destOrd="2" presId="urn:microsoft.com/office/officeart/2005/8/layout/vList2"/>
    <dgm:cxn modelId="{2B2491B5-2E7B-4CFF-9E18-F061DF78F7E0}" type="presParOf" srcId="{B65B97CE-2DEF-4253-A07C-E95DDBAFD562}" destId="{B7A6C6E5-317E-45CD-BB51-9DF851550737}" srcOrd="0" destOrd="0" presId="urn:microsoft.com/office/officeart/2005/8/layout/vList2"/>
    <dgm:cxn modelId="{A05BD895-CEFE-4233-9D45-34ECD35F688A}" type="presParOf" srcId="{B65B97CE-2DEF-4253-A07C-E95DDBAFD562}" destId="{26D9E0FC-680D-48A4-8605-24E77019A3CC}" srcOrd="1" destOrd="0" presId="urn:microsoft.com/office/officeart/2005/8/layout/vList2"/>
    <dgm:cxn modelId="{BA9B814E-A090-4533-8833-6BDE8293D70F}" type="presParOf" srcId="{B65B97CE-2DEF-4253-A07C-E95DDBAFD562}" destId="{0900CD9E-5B4B-4DAA-8457-F98BB90DBE99}" srcOrd="2" destOrd="0" presId="urn:microsoft.com/office/officeart/2005/8/layout/vList2"/>
    <dgm:cxn modelId="{3C04B8E3-ED86-4C4D-9D54-2876CB507503}" type="presParOf" srcId="{B65B97CE-2DEF-4253-A07C-E95DDBAFD562}" destId="{FBDBE98C-7704-4985-ACDD-C040EFDA6D2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7075F868-90E6-4042-B236-076E9A83FB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0EE45F-48C9-4F97-B75C-0290C1D95C54}">
      <dgm:prSet phldrT="[Text]"/>
      <dgm:spPr/>
      <dgm:t>
        <a:bodyPr/>
        <a:lstStyle/>
        <a:p>
          <a:r>
            <a:rPr lang="en-US" b="1" spc="-35" dirty="0">
              <a:solidFill>
                <a:schemeClr val="tx2"/>
              </a:solidFill>
              <a:latin typeface="Calibri"/>
              <a:cs typeface="Calibri"/>
            </a:rPr>
            <a:t>Weaknesses:</a:t>
          </a:r>
          <a:endParaRPr lang="en-US" b="1" dirty="0">
            <a:solidFill>
              <a:schemeClr val="tx2"/>
            </a:solidFill>
          </a:endParaRPr>
        </a:p>
      </dgm:t>
    </dgm:pt>
    <dgm:pt modelId="{94E0A6C4-AB22-4474-B6CE-5A9F54AA84D5}" type="parTrans" cxnId="{FB9CF4B3-6816-444A-BD64-A2E8D3760059}">
      <dgm:prSet/>
      <dgm:spPr/>
      <dgm:t>
        <a:bodyPr/>
        <a:lstStyle/>
        <a:p>
          <a:endParaRPr lang="en-US"/>
        </a:p>
      </dgm:t>
    </dgm:pt>
    <dgm:pt modelId="{9D247993-ED54-432F-A72E-4530642D8A60}" type="sibTrans" cxnId="{FB9CF4B3-6816-444A-BD64-A2E8D3760059}">
      <dgm:prSet/>
      <dgm:spPr/>
      <dgm:t>
        <a:bodyPr/>
        <a:lstStyle/>
        <a:p>
          <a:endParaRPr lang="en-US"/>
        </a:p>
      </dgm:t>
    </dgm:pt>
    <dgm:pt modelId="{7DC36530-01FD-43F7-938A-8AC218450E1A}">
      <dgm:prSet custT="1"/>
      <dgm:spPr/>
      <dgm:t>
        <a:bodyPr anchor="ctr"/>
        <a:lstStyle/>
        <a:p>
          <a:r>
            <a:rPr lang="en-US" sz="2800" spc="-10" dirty="0">
              <a:latin typeface="Calibri"/>
              <a:cs typeface="Calibri"/>
            </a:rPr>
            <a:t>Responds </a:t>
          </a:r>
          <a:r>
            <a:rPr lang="en-US" sz="2800" spc="-25" dirty="0">
              <a:latin typeface="Calibri"/>
              <a:cs typeface="Calibri"/>
            </a:rPr>
            <a:t>to </a:t>
          </a:r>
          <a:r>
            <a:rPr lang="en-US" sz="2800" spc="-10" dirty="0">
              <a:latin typeface="Calibri"/>
              <a:cs typeface="Calibri"/>
            </a:rPr>
            <a:t>political</a:t>
          </a:r>
          <a:r>
            <a:rPr lang="en-US" sz="2800" spc="-120" dirty="0">
              <a:latin typeface="Calibri"/>
              <a:cs typeface="Calibri"/>
            </a:rPr>
            <a:t> </a:t>
          </a:r>
          <a:r>
            <a:rPr lang="en-US" sz="2800" spc="-25" dirty="0">
              <a:latin typeface="Calibri"/>
              <a:cs typeface="Calibri"/>
            </a:rPr>
            <a:t>pressures</a:t>
          </a:r>
          <a:endParaRPr lang="en-US" sz="2800" dirty="0">
            <a:latin typeface="Calibri"/>
            <a:cs typeface="Calibri"/>
          </a:endParaRPr>
        </a:p>
      </dgm:t>
    </dgm:pt>
    <dgm:pt modelId="{83F1D53E-A9C5-4184-BDDD-26F7DB41F61B}" type="parTrans" cxnId="{B50C85D4-9064-413F-80F5-2E64E6F9D0B0}">
      <dgm:prSet/>
      <dgm:spPr/>
      <dgm:t>
        <a:bodyPr/>
        <a:lstStyle/>
        <a:p>
          <a:endParaRPr lang="en-US"/>
        </a:p>
      </dgm:t>
    </dgm:pt>
    <dgm:pt modelId="{4857808C-07DC-4FAC-8BFC-F9CF5D89532D}" type="sibTrans" cxnId="{B50C85D4-9064-413F-80F5-2E64E6F9D0B0}">
      <dgm:prSet/>
      <dgm:spPr/>
      <dgm:t>
        <a:bodyPr/>
        <a:lstStyle/>
        <a:p>
          <a:endParaRPr lang="en-US"/>
        </a:p>
      </dgm:t>
    </dgm:pt>
    <dgm:pt modelId="{92870169-C179-4D03-AD1F-24B00FE368F2}">
      <dgm:prSet custT="1"/>
      <dgm:spPr/>
      <dgm:t>
        <a:bodyPr anchor="ctr"/>
        <a:lstStyle/>
        <a:p>
          <a:r>
            <a:rPr lang="en-US" sz="2800" spc="-10" dirty="0">
              <a:latin typeface="Calibri"/>
              <a:cs typeface="Calibri"/>
            </a:rPr>
            <a:t>Focus </a:t>
          </a:r>
          <a:r>
            <a:rPr lang="en-US" sz="2800" spc="-5" dirty="0">
              <a:latin typeface="Calibri"/>
              <a:cs typeface="Calibri"/>
            </a:rPr>
            <a:t>on </a:t>
          </a:r>
          <a:r>
            <a:rPr lang="en-US" sz="2800" spc="-25" dirty="0">
              <a:latin typeface="Calibri"/>
              <a:cs typeface="Calibri"/>
            </a:rPr>
            <a:t>current</a:t>
          </a:r>
          <a:r>
            <a:rPr lang="en-US" sz="2800" spc="-120" dirty="0">
              <a:latin typeface="Calibri"/>
              <a:cs typeface="Calibri"/>
            </a:rPr>
            <a:t> </a:t>
          </a:r>
          <a:r>
            <a:rPr lang="en-US" sz="2800" spc="-25" dirty="0">
              <a:latin typeface="Calibri"/>
              <a:cs typeface="Calibri"/>
            </a:rPr>
            <a:t>issues/events</a:t>
          </a:r>
          <a:endParaRPr lang="en-US" sz="2800" dirty="0">
            <a:latin typeface="Calibri"/>
            <a:cs typeface="Calibri"/>
          </a:endParaRPr>
        </a:p>
      </dgm:t>
    </dgm:pt>
    <dgm:pt modelId="{DE448702-131F-4D7D-A17C-5129DEB5F9C9}" type="parTrans" cxnId="{212E25BE-81BB-46DC-A939-B709A9B2A2FA}">
      <dgm:prSet/>
      <dgm:spPr/>
      <dgm:t>
        <a:bodyPr/>
        <a:lstStyle/>
        <a:p>
          <a:endParaRPr lang="en-US"/>
        </a:p>
      </dgm:t>
    </dgm:pt>
    <dgm:pt modelId="{08873507-0AD1-41FF-A7D3-F06BE322829C}" type="sibTrans" cxnId="{212E25BE-81BB-46DC-A939-B709A9B2A2FA}">
      <dgm:prSet/>
      <dgm:spPr/>
      <dgm:t>
        <a:bodyPr/>
        <a:lstStyle/>
        <a:p>
          <a:endParaRPr lang="en-US"/>
        </a:p>
      </dgm:t>
    </dgm:pt>
    <dgm:pt modelId="{AA135B06-E461-4DB0-82CE-E4C4CE78F7FC}">
      <dgm:prSet custT="1"/>
      <dgm:spPr/>
      <dgm:t>
        <a:bodyPr anchor="ctr"/>
        <a:lstStyle/>
        <a:p>
          <a:r>
            <a:rPr lang="en-US" sz="2800" spc="-5" dirty="0">
              <a:latin typeface="Calibri"/>
              <a:cs typeface="Calibri"/>
            </a:rPr>
            <a:t>Lack of </a:t>
          </a:r>
          <a:r>
            <a:rPr lang="en-US" sz="2800" spc="-25" dirty="0">
              <a:latin typeface="Calibri"/>
              <a:cs typeface="Calibri"/>
            </a:rPr>
            <a:t>comparability over</a:t>
          </a:r>
          <a:r>
            <a:rPr lang="en-US" sz="2800" spc="-75" dirty="0">
              <a:latin typeface="Calibri"/>
              <a:cs typeface="Calibri"/>
            </a:rPr>
            <a:t> </a:t>
          </a:r>
          <a:r>
            <a:rPr lang="en-US" sz="2800" spc="-5" dirty="0">
              <a:latin typeface="Calibri"/>
              <a:cs typeface="Calibri"/>
            </a:rPr>
            <a:t>time</a:t>
          </a:r>
          <a:endParaRPr lang="en-US" sz="2800" dirty="0">
            <a:latin typeface="Calibri"/>
            <a:cs typeface="Calibri"/>
          </a:endParaRPr>
        </a:p>
      </dgm:t>
    </dgm:pt>
    <dgm:pt modelId="{43016E4C-4F70-4E65-9EB9-772B107103EC}" type="parTrans" cxnId="{48B072BB-EDBF-41C7-86E6-A0DF886465E0}">
      <dgm:prSet/>
      <dgm:spPr/>
      <dgm:t>
        <a:bodyPr/>
        <a:lstStyle/>
        <a:p>
          <a:endParaRPr lang="en-US"/>
        </a:p>
      </dgm:t>
    </dgm:pt>
    <dgm:pt modelId="{79D93DD3-79F4-4810-BBAF-97239D909BF3}" type="sibTrans" cxnId="{48B072BB-EDBF-41C7-86E6-A0DF886465E0}">
      <dgm:prSet/>
      <dgm:spPr/>
      <dgm:t>
        <a:bodyPr/>
        <a:lstStyle/>
        <a:p>
          <a:endParaRPr lang="en-US"/>
        </a:p>
      </dgm:t>
    </dgm:pt>
    <dgm:pt modelId="{637D341B-D985-4389-BEED-E77C17F6F88D}" type="pres">
      <dgm:prSet presAssocID="{7075F868-90E6-4042-B236-076E9A83FB0C}" presName="vert0" presStyleCnt="0">
        <dgm:presLayoutVars>
          <dgm:dir/>
          <dgm:animOne val="branch"/>
          <dgm:animLvl val="lvl"/>
        </dgm:presLayoutVars>
      </dgm:prSet>
      <dgm:spPr/>
      <dgm:t>
        <a:bodyPr/>
        <a:lstStyle/>
        <a:p>
          <a:endParaRPr lang="en-US"/>
        </a:p>
      </dgm:t>
    </dgm:pt>
    <dgm:pt modelId="{CD548784-2523-4117-89A7-039D2DE6498E}" type="pres">
      <dgm:prSet presAssocID="{9F0EE45F-48C9-4F97-B75C-0290C1D95C54}" presName="thickLine" presStyleLbl="alignNode1" presStyleIdx="0" presStyleCnt="1"/>
      <dgm:spPr/>
    </dgm:pt>
    <dgm:pt modelId="{BF3483EA-EE9C-4049-BCD8-BF138B9453A7}" type="pres">
      <dgm:prSet presAssocID="{9F0EE45F-48C9-4F97-B75C-0290C1D95C54}" presName="horz1" presStyleCnt="0"/>
      <dgm:spPr/>
    </dgm:pt>
    <dgm:pt modelId="{E6A63D94-BA66-4536-93E1-930804406ED6}" type="pres">
      <dgm:prSet presAssocID="{9F0EE45F-48C9-4F97-B75C-0290C1D95C54}" presName="tx1" presStyleLbl="revTx" presStyleIdx="0" presStyleCnt="4" custScaleX="212500"/>
      <dgm:spPr/>
      <dgm:t>
        <a:bodyPr/>
        <a:lstStyle/>
        <a:p>
          <a:endParaRPr lang="en-US"/>
        </a:p>
      </dgm:t>
    </dgm:pt>
    <dgm:pt modelId="{9CFD46D4-2E73-465D-A0E5-6CA942D2678E}" type="pres">
      <dgm:prSet presAssocID="{9F0EE45F-48C9-4F97-B75C-0290C1D95C54}" presName="vert1" presStyleCnt="0"/>
      <dgm:spPr/>
    </dgm:pt>
    <dgm:pt modelId="{D5E02D4F-6C82-4718-96A5-3FE8F4B8D234}" type="pres">
      <dgm:prSet presAssocID="{7DC36530-01FD-43F7-938A-8AC218450E1A}" presName="vertSpace2a" presStyleCnt="0"/>
      <dgm:spPr/>
    </dgm:pt>
    <dgm:pt modelId="{E6ED27C1-E1A5-4781-9CC0-5F621AA2E921}" type="pres">
      <dgm:prSet presAssocID="{7DC36530-01FD-43F7-938A-8AC218450E1A}" presName="horz2" presStyleCnt="0"/>
      <dgm:spPr/>
    </dgm:pt>
    <dgm:pt modelId="{3B9F2D3A-397E-44FB-9BF9-7BA1236F8CB3}" type="pres">
      <dgm:prSet presAssocID="{7DC36530-01FD-43F7-938A-8AC218450E1A}" presName="horzSpace2" presStyleCnt="0"/>
      <dgm:spPr/>
    </dgm:pt>
    <dgm:pt modelId="{660C5351-7B83-4D3D-B546-4FF43199AED6}" type="pres">
      <dgm:prSet presAssocID="{7DC36530-01FD-43F7-938A-8AC218450E1A}" presName="tx2" presStyleLbl="revTx" presStyleIdx="1" presStyleCnt="4"/>
      <dgm:spPr/>
      <dgm:t>
        <a:bodyPr/>
        <a:lstStyle/>
        <a:p>
          <a:endParaRPr lang="en-US"/>
        </a:p>
      </dgm:t>
    </dgm:pt>
    <dgm:pt modelId="{22B92799-50E0-4E03-950A-79CBAA100790}" type="pres">
      <dgm:prSet presAssocID="{7DC36530-01FD-43F7-938A-8AC218450E1A}" presName="vert2" presStyleCnt="0"/>
      <dgm:spPr/>
    </dgm:pt>
    <dgm:pt modelId="{8BC5D590-1CE0-42FE-8993-2B05CE75308E}" type="pres">
      <dgm:prSet presAssocID="{7DC36530-01FD-43F7-938A-8AC218450E1A}" presName="thinLine2b" presStyleLbl="callout" presStyleIdx="0" presStyleCnt="3"/>
      <dgm:spPr/>
    </dgm:pt>
    <dgm:pt modelId="{48A73634-B15A-4797-8A25-3E771E3B409C}" type="pres">
      <dgm:prSet presAssocID="{7DC36530-01FD-43F7-938A-8AC218450E1A}" presName="vertSpace2b" presStyleCnt="0"/>
      <dgm:spPr/>
    </dgm:pt>
    <dgm:pt modelId="{2DC685C2-4FEA-4D7C-A9F7-E654D430B398}" type="pres">
      <dgm:prSet presAssocID="{92870169-C179-4D03-AD1F-24B00FE368F2}" presName="horz2" presStyleCnt="0"/>
      <dgm:spPr/>
    </dgm:pt>
    <dgm:pt modelId="{15EA57F5-A450-47DD-8FBE-8596E031A9B7}" type="pres">
      <dgm:prSet presAssocID="{92870169-C179-4D03-AD1F-24B00FE368F2}" presName="horzSpace2" presStyleCnt="0"/>
      <dgm:spPr/>
    </dgm:pt>
    <dgm:pt modelId="{EDBC482D-3D87-4508-972F-5F0CB08547DE}" type="pres">
      <dgm:prSet presAssocID="{92870169-C179-4D03-AD1F-24B00FE368F2}" presName="tx2" presStyleLbl="revTx" presStyleIdx="2" presStyleCnt="4"/>
      <dgm:spPr/>
      <dgm:t>
        <a:bodyPr/>
        <a:lstStyle/>
        <a:p>
          <a:endParaRPr lang="en-US"/>
        </a:p>
      </dgm:t>
    </dgm:pt>
    <dgm:pt modelId="{5DCCB0DC-9DB6-4BBE-BE57-56F90384A9A2}" type="pres">
      <dgm:prSet presAssocID="{92870169-C179-4D03-AD1F-24B00FE368F2}" presName="vert2" presStyleCnt="0"/>
      <dgm:spPr/>
    </dgm:pt>
    <dgm:pt modelId="{87B6EA1F-5035-4CBD-BA68-B8DF00F822A5}" type="pres">
      <dgm:prSet presAssocID="{92870169-C179-4D03-AD1F-24B00FE368F2}" presName="thinLine2b" presStyleLbl="callout" presStyleIdx="1" presStyleCnt="3"/>
      <dgm:spPr/>
    </dgm:pt>
    <dgm:pt modelId="{70E06F74-20EB-4E9C-8300-76F20D60BED9}" type="pres">
      <dgm:prSet presAssocID="{92870169-C179-4D03-AD1F-24B00FE368F2}" presName="vertSpace2b" presStyleCnt="0"/>
      <dgm:spPr/>
    </dgm:pt>
    <dgm:pt modelId="{8151AA1F-93DF-4AE3-8424-89DA67E8E247}" type="pres">
      <dgm:prSet presAssocID="{AA135B06-E461-4DB0-82CE-E4C4CE78F7FC}" presName="horz2" presStyleCnt="0"/>
      <dgm:spPr/>
    </dgm:pt>
    <dgm:pt modelId="{134CFE47-D6B6-4C75-89B7-5D5CEA1EA590}" type="pres">
      <dgm:prSet presAssocID="{AA135B06-E461-4DB0-82CE-E4C4CE78F7FC}" presName="horzSpace2" presStyleCnt="0"/>
      <dgm:spPr/>
    </dgm:pt>
    <dgm:pt modelId="{E591CA3B-0B3F-47C5-A878-06B1DA3EEEED}" type="pres">
      <dgm:prSet presAssocID="{AA135B06-E461-4DB0-82CE-E4C4CE78F7FC}" presName="tx2" presStyleLbl="revTx" presStyleIdx="3" presStyleCnt="4"/>
      <dgm:spPr/>
      <dgm:t>
        <a:bodyPr/>
        <a:lstStyle/>
        <a:p>
          <a:endParaRPr lang="en-US"/>
        </a:p>
      </dgm:t>
    </dgm:pt>
    <dgm:pt modelId="{88AA0FF9-1F88-4AE5-B0A6-41F915C73CE9}" type="pres">
      <dgm:prSet presAssocID="{AA135B06-E461-4DB0-82CE-E4C4CE78F7FC}" presName="vert2" presStyleCnt="0"/>
      <dgm:spPr/>
    </dgm:pt>
    <dgm:pt modelId="{4B186795-2E10-448D-9125-530667464895}" type="pres">
      <dgm:prSet presAssocID="{AA135B06-E461-4DB0-82CE-E4C4CE78F7FC}" presName="thinLine2b" presStyleLbl="callout" presStyleIdx="2" presStyleCnt="3"/>
      <dgm:spPr/>
    </dgm:pt>
    <dgm:pt modelId="{775D5D37-7004-410B-86DC-C244F917DF40}" type="pres">
      <dgm:prSet presAssocID="{AA135B06-E461-4DB0-82CE-E4C4CE78F7FC}" presName="vertSpace2b" presStyleCnt="0"/>
      <dgm:spPr/>
    </dgm:pt>
  </dgm:ptLst>
  <dgm:cxnLst>
    <dgm:cxn modelId="{48B072BB-EDBF-41C7-86E6-A0DF886465E0}" srcId="{9F0EE45F-48C9-4F97-B75C-0290C1D95C54}" destId="{AA135B06-E461-4DB0-82CE-E4C4CE78F7FC}" srcOrd="2" destOrd="0" parTransId="{43016E4C-4F70-4E65-9EB9-772B107103EC}" sibTransId="{79D93DD3-79F4-4810-BBAF-97239D909BF3}"/>
    <dgm:cxn modelId="{B50C85D4-9064-413F-80F5-2E64E6F9D0B0}" srcId="{9F0EE45F-48C9-4F97-B75C-0290C1D95C54}" destId="{7DC36530-01FD-43F7-938A-8AC218450E1A}" srcOrd="0" destOrd="0" parTransId="{83F1D53E-A9C5-4184-BDDD-26F7DB41F61B}" sibTransId="{4857808C-07DC-4FAC-8BFC-F9CF5D89532D}"/>
    <dgm:cxn modelId="{28ABCC8F-2428-436C-8D3C-292701C79B39}" type="presOf" srcId="{9F0EE45F-48C9-4F97-B75C-0290C1D95C54}" destId="{E6A63D94-BA66-4536-93E1-930804406ED6}" srcOrd="0" destOrd="0" presId="urn:microsoft.com/office/officeart/2008/layout/LinedList"/>
    <dgm:cxn modelId="{C59BF789-F7AB-471C-9A49-90E8C6BA35DB}" type="presOf" srcId="{AA135B06-E461-4DB0-82CE-E4C4CE78F7FC}" destId="{E591CA3B-0B3F-47C5-A878-06B1DA3EEEED}" srcOrd="0" destOrd="0" presId="urn:microsoft.com/office/officeart/2008/layout/LinedList"/>
    <dgm:cxn modelId="{FB9CF4B3-6816-444A-BD64-A2E8D3760059}" srcId="{7075F868-90E6-4042-B236-076E9A83FB0C}" destId="{9F0EE45F-48C9-4F97-B75C-0290C1D95C54}" srcOrd="0" destOrd="0" parTransId="{94E0A6C4-AB22-4474-B6CE-5A9F54AA84D5}" sibTransId="{9D247993-ED54-432F-A72E-4530642D8A60}"/>
    <dgm:cxn modelId="{CEC76D9A-A6A5-4FBA-9461-A03FBAB7BF71}" type="presOf" srcId="{7075F868-90E6-4042-B236-076E9A83FB0C}" destId="{637D341B-D985-4389-BEED-E77C17F6F88D}" srcOrd="0" destOrd="0" presId="urn:microsoft.com/office/officeart/2008/layout/LinedList"/>
    <dgm:cxn modelId="{15E04583-11B1-48E8-9C10-B41F922FC76A}" type="presOf" srcId="{7DC36530-01FD-43F7-938A-8AC218450E1A}" destId="{660C5351-7B83-4D3D-B546-4FF43199AED6}" srcOrd="0" destOrd="0" presId="urn:microsoft.com/office/officeart/2008/layout/LinedList"/>
    <dgm:cxn modelId="{212E25BE-81BB-46DC-A939-B709A9B2A2FA}" srcId="{9F0EE45F-48C9-4F97-B75C-0290C1D95C54}" destId="{92870169-C179-4D03-AD1F-24B00FE368F2}" srcOrd="1" destOrd="0" parTransId="{DE448702-131F-4D7D-A17C-5129DEB5F9C9}" sibTransId="{08873507-0AD1-41FF-A7D3-F06BE322829C}"/>
    <dgm:cxn modelId="{EB78118E-97FF-4F05-BD0C-44A8C371C05C}" type="presOf" srcId="{92870169-C179-4D03-AD1F-24B00FE368F2}" destId="{EDBC482D-3D87-4508-972F-5F0CB08547DE}" srcOrd="0" destOrd="0" presId="urn:microsoft.com/office/officeart/2008/layout/LinedList"/>
    <dgm:cxn modelId="{1825EA2F-DCD9-446E-8193-67DC62B854AB}" type="presParOf" srcId="{637D341B-D985-4389-BEED-E77C17F6F88D}" destId="{CD548784-2523-4117-89A7-039D2DE6498E}" srcOrd="0" destOrd="0" presId="urn:microsoft.com/office/officeart/2008/layout/LinedList"/>
    <dgm:cxn modelId="{64BCE887-6341-40B8-A69C-4C0A997AD096}" type="presParOf" srcId="{637D341B-D985-4389-BEED-E77C17F6F88D}" destId="{BF3483EA-EE9C-4049-BCD8-BF138B9453A7}" srcOrd="1" destOrd="0" presId="urn:microsoft.com/office/officeart/2008/layout/LinedList"/>
    <dgm:cxn modelId="{73A62D45-2904-444A-80FB-B0907794B37E}" type="presParOf" srcId="{BF3483EA-EE9C-4049-BCD8-BF138B9453A7}" destId="{E6A63D94-BA66-4536-93E1-930804406ED6}" srcOrd="0" destOrd="0" presId="urn:microsoft.com/office/officeart/2008/layout/LinedList"/>
    <dgm:cxn modelId="{5058CA1F-F948-4A17-B563-102380A9B4EE}" type="presParOf" srcId="{BF3483EA-EE9C-4049-BCD8-BF138B9453A7}" destId="{9CFD46D4-2E73-465D-A0E5-6CA942D2678E}" srcOrd="1" destOrd="0" presId="urn:microsoft.com/office/officeart/2008/layout/LinedList"/>
    <dgm:cxn modelId="{463E5E1B-EB4F-4FC0-B9E8-1B224FA22207}" type="presParOf" srcId="{9CFD46D4-2E73-465D-A0E5-6CA942D2678E}" destId="{D5E02D4F-6C82-4718-96A5-3FE8F4B8D234}" srcOrd="0" destOrd="0" presId="urn:microsoft.com/office/officeart/2008/layout/LinedList"/>
    <dgm:cxn modelId="{38F2D500-FDA1-4D8A-BC9C-F0CE92C54004}" type="presParOf" srcId="{9CFD46D4-2E73-465D-A0E5-6CA942D2678E}" destId="{E6ED27C1-E1A5-4781-9CC0-5F621AA2E921}" srcOrd="1" destOrd="0" presId="urn:microsoft.com/office/officeart/2008/layout/LinedList"/>
    <dgm:cxn modelId="{0410FF1A-3405-4D4A-944E-C59EA27E4F85}" type="presParOf" srcId="{E6ED27C1-E1A5-4781-9CC0-5F621AA2E921}" destId="{3B9F2D3A-397E-44FB-9BF9-7BA1236F8CB3}" srcOrd="0" destOrd="0" presId="urn:microsoft.com/office/officeart/2008/layout/LinedList"/>
    <dgm:cxn modelId="{AC604BAB-D6AB-49B8-8369-15F4DCCF29EB}" type="presParOf" srcId="{E6ED27C1-E1A5-4781-9CC0-5F621AA2E921}" destId="{660C5351-7B83-4D3D-B546-4FF43199AED6}" srcOrd="1" destOrd="0" presId="urn:microsoft.com/office/officeart/2008/layout/LinedList"/>
    <dgm:cxn modelId="{380463B7-479B-458D-B3D1-9CF4512B7E43}" type="presParOf" srcId="{E6ED27C1-E1A5-4781-9CC0-5F621AA2E921}" destId="{22B92799-50E0-4E03-950A-79CBAA100790}" srcOrd="2" destOrd="0" presId="urn:microsoft.com/office/officeart/2008/layout/LinedList"/>
    <dgm:cxn modelId="{02F2E20A-6C08-47A0-90D1-5F789BE3AA99}" type="presParOf" srcId="{9CFD46D4-2E73-465D-A0E5-6CA942D2678E}" destId="{8BC5D590-1CE0-42FE-8993-2B05CE75308E}" srcOrd="2" destOrd="0" presId="urn:microsoft.com/office/officeart/2008/layout/LinedList"/>
    <dgm:cxn modelId="{1D60B4E0-0C2B-4F6D-86E1-558E137159E5}" type="presParOf" srcId="{9CFD46D4-2E73-465D-A0E5-6CA942D2678E}" destId="{48A73634-B15A-4797-8A25-3E771E3B409C}" srcOrd="3" destOrd="0" presId="urn:microsoft.com/office/officeart/2008/layout/LinedList"/>
    <dgm:cxn modelId="{B75E288E-2501-47CD-AC12-D262178DEB21}" type="presParOf" srcId="{9CFD46D4-2E73-465D-A0E5-6CA942D2678E}" destId="{2DC685C2-4FEA-4D7C-A9F7-E654D430B398}" srcOrd="4" destOrd="0" presId="urn:microsoft.com/office/officeart/2008/layout/LinedList"/>
    <dgm:cxn modelId="{BE31EF5A-D357-4AFD-A5EC-1C488ED95D8C}" type="presParOf" srcId="{2DC685C2-4FEA-4D7C-A9F7-E654D430B398}" destId="{15EA57F5-A450-47DD-8FBE-8596E031A9B7}" srcOrd="0" destOrd="0" presId="urn:microsoft.com/office/officeart/2008/layout/LinedList"/>
    <dgm:cxn modelId="{43AE04D3-70E7-450A-B8A8-41E3CBDF467E}" type="presParOf" srcId="{2DC685C2-4FEA-4D7C-A9F7-E654D430B398}" destId="{EDBC482D-3D87-4508-972F-5F0CB08547DE}" srcOrd="1" destOrd="0" presId="urn:microsoft.com/office/officeart/2008/layout/LinedList"/>
    <dgm:cxn modelId="{2816DF7D-9522-4CA3-9583-37E9736C1033}" type="presParOf" srcId="{2DC685C2-4FEA-4D7C-A9F7-E654D430B398}" destId="{5DCCB0DC-9DB6-4BBE-BE57-56F90384A9A2}" srcOrd="2" destOrd="0" presId="urn:microsoft.com/office/officeart/2008/layout/LinedList"/>
    <dgm:cxn modelId="{BD3E113D-901E-4B08-B07C-038B49FD7A8C}" type="presParOf" srcId="{9CFD46D4-2E73-465D-A0E5-6CA942D2678E}" destId="{87B6EA1F-5035-4CBD-BA68-B8DF00F822A5}" srcOrd="5" destOrd="0" presId="urn:microsoft.com/office/officeart/2008/layout/LinedList"/>
    <dgm:cxn modelId="{FA67E265-F7BF-48AC-BFB5-55958E28E76C}" type="presParOf" srcId="{9CFD46D4-2E73-465D-A0E5-6CA942D2678E}" destId="{70E06F74-20EB-4E9C-8300-76F20D60BED9}" srcOrd="6" destOrd="0" presId="urn:microsoft.com/office/officeart/2008/layout/LinedList"/>
    <dgm:cxn modelId="{E27A6941-4B55-4479-BC06-B4B415A83CB9}" type="presParOf" srcId="{9CFD46D4-2E73-465D-A0E5-6CA942D2678E}" destId="{8151AA1F-93DF-4AE3-8424-89DA67E8E247}" srcOrd="7" destOrd="0" presId="urn:microsoft.com/office/officeart/2008/layout/LinedList"/>
    <dgm:cxn modelId="{AAF050CD-07D2-453D-876E-5DF299AA2B53}" type="presParOf" srcId="{8151AA1F-93DF-4AE3-8424-89DA67E8E247}" destId="{134CFE47-D6B6-4C75-89B7-5D5CEA1EA590}" srcOrd="0" destOrd="0" presId="urn:microsoft.com/office/officeart/2008/layout/LinedList"/>
    <dgm:cxn modelId="{20C573F4-E011-4598-A871-0B2E61B43A09}" type="presParOf" srcId="{8151AA1F-93DF-4AE3-8424-89DA67E8E247}" destId="{E591CA3B-0B3F-47C5-A878-06B1DA3EEEED}" srcOrd="1" destOrd="0" presId="urn:microsoft.com/office/officeart/2008/layout/LinedList"/>
    <dgm:cxn modelId="{36D3EFEE-5FD1-4C68-91BB-762BA297C45C}" type="presParOf" srcId="{8151AA1F-93DF-4AE3-8424-89DA67E8E247}" destId="{88AA0FF9-1F88-4AE5-B0A6-41F915C73CE9}" srcOrd="2" destOrd="0" presId="urn:microsoft.com/office/officeart/2008/layout/LinedList"/>
    <dgm:cxn modelId="{49DA4CF9-C4C8-4E15-90AF-AC8A3AD88A2F}" type="presParOf" srcId="{9CFD46D4-2E73-465D-A0E5-6CA942D2678E}" destId="{4B186795-2E10-448D-9125-530667464895}" srcOrd="8" destOrd="0" presId="urn:microsoft.com/office/officeart/2008/layout/LinedList"/>
    <dgm:cxn modelId="{D675D70C-6AEE-420B-A947-1862750B0BD0}" type="presParOf" srcId="{9CFD46D4-2E73-465D-A0E5-6CA942D2678E}" destId="{775D5D37-7004-410B-86DC-C244F917DF40}"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7075F868-90E6-4042-B236-076E9A83FB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0EE45F-48C9-4F97-B75C-0290C1D95C54}">
      <dgm:prSet phldrT="[Text]"/>
      <dgm:spPr/>
      <dgm:t>
        <a:bodyPr/>
        <a:lstStyle/>
        <a:p>
          <a:r>
            <a:rPr lang="en-US" b="1" spc="-35" dirty="0">
              <a:solidFill>
                <a:schemeClr val="tx2"/>
              </a:solidFill>
              <a:latin typeface="Calibri"/>
              <a:cs typeface="Calibri"/>
            </a:rPr>
            <a:t>Weaknesses:</a:t>
          </a:r>
          <a:endParaRPr lang="en-US" b="1" dirty="0">
            <a:solidFill>
              <a:schemeClr val="tx2"/>
            </a:solidFill>
          </a:endParaRPr>
        </a:p>
      </dgm:t>
    </dgm:pt>
    <dgm:pt modelId="{94E0A6C4-AB22-4474-B6CE-5A9F54AA84D5}" type="parTrans" cxnId="{FB9CF4B3-6816-444A-BD64-A2E8D3760059}">
      <dgm:prSet/>
      <dgm:spPr/>
      <dgm:t>
        <a:bodyPr/>
        <a:lstStyle/>
        <a:p>
          <a:endParaRPr lang="en-US"/>
        </a:p>
      </dgm:t>
    </dgm:pt>
    <dgm:pt modelId="{9D247993-ED54-432F-A72E-4530642D8A60}" type="sibTrans" cxnId="{FB9CF4B3-6816-444A-BD64-A2E8D3760059}">
      <dgm:prSet/>
      <dgm:spPr/>
      <dgm:t>
        <a:bodyPr/>
        <a:lstStyle/>
        <a:p>
          <a:endParaRPr lang="en-US"/>
        </a:p>
      </dgm:t>
    </dgm:pt>
    <dgm:pt modelId="{7DC36530-01FD-43F7-938A-8AC218450E1A}">
      <dgm:prSet custT="1"/>
      <dgm:spPr/>
      <dgm:t>
        <a:bodyPr anchor="ctr"/>
        <a:lstStyle/>
        <a:p>
          <a:r>
            <a:rPr lang="en-US" sz="2800" spc="-10" dirty="0">
              <a:latin typeface="Calibri"/>
              <a:cs typeface="Calibri"/>
            </a:rPr>
            <a:t>Expensive and time consuming  </a:t>
          </a:r>
          <a:endParaRPr lang="en-US" sz="2800" dirty="0">
            <a:latin typeface="Calibri"/>
            <a:cs typeface="Calibri"/>
          </a:endParaRPr>
        </a:p>
      </dgm:t>
    </dgm:pt>
    <dgm:pt modelId="{83F1D53E-A9C5-4184-BDDD-26F7DB41F61B}" type="parTrans" cxnId="{B50C85D4-9064-413F-80F5-2E64E6F9D0B0}">
      <dgm:prSet/>
      <dgm:spPr/>
      <dgm:t>
        <a:bodyPr/>
        <a:lstStyle/>
        <a:p>
          <a:endParaRPr lang="en-US"/>
        </a:p>
      </dgm:t>
    </dgm:pt>
    <dgm:pt modelId="{4857808C-07DC-4FAC-8BFC-F9CF5D89532D}" type="sibTrans" cxnId="{B50C85D4-9064-413F-80F5-2E64E6F9D0B0}">
      <dgm:prSet/>
      <dgm:spPr/>
      <dgm:t>
        <a:bodyPr/>
        <a:lstStyle/>
        <a:p>
          <a:endParaRPr lang="en-US"/>
        </a:p>
      </dgm:t>
    </dgm:pt>
    <dgm:pt modelId="{92870169-C179-4D03-AD1F-24B00FE368F2}">
      <dgm:prSet custT="1"/>
      <dgm:spPr/>
      <dgm:t>
        <a:bodyPr anchor="ctr"/>
        <a:lstStyle/>
        <a:p>
          <a:r>
            <a:rPr lang="en-US" sz="2800" spc="-5" dirty="0">
              <a:latin typeface="Calibri"/>
              <a:cs typeface="Calibri"/>
            </a:rPr>
            <a:t>Improper representation of the target population</a:t>
          </a:r>
          <a:endParaRPr lang="en-US" sz="2800" dirty="0">
            <a:latin typeface="Calibri"/>
            <a:cs typeface="Calibri"/>
          </a:endParaRPr>
        </a:p>
      </dgm:t>
    </dgm:pt>
    <dgm:pt modelId="{DE448702-131F-4D7D-A17C-5129DEB5F9C9}" type="parTrans" cxnId="{212E25BE-81BB-46DC-A939-B709A9B2A2FA}">
      <dgm:prSet/>
      <dgm:spPr/>
      <dgm:t>
        <a:bodyPr/>
        <a:lstStyle/>
        <a:p>
          <a:endParaRPr lang="en-US"/>
        </a:p>
      </dgm:t>
    </dgm:pt>
    <dgm:pt modelId="{08873507-0AD1-41FF-A7D3-F06BE322829C}" type="sibTrans" cxnId="{212E25BE-81BB-46DC-A939-B709A9B2A2FA}">
      <dgm:prSet/>
      <dgm:spPr/>
      <dgm:t>
        <a:bodyPr/>
        <a:lstStyle/>
        <a:p>
          <a:endParaRPr lang="en-US"/>
        </a:p>
      </dgm:t>
    </dgm:pt>
    <dgm:pt modelId="{47A7A9F1-E559-4158-8967-300D44EF76CC}">
      <dgm:prSet custT="1"/>
      <dgm:spPr/>
      <dgm:t>
        <a:bodyPr anchor="ctr"/>
        <a:lstStyle/>
        <a:p>
          <a:r>
            <a:rPr lang="en-US" sz="2800" spc="-5" dirty="0">
              <a:latin typeface="Calibri"/>
              <a:cs typeface="Calibri"/>
            </a:rPr>
            <a:t>Difficulty in data analysis</a:t>
          </a:r>
        </a:p>
        <a:p>
          <a:endParaRPr lang="en-US" sz="2800" dirty="0">
            <a:latin typeface="Calibri"/>
            <a:cs typeface="Calibri"/>
          </a:endParaRPr>
        </a:p>
      </dgm:t>
    </dgm:pt>
    <dgm:pt modelId="{218BC57A-087D-452A-8114-7BE106A57DA0}" type="parTrans" cxnId="{8BC06915-7BDB-44DE-8642-7E91E1AC49F1}">
      <dgm:prSet/>
      <dgm:spPr/>
      <dgm:t>
        <a:bodyPr/>
        <a:lstStyle/>
        <a:p>
          <a:endParaRPr lang="en-US"/>
        </a:p>
      </dgm:t>
    </dgm:pt>
    <dgm:pt modelId="{1260B3A3-A106-4FB3-AF20-F38C4BCDE6FE}" type="sibTrans" cxnId="{8BC06915-7BDB-44DE-8642-7E91E1AC49F1}">
      <dgm:prSet/>
      <dgm:spPr/>
      <dgm:t>
        <a:bodyPr/>
        <a:lstStyle/>
        <a:p>
          <a:endParaRPr lang="en-US"/>
        </a:p>
      </dgm:t>
    </dgm:pt>
    <dgm:pt modelId="{637D341B-D985-4389-BEED-E77C17F6F88D}" type="pres">
      <dgm:prSet presAssocID="{7075F868-90E6-4042-B236-076E9A83FB0C}" presName="vert0" presStyleCnt="0">
        <dgm:presLayoutVars>
          <dgm:dir/>
          <dgm:animOne val="branch"/>
          <dgm:animLvl val="lvl"/>
        </dgm:presLayoutVars>
      </dgm:prSet>
      <dgm:spPr/>
      <dgm:t>
        <a:bodyPr/>
        <a:lstStyle/>
        <a:p>
          <a:endParaRPr lang="en-US"/>
        </a:p>
      </dgm:t>
    </dgm:pt>
    <dgm:pt modelId="{CD548784-2523-4117-89A7-039D2DE6498E}" type="pres">
      <dgm:prSet presAssocID="{9F0EE45F-48C9-4F97-B75C-0290C1D95C54}" presName="thickLine" presStyleLbl="alignNode1" presStyleIdx="0" presStyleCnt="1"/>
      <dgm:spPr/>
    </dgm:pt>
    <dgm:pt modelId="{BF3483EA-EE9C-4049-BCD8-BF138B9453A7}" type="pres">
      <dgm:prSet presAssocID="{9F0EE45F-48C9-4F97-B75C-0290C1D95C54}" presName="horz1" presStyleCnt="0"/>
      <dgm:spPr/>
    </dgm:pt>
    <dgm:pt modelId="{E6A63D94-BA66-4536-93E1-930804406ED6}" type="pres">
      <dgm:prSet presAssocID="{9F0EE45F-48C9-4F97-B75C-0290C1D95C54}" presName="tx1" presStyleLbl="revTx" presStyleIdx="0" presStyleCnt="4" custScaleX="212500"/>
      <dgm:spPr/>
      <dgm:t>
        <a:bodyPr/>
        <a:lstStyle/>
        <a:p>
          <a:endParaRPr lang="en-US"/>
        </a:p>
      </dgm:t>
    </dgm:pt>
    <dgm:pt modelId="{9CFD46D4-2E73-465D-A0E5-6CA942D2678E}" type="pres">
      <dgm:prSet presAssocID="{9F0EE45F-48C9-4F97-B75C-0290C1D95C54}" presName="vert1" presStyleCnt="0"/>
      <dgm:spPr/>
    </dgm:pt>
    <dgm:pt modelId="{D5E02D4F-6C82-4718-96A5-3FE8F4B8D234}" type="pres">
      <dgm:prSet presAssocID="{7DC36530-01FD-43F7-938A-8AC218450E1A}" presName="vertSpace2a" presStyleCnt="0"/>
      <dgm:spPr/>
    </dgm:pt>
    <dgm:pt modelId="{E6ED27C1-E1A5-4781-9CC0-5F621AA2E921}" type="pres">
      <dgm:prSet presAssocID="{7DC36530-01FD-43F7-938A-8AC218450E1A}" presName="horz2" presStyleCnt="0"/>
      <dgm:spPr/>
    </dgm:pt>
    <dgm:pt modelId="{3B9F2D3A-397E-44FB-9BF9-7BA1236F8CB3}" type="pres">
      <dgm:prSet presAssocID="{7DC36530-01FD-43F7-938A-8AC218450E1A}" presName="horzSpace2" presStyleCnt="0"/>
      <dgm:spPr/>
    </dgm:pt>
    <dgm:pt modelId="{660C5351-7B83-4D3D-B546-4FF43199AED6}" type="pres">
      <dgm:prSet presAssocID="{7DC36530-01FD-43F7-938A-8AC218450E1A}" presName="tx2" presStyleLbl="revTx" presStyleIdx="1" presStyleCnt="4"/>
      <dgm:spPr/>
      <dgm:t>
        <a:bodyPr/>
        <a:lstStyle/>
        <a:p>
          <a:endParaRPr lang="en-US"/>
        </a:p>
      </dgm:t>
    </dgm:pt>
    <dgm:pt modelId="{22B92799-50E0-4E03-950A-79CBAA100790}" type="pres">
      <dgm:prSet presAssocID="{7DC36530-01FD-43F7-938A-8AC218450E1A}" presName="vert2" presStyleCnt="0"/>
      <dgm:spPr/>
    </dgm:pt>
    <dgm:pt modelId="{8BC5D590-1CE0-42FE-8993-2B05CE75308E}" type="pres">
      <dgm:prSet presAssocID="{7DC36530-01FD-43F7-938A-8AC218450E1A}" presName="thinLine2b" presStyleLbl="callout" presStyleIdx="0" presStyleCnt="3"/>
      <dgm:spPr/>
    </dgm:pt>
    <dgm:pt modelId="{48A73634-B15A-4797-8A25-3E771E3B409C}" type="pres">
      <dgm:prSet presAssocID="{7DC36530-01FD-43F7-938A-8AC218450E1A}" presName="vertSpace2b" presStyleCnt="0"/>
      <dgm:spPr/>
    </dgm:pt>
    <dgm:pt modelId="{2DC685C2-4FEA-4D7C-A9F7-E654D430B398}" type="pres">
      <dgm:prSet presAssocID="{92870169-C179-4D03-AD1F-24B00FE368F2}" presName="horz2" presStyleCnt="0"/>
      <dgm:spPr/>
    </dgm:pt>
    <dgm:pt modelId="{15EA57F5-A450-47DD-8FBE-8596E031A9B7}" type="pres">
      <dgm:prSet presAssocID="{92870169-C179-4D03-AD1F-24B00FE368F2}" presName="horzSpace2" presStyleCnt="0"/>
      <dgm:spPr/>
    </dgm:pt>
    <dgm:pt modelId="{EDBC482D-3D87-4508-972F-5F0CB08547DE}" type="pres">
      <dgm:prSet presAssocID="{92870169-C179-4D03-AD1F-24B00FE368F2}" presName="tx2" presStyleLbl="revTx" presStyleIdx="2" presStyleCnt="4"/>
      <dgm:spPr/>
      <dgm:t>
        <a:bodyPr/>
        <a:lstStyle/>
        <a:p>
          <a:endParaRPr lang="en-US"/>
        </a:p>
      </dgm:t>
    </dgm:pt>
    <dgm:pt modelId="{5DCCB0DC-9DB6-4BBE-BE57-56F90384A9A2}" type="pres">
      <dgm:prSet presAssocID="{92870169-C179-4D03-AD1F-24B00FE368F2}" presName="vert2" presStyleCnt="0"/>
      <dgm:spPr/>
    </dgm:pt>
    <dgm:pt modelId="{87B6EA1F-5035-4CBD-BA68-B8DF00F822A5}" type="pres">
      <dgm:prSet presAssocID="{92870169-C179-4D03-AD1F-24B00FE368F2}" presName="thinLine2b" presStyleLbl="callout" presStyleIdx="1" presStyleCnt="3"/>
      <dgm:spPr/>
    </dgm:pt>
    <dgm:pt modelId="{70E06F74-20EB-4E9C-8300-76F20D60BED9}" type="pres">
      <dgm:prSet presAssocID="{92870169-C179-4D03-AD1F-24B00FE368F2}" presName="vertSpace2b" presStyleCnt="0"/>
      <dgm:spPr/>
    </dgm:pt>
    <dgm:pt modelId="{138C74D7-FA0F-4580-ACC1-A597CF5ADB69}" type="pres">
      <dgm:prSet presAssocID="{47A7A9F1-E559-4158-8967-300D44EF76CC}" presName="horz2" presStyleCnt="0"/>
      <dgm:spPr/>
    </dgm:pt>
    <dgm:pt modelId="{758CA225-1C73-44E1-8BC7-3A7DB6A6AD37}" type="pres">
      <dgm:prSet presAssocID="{47A7A9F1-E559-4158-8967-300D44EF76CC}" presName="horzSpace2" presStyleCnt="0"/>
      <dgm:spPr/>
    </dgm:pt>
    <dgm:pt modelId="{232BB530-8E0A-4D1D-BA3A-5E1C356BBDCC}" type="pres">
      <dgm:prSet presAssocID="{47A7A9F1-E559-4158-8967-300D44EF76CC}" presName="tx2" presStyleLbl="revTx" presStyleIdx="3" presStyleCnt="4"/>
      <dgm:spPr/>
      <dgm:t>
        <a:bodyPr/>
        <a:lstStyle/>
        <a:p>
          <a:endParaRPr lang="en-US"/>
        </a:p>
      </dgm:t>
    </dgm:pt>
    <dgm:pt modelId="{51C8E829-F25F-444F-B73B-386F9519BE60}" type="pres">
      <dgm:prSet presAssocID="{47A7A9F1-E559-4158-8967-300D44EF76CC}" presName="vert2" presStyleCnt="0"/>
      <dgm:spPr/>
    </dgm:pt>
    <dgm:pt modelId="{D4257671-6258-4680-9036-51755E459DEE}" type="pres">
      <dgm:prSet presAssocID="{47A7A9F1-E559-4158-8967-300D44EF76CC}" presName="thinLine2b" presStyleLbl="callout" presStyleIdx="2" presStyleCnt="3"/>
      <dgm:spPr/>
    </dgm:pt>
    <dgm:pt modelId="{589080AC-F394-4D59-B2A9-351D83EAD257}" type="pres">
      <dgm:prSet presAssocID="{47A7A9F1-E559-4158-8967-300D44EF76CC}" presName="vertSpace2b" presStyleCnt="0"/>
      <dgm:spPr/>
    </dgm:pt>
  </dgm:ptLst>
  <dgm:cxnLst>
    <dgm:cxn modelId="{B50C85D4-9064-413F-80F5-2E64E6F9D0B0}" srcId="{9F0EE45F-48C9-4F97-B75C-0290C1D95C54}" destId="{7DC36530-01FD-43F7-938A-8AC218450E1A}" srcOrd="0" destOrd="0" parTransId="{83F1D53E-A9C5-4184-BDDD-26F7DB41F61B}" sibTransId="{4857808C-07DC-4FAC-8BFC-F9CF5D89532D}"/>
    <dgm:cxn modelId="{28ABCC8F-2428-436C-8D3C-292701C79B39}" type="presOf" srcId="{9F0EE45F-48C9-4F97-B75C-0290C1D95C54}" destId="{E6A63D94-BA66-4536-93E1-930804406ED6}" srcOrd="0" destOrd="0" presId="urn:microsoft.com/office/officeart/2008/layout/LinedList"/>
    <dgm:cxn modelId="{8BC06915-7BDB-44DE-8642-7E91E1AC49F1}" srcId="{9F0EE45F-48C9-4F97-B75C-0290C1D95C54}" destId="{47A7A9F1-E559-4158-8967-300D44EF76CC}" srcOrd="2" destOrd="0" parTransId="{218BC57A-087D-452A-8114-7BE106A57DA0}" sibTransId="{1260B3A3-A106-4FB3-AF20-F38C4BCDE6FE}"/>
    <dgm:cxn modelId="{FB9CF4B3-6816-444A-BD64-A2E8D3760059}" srcId="{7075F868-90E6-4042-B236-076E9A83FB0C}" destId="{9F0EE45F-48C9-4F97-B75C-0290C1D95C54}" srcOrd="0" destOrd="0" parTransId="{94E0A6C4-AB22-4474-B6CE-5A9F54AA84D5}" sibTransId="{9D247993-ED54-432F-A72E-4530642D8A60}"/>
    <dgm:cxn modelId="{CEC76D9A-A6A5-4FBA-9461-A03FBAB7BF71}" type="presOf" srcId="{7075F868-90E6-4042-B236-076E9A83FB0C}" destId="{637D341B-D985-4389-BEED-E77C17F6F88D}" srcOrd="0" destOrd="0" presId="urn:microsoft.com/office/officeart/2008/layout/LinedList"/>
    <dgm:cxn modelId="{15E04583-11B1-48E8-9C10-B41F922FC76A}" type="presOf" srcId="{7DC36530-01FD-43F7-938A-8AC218450E1A}" destId="{660C5351-7B83-4D3D-B546-4FF43199AED6}" srcOrd="0" destOrd="0" presId="urn:microsoft.com/office/officeart/2008/layout/LinedList"/>
    <dgm:cxn modelId="{F2C05D63-C929-4D1A-83AC-42CFF72FD78E}" type="presOf" srcId="{47A7A9F1-E559-4158-8967-300D44EF76CC}" destId="{232BB530-8E0A-4D1D-BA3A-5E1C356BBDCC}" srcOrd="0" destOrd="0" presId="urn:microsoft.com/office/officeart/2008/layout/LinedList"/>
    <dgm:cxn modelId="{212E25BE-81BB-46DC-A939-B709A9B2A2FA}" srcId="{9F0EE45F-48C9-4F97-B75C-0290C1D95C54}" destId="{92870169-C179-4D03-AD1F-24B00FE368F2}" srcOrd="1" destOrd="0" parTransId="{DE448702-131F-4D7D-A17C-5129DEB5F9C9}" sibTransId="{08873507-0AD1-41FF-A7D3-F06BE322829C}"/>
    <dgm:cxn modelId="{EB78118E-97FF-4F05-BD0C-44A8C371C05C}" type="presOf" srcId="{92870169-C179-4D03-AD1F-24B00FE368F2}" destId="{EDBC482D-3D87-4508-972F-5F0CB08547DE}" srcOrd="0" destOrd="0" presId="urn:microsoft.com/office/officeart/2008/layout/LinedList"/>
    <dgm:cxn modelId="{1825EA2F-DCD9-446E-8193-67DC62B854AB}" type="presParOf" srcId="{637D341B-D985-4389-BEED-E77C17F6F88D}" destId="{CD548784-2523-4117-89A7-039D2DE6498E}" srcOrd="0" destOrd="0" presId="urn:microsoft.com/office/officeart/2008/layout/LinedList"/>
    <dgm:cxn modelId="{64BCE887-6341-40B8-A69C-4C0A997AD096}" type="presParOf" srcId="{637D341B-D985-4389-BEED-E77C17F6F88D}" destId="{BF3483EA-EE9C-4049-BCD8-BF138B9453A7}" srcOrd="1" destOrd="0" presId="urn:microsoft.com/office/officeart/2008/layout/LinedList"/>
    <dgm:cxn modelId="{73A62D45-2904-444A-80FB-B0907794B37E}" type="presParOf" srcId="{BF3483EA-EE9C-4049-BCD8-BF138B9453A7}" destId="{E6A63D94-BA66-4536-93E1-930804406ED6}" srcOrd="0" destOrd="0" presId="urn:microsoft.com/office/officeart/2008/layout/LinedList"/>
    <dgm:cxn modelId="{5058CA1F-F948-4A17-B563-102380A9B4EE}" type="presParOf" srcId="{BF3483EA-EE9C-4049-BCD8-BF138B9453A7}" destId="{9CFD46D4-2E73-465D-A0E5-6CA942D2678E}" srcOrd="1" destOrd="0" presId="urn:microsoft.com/office/officeart/2008/layout/LinedList"/>
    <dgm:cxn modelId="{463E5E1B-EB4F-4FC0-B9E8-1B224FA22207}" type="presParOf" srcId="{9CFD46D4-2E73-465D-A0E5-6CA942D2678E}" destId="{D5E02D4F-6C82-4718-96A5-3FE8F4B8D234}" srcOrd="0" destOrd="0" presId="urn:microsoft.com/office/officeart/2008/layout/LinedList"/>
    <dgm:cxn modelId="{38F2D500-FDA1-4D8A-BC9C-F0CE92C54004}" type="presParOf" srcId="{9CFD46D4-2E73-465D-A0E5-6CA942D2678E}" destId="{E6ED27C1-E1A5-4781-9CC0-5F621AA2E921}" srcOrd="1" destOrd="0" presId="urn:microsoft.com/office/officeart/2008/layout/LinedList"/>
    <dgm:cxn modelId="{0410FF1A-3405-4D4A-944E-C59EA27E4F85}" type="presParOf" srcId="{E6ED27C1-E1A5-4781-9CC0-5F621AA2E921}" destId="{3B9F2D3A-397E-44FB-9BF9-7BA1236F8CB3}" srcOrd="0" destOrd="0" presId="urn:microsoft.com/office/officeart/2008/layout/LinedList"/>
    <dgm:cxn modelId="{AC604BAB-D6AB-49B8-8369-15F4DCCF29EB}" type="presParOf" srcId="{E6ED27C1-E1A5-4781-9CC0-5F621AA2E921}" destId="{660C5351-7B83-4D3D-B546-4FF43199AED6}" srcOrd="1" destOrd="0" presId="urn:microsoft.com/office/officeart/2008/layout/LinedList"/>
    <dgm:cxn modelId="{380463B7-479B-458D-B3D1-9CF4512B7E43}" type="presParOf" srcId="{E6ED27C1-E1A5-4781-9CC0-5F621AA2E921}" destId="{22B92799-50E0-4E03-950A-79CBAA100790}" srcOrd="2" destOrd="0" presId="urn:microsoft.com/office/officeart/2008/layout/LinedList"/>
    <dgm:cxn modelId="{02F2E20A-6C08-47A0-90D1-5F789BE3AA99}" type="presParOf" srcId="{9CFD46D4-2E73-465D-A0E5-6CA942D2678E}" destId="{8BC5D590-1CE0-42FE-8993-2B05CE75308E}" srcOrd="2" destOrd="0" presId="urn:microsoft.com/office/officeart/2008/layout/LinedList"/>
    <dgm:cxn modelId="{1D60B4E0-0C2B-4F6D-86E1-558E137159E5}" type="presParOf" srcId="{9CFD46D4-2E73-465D-A0E5-6CA942D2678E}" destId="{48A73634-B15A-4797-8A25-3E771E3B409C}" srcOrd="3" destOrd="0" presId="urn:microsoft.com/office/officeart/2008/layout/LinedList"/>
    <dgm:cxn modelId="{B75E288E-2501-47CD-AC12-D262178DEB21}" type="presParOf" srcId="{9CFD46D4-2E73-465D-A0E5-6CA942D2678E}" destId="{2DC685C2-4FEA-4D7C-A9F7-E654D430B398}" srcOrd="4" destOrd="0" presId="urn:microsoft.com/office/officeart/2008/layout/LinedList"/>
    <dgm:cxn modelId="{BE31EF5A-D357-4AFD-A5EC-1C488ED95D8C}" type="presParOf" srcId="{2DC685C2-4FEA-4D7C-A9F7-E654D430B398}" destId="{15EA57F5-A450-47DD-8FBE-8596E031A9B7}" srcOrd="0" destOrd="0" presId="urn:microsoft.com/office/officeart/2008/layout/LinedList"/>
    <dgm:cxn modelId="{43AE04D3-70E7-450A-B8A8-41E3CBDF467E}" type="presParOf" srcId="{2DC685C2-4FEA-4D7C-A9F7-E654D430B398}" destId="{EDBC482D-3D87-4508-972F-5F0CB08547DE}" srcOrd="1" destOrd="0" presId="urn:microsoft.com/office/officeart/2008/layout/LinedList"/>
    <dgm:cxn modelId="{2816DF7D-9522-4CA3-9583-37E9736C1033}" type="presParOf" srcId="{2DC685C2-4FEA-4D7C-A9F7-E654D430B398}" destId="{5DCCB0DC-9DB6-4BBE-BE57-56F90384A9A2}" srcOrd="2" destOrd="0" presId="urn:microsoft.com/office/officeart/2008/layout/LinedList"/>
    <dgm:cxn modelId="{BD3E113D-901E-4B08-B07C-038B49FD7A8C}" type="presParOf" srcId="{9CFD46D4-2E73-465D-A0E5-6CA942D2678E}" destId="{87B6EA1F-5035-4CBD-BA68-B8DF00F822A5}" srcOrd="5" destOrd="0" presId="urn:microsoft.com/office/officeart/2008/layout/LinedList"/>
    <dgm:cxn modelId="{FA67E265-F7BF-48AC-BFB5-55958E28E76C}" type="presParOf" srcId="{9CFD46D4-2E73-465D-A0E5-6CA942D2678E}" destId="{70E06F74-20EB-4E9C-8300-76F20D60BED9}" srcOrd="6" destOrd="0" presId="urn:microsoft.com/office/officeart/2008/layout/LinedList"/>
    <dgm:cxn modelId="{A4573900-F387-49D5-AF03-DBCD8F15630D}" type="presParOf" srcId="{9CFD46D4-2E73-465D-A0E5-6CA942D2678E}" destId="{138C74D7-FA0F-4580-ACC1-A597CF5ADB69}" srcOrd="7" destOrd="0" presId="urn:microsoft.com/office/officeart/2008/layout/LinedList"/>
    <dgm:cxn modelId="{59CB303F-47DA-4C84-AED7-9F93F4EA9EE3}" type="presParOf" srcId="{138C74D7-FA0F-4580-ACC1-A597CF5ADB69}" destId="{758CA225-1C73-44E1-8BC7-3A7DB6A6AD37}" srcOrd="0" destOrd="0" presId="urn:microsoft.com/office/officeart/2008/layout/LinedList"/>
    <dgm:cxn modelId="{CED33487-9A29-44DB-83C6-3FF9AFFFDD74}" type="presParOf" srcId="{138C74D7-FA0F-4580-ACC1-A597CF5ADB69}" destId="{232BB530-8E0A-4D1D-BA3A-5E1C356BBDCC}" srcOrd="1" destOrd="0" presId="urn:microsoft.com/office/officeart/2008/layout/LinedList"/>
    <dgm:cxn modelId="{5B0F704E-A0E4-4A73-A035-C855075B7297}" type="presParOf" srcId="{138C74D7-FA0F-4580-ACC1-A597CF5ADB69}" destId="{51C8E829-F25F-444F-B73B-386F9519BE60}" srcOrd="2" destOrd="0" presId="urn:microsoft.com/office/officeart/2008/layout/LinedList"/>
    <dgm:cxn modelId="{A9FF3840-F1C3-4D02-9F83-8BACA0C0D748}" type="presParOf" srcId="{9CFD46D4-2E73-465D-A0E5-6CA942D2678E}" destId="{D4257671-6258-4680-9036-51755E459DEE}" srcOrd="8" destOrd="0" presId="urn:microsoft.com/office/officeart/2008/layout/LinedList"/>
    <dgm:cxn modelId="{653E549A-1EE3-462D-964F-0A4ADE807E6C}" type="presParOf" srcId="{9CFD46D4-2E73-465D-A0E5-6CA942D2678E}" destId="{589080AC-F394-4D59-B2A9-351D83EAD25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A4E935CA-4007-4249-85B2-3DBD3650A01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843A1AF-E461-40BE-A924-822D5C95604B}">
      <dgm:prSet phldrT="[Text]" custT="1"/>
      <dgm:spPr/>
      <dgm:t>
        <a:bodyPr/>
        <a:lstStyle/>
        <a:p>
          <a:pPr algn="ctr"/>
          <a:r>
            <a:rPr lang="en-US" sz="3600" b="1" dirty="0">
              <a:latin typeface="Calibri"/>
              <a:cs typeface="Calibri"/>
            </a:rPr>
            <a:t>Four</a:t>
          </a:r>
          <a:r>
            <a:rPr lang="en-US" sz="3600" b="1" spc="-65" dirty="0">
              <a:latin typeface="Calibri"/>
              <a:cs typeface="Calibri"/>
            </a:rPr>
            <a:t> </a:t>
          </a:r>
          <a:r>
            <a:rPr lang="en-US" sz="3600" b="1" spc="-20" dirty="0">
              <a:latin typeface="Calibri"/>
              <a:cs typeface="Calibri"/>
            </a:rPr>
            <a:t>variables:</a:t>
          </a:r>
          <a:endParaRPr lang="en-US" sz="3600" b="1" dirty="0"/>
        </a:p>
      </dgm:t>
    </dgm:pt>
    <dgm:pt modelId="{CC5EC959-086E-4AFA-9DE6-A9B4563204E9}" type="parTrans" cxnId="{FE7398F2-FA53-4D6C-81BD-718E9F99A35F}">
      <dgm:prSet/>
      <dgm:spPr/>
      <dgm:t>
        <a:bodyPr/>
        <a:lstStyle/>
        <a:p>
          <a:endParaRPr lang="en-US"/>
        </a:p>
      </dgm:t>
    </dgm:pt>
    <dgm:pt modelId="{56384350-FC37-4A12-996D-5DA45D929DBD}" type="sibTrans" cxnId="{FE7398F2-FA53-4D6C-81BD-718E9F99A35F}">
      <dgm:prSet/>
      <dgm:spPr/>
      <dgm:t>
        <a:bodyPr/>
        <a:lstStyle/>
        <a:p>
          <a:endParaRPr lang="en-US"/>
        </a:p>
      </dgm:t>
    </dgm:pt>
    <dgm:pt modelId="{1B640208-ED9A-4448-BD9E-5820411885EB}">
      <dgm:prSet custT="1"/>
      <dgm:spPr/>
      <dgm:t>
        <a:bodyPr anchor="ctr"/>
        <a:lstStyle/>
        <a:p>
          <a:r>
            <a:rPr lang="en-US" sz="2400" spc="-25" dirty="0">
              <a:latin typeface="Calibri"/>
              <a:cs typeface="Calibri"/>
            </a:rPr>
            <a:t>Revenue </a:t>
          </a:r>
          <a:r>
            <a:rPr lang="en-US" sz="2400" spc="-5" dirty="0">
              <a:latin typeface="Calibri"/>
              <a:cs typeface="Calibri"/>
            </a:rPr>
            <a:t>per</a:t>
          </a:r>
          <a:r>
            <a:rPr lang="en-US" sz="2400" spc="-180" dirty="0">
              <a:latin typeface="Calibri"/>
              <a:cs typeface="Calibri"/>
            </a:rPr>
            <a:t> </a:t>
          </a:r>
          <a:r>
            <a:rPr lang="en-US" sz="2400" spc="-5" dirty="0">
              <a:latin typeface="Calibri"/>
              <a:cs typeface="Calibri"/>
            </a:rPr>
            <a:t>unit</a:t>
          </a:r>
          <a:endParaRPr lang="en-US" sz="2400" dirty="0">
            <a:latin typeface="Calibri"/>
            <a:cs typeface="Calibri"/>
          </a:endParaRPr>
        </a:p>
      </dgm:t>
    </dgm:pt>
    <dgm:pt modelId="{A4DAD373-6883-4663-8781-D4EA6F2363FC}" type="parTrans" cxnId="{C81C2562-59D9-4D89-B76B-743547A72D06}">
      <dgm:prSet/>
      <dgm:spPr/>
      <dgm:t>
        <a:bodyPr/>
        <a:lstStyle/>
        <a:p>
          <a:endParaRPr lang="en-US"/>
        </a:p>
      </dgm:t>
    </dgm:pt>
    <dgm:pt modelId="{72E8EE7C-5F2D-4FCA-B79F-002A2560456B}" type="sibTrans" cxnId="{C81C2562-59D9-4D89-B76B-743547A72D06}">
      <dgm:prSet/>
      <dgm:spPr/>
      <dgm:t>
        <a:bodyPr/>
        <a:lstStyle/>
        <a:p>
          <a:endParaRPr lang="en-US"/>
        </a:p>
      </dgm:t>
    </dgm:pt>
    <dgm:pt modelId="{6C9883F1-9AED-45A1-B577-1FE728857C41}">
      <dgm:prSet custT="1"/>
      <dgm:spPr/>
      <dgm:t>
        <a:bodyPr anchor="ctr"/>
        <a:lstStyle/>
        <a:p>
          <a:r>
            <a:rPr lang="en-US" sz="2400" spc="-30" dirty="0">
              <a:latin typeface="Calibri"/>
              <a:cs typeface="Calibri"/>
            </a:rPr>
            <a:t>Fixed</a:t>
          </a:r>
          <a:r>
            <a:rPr lang="en-US" sz="2400" spc="-190" dirty="0">
              <a:latin typeface="Calibri"/>
              <a:cs typeface="Calibri"/>
            </a:rPr>
            <a:t> </a:t>
          </a:r>
          <a:r>
            <a:rPr lang="en-US" sz="2400" spc="-25" dirty="0">
              <a:latin typeface="Calibri"/>
              <a:cs typeface="Calibri"/>
            </a:rPr>
            <a:t>costs</a:t>
          </a:r>
          <a:endParaRPr lang="en-US" sz="2400" dirty="0">
            <a:latin typeface="Calibri"/>
            <a:cs typeface="Calibri"/>
          </a:endParaRPr>
        </a:p>
      </dgm:t>
    </dgm:pt>
    <dgm:pt modelId="{9C175044-514F-4C28-95D2-F26B065B4911}" type="parTrans" cxnId="{50E82A2E-7279-46E9-A2B5-8F4A247EF085}">
      <dgm:prSet/>
      <dgm:spPr/>
      <dgm:t>
        <a:bodyPr/>
        <a:lstStyle/>
        <a:p>
          <a:endParaRPr lang="en-US"/>
        </a:p>
      </dgm:t>
    </dgm:pt>
    <dgm:pt modelId="{C36E7CD8-F7C7-4204-B9F5-5F1A6DC92ED2}" type="sibTrans" cxnId="{50E82A2E-7279-46E9-A2B5-8F4A247EF085}">
      <dgm:prSet/>
      <dgm:spPr/>
      <dgm:t>
        <a:bodyPr/>
        <a:lstStyle/>
        <a:p>
          <a:endParaRPr lang="en-US"/>
        </a:p>
      </dgm:t>
    </dgm:pt>
    <dgm:pt modelId="{1E986098-1323-4C1C-8921-5587783A9FF3}">
      <dgm:prSet custT="1"/>
      <dgm:spPr/>
      <dgm:t>
        <a:bodyPr anchor="ctr"/>
        <a:lstStyle/>
        <a:p>
          <a:r>
            <a:rPr lang="en-US" sz="2400" spc="-45" dirty="0">
              <a:latin typeface="Calibri"/>
              <a:cs typeface="Calibri"/>
            </a:rPr>
            <a:t>Variable</a:t>
          </a:r>
          <a:r>
            <a:rPr lang="en-US" sz="2400" spc="-150" dirty="0">
              <a:latin typeface="Calibri"/>
              <a:cs typeface="Calibri"/>
            </a:rPr>
            <a:t> </a:t>
          </a:r>
          <a:r>
            <a:rPr lang="en-US" sz="2400" spc="-25" dirty="0">
              <a:latin typeface="Calibri"/>
              <a:cs typeface="Calibri"/>
            </a:rPr>
            <a:t>costs</a:t>
          </a:r>
          <a:endParaRPr lang="en-US" sz="2400" dirty="0">
            <a:latin typeface="Calibri"/>
            <a:cs typeface="Calibri"/>
          </a:endParaRPr>
        </a:p>
      </dgm:t>
    </dgm:pt>
    <dgm:pt modelId="{0CBEB4CA-55A9-4FC4-8825-342AC8E89091}" type="parTrans" cxnId="{44D9F4B3-18B6-48DE-847F-2963E3302F79}">
      <dgm:prSet/>
      <dgm:spPr/>
      <dgm:t>
        <a:bodyPr/>
        <a:lstStyle/>
        <a:p>
          <a:endParaRPr lang="en-US"/>
        </a:p>
      </dgm:t>
    </dgm:pt>
    <dgm:pt modelId="{E9D56FEB-B114-4F2D-B598-B04CE5A7063A}" type="sibTrans" cxnId="{44D9F4B3-18B6-48DE-847F-2963E3302F79}">
      <dgm:prSet/>
      <dgm:spPr/>
      <dgm:t>
        <a:bodyPr/>
        <a:lstStyle/>
        <a:p>
          <a:endParaRPr lang="en-US"/>
        </a:p>
      </dgm:t>
    </dgm:pt>
    <dgm:pt modelId="{C1B4551C-187E-4494-B719-BD3AEE8A1E2F}">
      <dgm:prSet custT="1"/>
      <dgm:spPr/>
      <dgm:t>
        <a:bodyPr anchor="ctr"/>
        <a:lstStyle/>
        <a:p>
          <a:r>
            <a:rPr lang="en-US" sz="2400" spc="-5" dirty="0">
              <a:latin typeface="Calibri"/>
              <a:cs typeface="Calibri"/>
            </a:rPr>
            <a:t>Number of units or</a:t>
          </a:r>
          <a:r>
            <a:rPr lang="en-US" sz="2400" spc="-75" dirty="0">
              <a:latin typeface="Calibri"/>
              <a:cs typeface="Calibri"/>
            </a:rPr>
            <a:t> </a:t>
          </a:r>
          <a:r>
            <a:rPr lang="en-US" sz="2400" spc="-5" dirty="0">
              <a:latin typeface="Calibri"/>
              <a:cs typeface="Calibri"/>
            </a:rPr>
            <a:t>uses</a:t>
          </a:r>
          <a:endParaRPr lang="en-US" sz="2400" dirty="0">
            <a:latin typeface="Calibri"/>
            <a:cs typeface="Calibri"/>
          </a:endParaRPr>
        </a:p>
      </dgm:t>
    </dgm:pt>
    <dgm:pt modelId="{6394877B-C857-4CDD-95AA-F65F18EB4969}" type="parTrans" cxnId="{201BCBBF-B4AD-43A9-9435-F6DC2104026A}">
      <dgm:prSet/>
      <dgm:spPr/>
      <dgm:t>
        <a:bodyPr/>
        <a:lstStyle/>
        <a:p>
          <a:endParaRPr lang="en-US"/>
        </a:p>
      </dgm:t>
    </dgm:pt>
    <dgm:pt modelId="{FDFFF23C-3387-4AA0-AEF5-25D7723857E2}" type="sibTrans" cxnId="{201BCBBF-B4AD-43A9-9435-F6DC2104026A}">
      <dgm:prSet/>
      <dgm:spPr/>
      <dgm:t>
        <a:bodyPr/>
        <a:lstStyle/>
        <a:p>
          <a:endParaRPr lang="en-US"/>
        </a:p>
      </dgm:t>
    </dgm:pt>
    <dgm:pt modelId="{886B228C-B73B-467B-A79B-25014C354EA7}" type="pres">
      <dgm:prSet presAssocID="{A4E935CA-4007-4249-85B2-3DBD3650A018}" presName="vert0" presStyleCnt="0">
        <dgm:presLayoutVars>
          <dgm:dir/>
          <dgm:animOne val="branch"/>
          <dgm:animLvl val="lvl"/>
        </dgm:presLayoutVars>
      </dgm:prSet>
      <dgm:spPr/>
      <dgm:t>
        <a:bodyPr/>
        <a:lstStyle/>
        <a:p>
          <a:endParaRPr lang="en-US"/>
        </a:p>
      </dgm:t>
    </dgm:pt>
    <dgm:pt modelId="{C6A94D54-E898-4DFA-B21C-2CCBCBC34688}" type="pres">
      <dgm:prSet presAssocID="{7843A1AF-E461-40BE-A924-822D5C95604B}" presName="thickLine" presStyleLbl="alignNode1" presStyleIdx="0" presStyleCnt="1"/>
      <dgm:spPr/>
    </dgm:pt>
    <dgm:pt modelId="{11799F4D-CC21-465E-B2CC-CC2B67C2A3F2}" type="pres">
      <dgm:prSet presAssocID="{7843A1AF-E461-40BE-A924-822D5C95604B}" presName="horz1" presStyleCnt="0"/>
      <dgm:spPr/>
    </dgm:pt>
    <dgm:pt modelId="{AA4EFC2F-61A3-4FE7-A4A5-F4BD0C0AA4D5}" type="pres">
      <dgm:prSet presAssocID="{7843A1AF-E461-40BE-A924-822D5C95604B}" presName="tx1" presStyleLbl="revTx" presStyleIdx="0" presStyleCnt="5" custScaleX="267925"/>
      <dgm:spPr/>
      <dgm:t>
        <a:bodyPr/>
        <a:lstStyle/>
        <a:p>
          <a:endParaRPr lang="en-US"/>
        </a:p>
      </dgm:t>
    </dgm:pt>
    <dgm:pt modelId="{71C96DFF-5B94-476F-9BD0-B85FDA05CB32}" type="pres">
      <dgm:prSet presAssocID="{7843A1AF-E461-40BE-A924-822D5C95604B}" presName="vert1" presStyleCnt="0"/>
      <dgm:spPr/>
    </dgm:pt>
    <dgm:pt modelId="{7D652201-AEBC-402C-BA34-2D79BFFDB0C3}" type="pres">
      <dgm:prSet presAssocID="{1B640208-ED9A-4448-BD9E-5820411885EB}" presName="vertSpace2a" presStyleCnt="0"/>
      <dgm:spPr/>
    </dgm:pt>
    <dgm:pt modelId="{CE9A432A-5462-436C-827C-B2BF763B1C24}" type="pres">
      <dgm:prSet presAssocID="{1B640208-ED9A-4448-BD9E-5820411885EB}" presName="horz2" presStyleCnt="0"/>
      <dgm:spPr/>
    </dgm:pt>
    <dgm:pt modelId="{04248B85-B35F-440E-9CFA-C5468170C0E9}" type="pres">
      <dgm:prSet presAssocID="{1B640208-ED9A-4448-BD9E-5820411885EB}" presName="horzSpace2" presStyleCnt="0"/>
      <dgm:spPr/>
    </dgm:pt>
    <dgm:pt modelId="{8FA455CF-E5D5-4357-8DEA-2515170FCCA1}" type="pres">
      <dgm:prSet presAssocID="{1B640208-ED9A-4448-BD9E-5820411885EB}" presName="tx2" presStyleLbl="revTx" presStyleIdx="1" presStyleCnt="5"/>
      <dgm:spPr/>
      <dgm:t>
        <a:bodyPr/>
        <a:lstStyle/>
        <a:p>
          <a:endParaRPr lang="en-US"/>
        </a:p>
      </dgm:t>
    </dgm:pt>
    <dgm:pt modelId="{2E5AFAA0-A493-469A-A94C-80F4FDF6CC88}" type="pres">
      <dgm:prSet presAssocID="{1B640208-ED9A-4448-BD9E-5820411885EB}" presName="vert2" presStyleCnt="0"/>
      <dgm:spPr/>
    </dgm:pt>
    <dgm:pt modelId="{1A2F54B0-EB09-4F2B-86FD-810EEDA95742}" type="pres">
      <dgm:prSet presAssocID="{1B640208-ED9A-4448-BD9E-5820411885EB}" presName="thinLine2b" presStyleLbl="callout" presStyleIdx="0" presStyleCnt="4"/>
      <dgm:spPr/>
    </dgm:pt>
    <dgm:pt modelId="{8B087A73-1599-41A7-81FC-077421C68423}" type="pres">
      <dgm:prSet presAssocID="{1B640208-ED9A-4448-BD9E-5820411885EB}" presName="vertSpace2b" presStyleCnt="0"/>
      <dgm:spPr/>
    </dgm:pt>
    <dgm:pt modelId="{238B62E3-0D7B-43DD-BF8E-C658D1977BFD}" type="pres">
      <dgm:prSet presAssocID="{6C9883F1-9AED-45A1-B577-1FE728857C41}" presName="horz2" presStyleCnt="0"/>
      <dgm:spPr/>
    </dgm:pt>
    <dgm:pt modelId="{F09C1BAF-5057-455A-B2A7-2E812E36B582}" type="pres">
      <dgm:prSet presAssocID="{6C9883F1-9AED-45A1-B577-1FE728857C41}" presName="horzSpace2" presStyleCnt="0"/>
      <dgm:spPr/>
    </dgm:pt>
    <dgm:pt modelId="{75D7BB4A-5B87-4FA6-A5A3-5F6852EF32A1}" type="pres">
      <dgm:prSet presAssocID="{6C9883F1-9AED-45A1-B577-1FE728857C41}" presName="tx2" presStyleLbl="revTx" presStyleIdx="2" presStyleCnt="5"/>
      <dgm:spPr/>
      <dgm:t>
        <a:bodyPr/>
        <a:lstStyle/>
        <a:p>
          <a:endParaRPr lang="en-US"/>
        </a:p>
      </dgm:t>
    </dgm:pt>
    <dgm:pt modelId="{E7F9D5A1-A6D8-4BCA-B469-E7750AF15ECD}" type="pres">
      <dgm:prSet presAssocID="{6C9883F1-9AED-45A1-B577-1FE728857C41}" presName="vert2" presStyleCnt="0"/>
      <dgm:spPr/>
    </dgm:pt>
    <dgm:pt modelId="{7DF7DA68-656C-4143-A1D6-5A7EC490BE86}" type="pres">
      <dgm:prSet presAssocID="{6C9883F1-9AED-45A1-B577-1FE728857C41}" presName="thinLine2b" presStyleLbl="callout" presStyleIdx="1" presStyleCnt="4"/>
      <dgm:spPr/>
    </dgm:pt>
    <dgm:pt modelId="{CA9CAB01-1F46-4515-A035-DA2FDF942F1E}" type="pres">
      <dgm:prSet presAssocID="{6C9883F1-9AED-45A1-B577-1FE728857C41}" presName="vertSpace2b" presStyleCnt="0"/>
      <dgm:spPr/>
    </dgm:pt>
    <dgm:pt modelId="{DD37F01B-4F1E-4B0B-9DE0-433716044C40}" type="pres">
      <dgm:prSet presAssocID="{1E986098-1323-4C1C-8921-5587783A9FF3}" presName="horz2" presStyleCnt="0"/>
      <dgm:spPr/>
    </dgm:pt>
    <dgm:pt modelId="{287A7D2B-DB90-4E51-8949-87699DF12484}" type="pres">
      <dgm:prSet presAssocID="{1E986098-1323-4C1C-8921-5587783A9FF3}" presName="horzSpace2" presStyleCnt="0"/>
      <dgm:spPr/>
    </dgm:pt>
    <dgm:pt modelId="{26A98307-8F02-47B0-84B3-1F2F807B5FD6}" type="pres">
      <dgm:prSet presAssocID="{1E986098-1323-4C1C-8921-5587783A9FF3}" presName="tx2" presStyleLbl="revTx" presStyleIdx="3" presStyleCnt="5"/>
      <dgm:spPr/>
      <dgm:t>
        <a:bodyPr/>
        <a:lstStyle/>
        <a:p>
          <a:endParaRPr lang="en-US"/>
        </a:p>
      </dgm:t>
    </dgm:pt>
    <dgm:pt modelId="{6BF8332F-DDA3-47EA-8498-0E3DC793A12E}" type="pres">
      <dgm:prSet presAssocID="{1E986098-1323-4C1C-8921-5587783A9FF3}" presName="vert2" presStyleCnt="0"/>
      <dgm:spPr/>
    </dgm:pt>
    <dgm:pt modelId="{4D36B836-F4AE-48D7-843B-73E72B86A5DC}" type="pres">
      <dgm:prSet presAssocID="{1E986098-1323-4C1C-8921-5587783A9FF3}" presName="thinLine2b" presStyleLbl="callout" presStyleIdx="2" presStyleCnt="4"/>
      <dgm:spPr/>
    </dgm:pt>
    <dgm:pt modelId="{EB34AF8F-411F-4D00-ABC8-E7119B936795}" type="pres">
      <dgm:prSet presAssocID="{1E986098-1323-4C1C-8921-5587783A9FF3}" presName="vertSpace2b" presStyleCnt="0"/>
      <dgm:spPr/>
    </dgm:pt>
    <dgm:pt modelId="{AB177114-CCED-443A-8F1A-3A69C1F24993}" type="pres">
      <dgm:prSet presAssocID="{C1B4551C-187E-4494-B719-BD3AEE8A1E2F}" presName="horz2" presStyleCnt="0"/>
      <dgm:spPr/>
    </dgm:pt>
    <dgm:pt modelId="{2F96E207-E06C-4EEA-810E-62F033D89E4D}" type="pres">
      <dgm:prSet presAssocID="{C1B4551C-187E-4494-B719-BD3AEE8A1E2F}" presName="horzSpace2" presStyleCnt="0"/>
      <dgm:spPr/>
    </dgm:pt>
    <dgm:pt modelId="{D59E090E-468E-4B9F-AFE0-EB25A0495735}" type="pres">
      <dgm:prSet presAssocID="{C1B4551C-187E-4494-B719-BD3AEE8A1E2F}" presName="tx2" presStyleLbl="revTx" presStyleIdx="4" presStyleCnt="5"/>
      <dgm:spPr/>
      <dgm:t>
        <a:bodyPr/>
        <a:lstStyle/>
        <a:p>
          <a:endParaRPr lang="en-US"/>
        </a:p>
      </dgm:t>
    </dgm:pt>
    <dgm:pt modelId="{8014A478-3957-4FC5-9F97-3683D903632F}" type="pres">
      <dgm:prSet presAssocID="{C1B4551C-187E-4494-B719-BD3AEE8A1E2F}" presName="vert2" presStyleCnt="0"/>
      <dgm:spPr/>
    </dgm:pt>
    <dgm:pt modelId="{005F8BDA-003D-4B8B-8828-3E01A724BAB5}" type="pres">
      <dgm:prSet presAssocID="{C1B4551C-187E-4494-B719-BD3AEE8A1E2F}" presName="thinLine2b" presStyleLbl="callout" presStyleIdx="3" presStyleCnt="4"/>
      <dgm:spPr/>
    </dgm:pt>
    <dgm:pt modelId="{E9ADBA55-A579-4BD4-BB60-E2F67AD60031}" type="pres">
      <dgm:prSet presAssocID="{C1B4551C-187E-4494-B719-BD3AEE8A1E2F}" presName="vertSpace2b" presStyleCnt="0"/>
      <dgm:spPr/>
    </dgm:pt>
  </dgm:ptLst>
  <dgm:cxnLst>
    <dgm:cxn modelId="{FE7398F2-FA53-4D6C-81BD-718E9F99A35F}" srcId="{A4E935CA-4007-4249-85B2-3DBD3650A018}" destId="{7843A1AF-E461-40BE-A924-822D5C95604B}" srcOrd="0" destOrd="0" parTransId="{CC5EC959-086E-4AFA-9DE6-A9B4563204E9}" sibTransId="{56384350-FC37-4A12-996D-5DA45D929DBD}"/>
    <dgm:cxn modelId="{788CDACB-B522-440D-BF82-9DA95B8331D0}" type="presOf" srcId="{1E986098-1323-4C1C-8921-5587783A9FF3}" destId="{26A98307-8F02-47B0-84B3-1F2F807B5FD6}" srcOrd="0" destOrd="0" presId="urn:microsoft.com/office/officeart/2008/layout/LinedList"/>
    <dgm:cxn modelId="{44D9F4B3-18B6-48DE-847F-2963E3302F79}" srcId="{7843A1AF-E461-40BE-A924-822D5C95604B}" destId="{1E986098-1323-4C1C-8921-5587783A9FF3}" srcOrd="2" destOrd="0" parTransId="{0CBEB4CA-55A9-4FC4-8825-342AC8E89091}" sibTransId="{E9D56FEB-B114-4F2D-B598-B04CE5A7063A}"/>
    <dgm:cxn modelId="{A4032B4C-66BA-4EEA-88F0-C492652BC79C}" type="presOf" srcId="{1B640208-ED9A-4448-BD9E-5820411885EB}" destId="{8FA455CF-E5D5-4357-8DEA-2515170FCCA1}" srcOrd="0" destOrd="0" presId="urn:microsoft.com/office/officeart/2008/layout/LinedList"/>
    <dgm:cxn modelId="{201BCBBF-B4AD-43A9-9435-F6DC2104026A}" srcId="{7843A1AF-E461-40BE-A924-822D5C95604B}" destId="{C1B4551C-187E-4494-B719-BD3AEE8A1E2F}" srcOrd="3" destOrd="0" parTransId="{6394877B-C857-4CDD-95AA-F65F18EB4969}" sibTransId="{FDFFF23C-3387-4AA0-AEF5-25D7723857E2}"/>
    <dgm:cxn modelId="{50E82A2E-7279-46E9-A2B5-8F4A247EF085}" srcId="{7843A1AF-E461-40BE-A924-822D5C95604B}" destId="{6C9883F1-9AED-45A1-B577-1FE728857C41}" srcOrd="1" destOrd="0" parTransId="{9C175044-514F-4C28-95D2-F26B065B4911}" sibTransId="{C36E7CD8-F7C7-4204-B9F5-5F1A6DC92ED2}"/>
    <dgm:cxn modelId="{B46FA216-8975-42DE-836F-7814EDC9F666}" type="presOf" srcId="{C1B4551C-187E-4494-B719-BD3AEE8A1E2F}" destId="{D59E090E-468E-4B9F-AFE0-EB25A0495735}" srcOrd="0" destOrd="0" presId="urn:microsoft.com/office/officeart/2008/layout/LinedList"/>
    <dgm:cxn modelId="{0AC5E126-94D6-4D72-8035-25216C836635}" type="presOf" srcId="{7843A1AF-E461-40BE-A924-822D5C95604B}" destId="{AA4EFC2F-61A3-4FE7-A4A5-F4BD0C0AA4D5}" srcOrd="0" destOrd="0" presId="urn:microsoft.com/office/officeart/2008/layout/LinedList"/>
    <dgm:cxn modelId="{67C56CF8-81BA-4513-A7FD-798584453DB3}" type="presOf" srcId="{A4E935CA-4007-4249-85B2-3DBD3650A018}" destId="{886B228C-B73B-467B-A79B-25014C354EA7}" srcOrd="0" destOrd="0" presId="urn:microsoft.com/office/officeart/2008/layout/LinedList"/>
    <dgm:cxn modelId="{4FA448CB-CD08-42B0-BC53-89A0F55F64F1}" type="presOf" srcId="{6C9883F1-9AED-45A1-B577-1FE728857C41}" destId="{75D7BB4A-5B87-4FA6-A5A3-5F6852EF32A1}" srcOrd="0" destOrd="0" presId="urn:microsoft.com/office/officeart/2008/layout/LinedList"/>
    <dgm:cxn modelId="{C81C2562-59D9-4D89-B76B-743547A72D06}" srcId="{7843A1AF-E461-40BE-A924-822D5C95604B}" destId="{1B640208-ED9A-4448-BD9E-5820411885EB}" srcOrd="0" destOrd="0" parTransId="{A4DAD373-6883-4663-8781-D4EA6F2363FC}" sibTransId="{72E8EE7C-5F2D-4FCA-B79F-002A2560456B}"/>
    <dgm:cxn modelId="{664980BA-D3B1-4E22-AA68-C45078C644E3}" type="presParOf" srcId="{886B228C-B73B-467B-A79B-25014C354EA7}" destId="{C6A94D54-E898-4DFA-B21C-2CCBCBC34688}" srcOrd="0" destOrd="0" presId="urn:microsoft.com/office/officeart/2008/layout/LinedList"/>
    <dgm:cxn modelId="{A0A30F29-6BF5-424C-A601-9743A6CA351C}" type="presParOf" srcId="{886B228C-B73B-467B-A79B-25014C354EA7}" destId="{11799F4D-CC21-465E-B2CC-CC2B67C2A3F2}" srcOrd="1" destOrd="0" presId="urn:microsoft.com/office/officeart/2008/layout/LinedList"/>
    <dgm:cxn modelId="{99179793-81C6-4860-B350-0D7024659C15}" type="presParOf" srcId="{11799F4D-CC21-465E-B2CC-CC2B67C2A3F2}" destId="{AA4EFC2F-61A3-4FE7-A4A5-F4BD0C0AA4D5}" srcOrd="0" destOrd="0" presId="urn:microsoft.com/office/officeart/2008/layout/LinedList"/>
    <dgm:cxn modelId="{C4D6717D-D2B4-401E-BAE9-5960129C6F52}" type="presParOf" srcId="{11799F4D-CC21-465E-B2CC-CC2B67C2A3F2}" destId="{71C96DFF-5B94-476F-9BD0-B85FDA05CB32}" srcOrd="1" destOrd="0" presId="urn:microsoft.com/office/officeart/2008/layout/LinedList"/>
    <dgm:cxn modelId="{598B7E6C-F8EF-4484-BBB7-79C14701779F}" type="presParOf" srcId="{71C96DFF-5B94-476F-9BD0-B85FDA05CB32}" destId="{7D652201-AEBC-402C-BA34-2D79BFFDB0C3}" srcOrd="0" destOrd="0" presId="urn:microsoft.com/office/officeart/2008/layout/LinedList"/>
    <dgm:cxn modelId="{5DFD8892-6A02-464D-9FEE-437DE2C37336}" type="presParOf" srcId="{71C96DFF-5B94-476F-9BD0-B85FDA05CB32}" destId="{CE9A432A-5462-436C-827C-B2BF763B1C24}" srcOrd="1" destOrd="0" presId="urn:microsoft.com/office/officeart/2008/layout/LinedList"/>
    <dgm:cxn modelId="{83FA8D86-7B31-4D60-B0C7-D3E25B6AA7E0}" type="presParOf" srcId="{CE9A432A-5462-436C-827C-B2BF763B1C24}" destId="{04248B85-B35F-440E-9CFA-C5468170C0E9}" srcOrd="0" destOrd="0" presId="urn:microsoft.com/office/officeart/2008/layout/LinedList"/>
    <dgm:cxn modelId="{89AE9E33-45C8-447F-8A3B-3E2816F0A780}" type="presParOf" srcId="{CE9A432A-5462-436C-827C-B2BF763B1C24}" destId="{8FA455CF-E5D5-4357-8DEA-2515170FCCA1}" srcOrd="1" destOrd="0" presId="urn:microsoft.com/office/officeart/2008/layout/LinedList"/>
    <dgm:cxn modelId="{E8FFF4E1-E07B-4E71-83F6-956BC9CB618C}" type="presParOf" srcId="{CE9A432A-5462-436C-827C-B2BF763B1C24}" destId="{2E5AFAA0-A493-469A-A94C-80F4FDF6CC88}" srcOrd="2" destOrd="0" presId="urn:microsoft.com/office/officeart/2008/layout/LinedList"/>
    <dgm:cxn modelId="{3A563645-401A-444F-95E9-FC9CF444BE32}" type="presParOf" srcId="{71C96DFF-5B94-476F-9BD0-B85FDA05CB32}" destId="{1A2F54B0-EB09-4F2B-86FD-810EEDA95742}" srcOrd="2" destOrd="0" presId="urn:microsoft.com/office/officeart/2008/layout/LinedList"/>
    <dgm:cxn modelId="{32327F51-8E1E-4407-90CA-A0FBFB6AFF29}" type="presParOf" srcId="{71C96DFF-5B94-476F-9BD0-B85FDA05CB32}" destId="{8B087A73-1599-41A7-81FC-077421C68423}" srcOrd="3" destOrd="0" presId="urn:microsoft.com/office/officeart/2008/layout/LinedList"/>
    <dgm:cxn modelId="{DED2386C-38F4-4A44-878D-625F7949144B}" type="presParOf" srcId="{71C96DFF-5B94-476F-9BD0-B85FDA05CB32}" destId="{238B62E3-0D7B-43DD-BF8E-C658D1977BFD}" srcOrd="4" destOrd="0" presId="urn:microsoft.com/office/officeart/2008/layout/LinedList"/>
    <dgm:cxn modelId="{D1072240-0F2B-436E-838F-D6D591347E9A}" type="presParOf" srcId="{238B62E3-0D7B-43DD-BF8E-C658D1977BFD}" destId="{F09C1BAF-5057-455A-B2A7-2E812E36B582}" srcOrd="0" destOrd="0" presId="urn:microsoft.com/office/officeart/2008/layout/LinedList"/>
    <dgm:cxn modelId="{BB784722-38CD-491C-B9B7-840D425408A0}" type="presParOf" srcId="{238B62E3-0D7B-43DD-BF8E-C658D1977BFD}" destId="{75D7BB4A-5B87-4FA6-A5A3-5F6852EF32A1}" srcOrd="1" destOrd="0" presId="urn:microsoft.com/office/officeart/2008/layout/LinedList"/>
    <dgm:cxn modelId="{D46DCA58-1C6D-4344-BA9F-1BD7F61BC9A3}" type="presParOf" srcId="{238B62E3-0D7B-43DD-BF8E-C658D1977BFD}" destId="{E7F9D5A1-A6D8-4BCA-B469-E7750AF15ECD}" srcOrd="2" destOrd="0" presId="urn:microsoft.com/office/officeart/2008/layout/LinedList"/>
    <dgm:cxn modelId="{C201D80D-D57C-4E7A-8BE2-0FB2D4F9BE31}" type="presParOf" srcId="{71C96DFF-5B94-476F-9BD0-B85FDA05CB32}" destId="{7DF7DA68-656C-4143-A1D6-5A7EC490BE86}" srcOrd="5" destOrd="0" presId="urn:microsoft.com/office/officeart/2008/layout/LinedList"/>
    <dgm:cxn modelId="{49CF17DA-AA23-4577-AFBD-103B07449835}" type="presParOf" srcId="{71C96DFF-5B94-476F-9BD0-B85FDA05CB32}" destId="{CA9CAB01-1F46-4515-A035-DA2FDF942F1E}" srcOrd="6" destOrd="0" presId="urn:microsoft.com/office/officeart/2008/layout/LinedList"/>
    <dgm:cxn modelId="{1C122E7B-350E-46B7-AFEE-F34D2481E929}" type="presParOf" srcId="{71C96DFF-5B94-476F-9BD0-B85FDA05CB32}" destId="{DD37F01B-4F1E-4B0B-9DE0-433716044C40}" srcOrd="7" destOrd="0" presId="urn:microsoft.com/office/officeart/2008/layout/LinedList"/>
    <dgm:cxn modelId="{6D5DB7D6-C5E4-44CE-AA00-14177BDE9131}" type="presParOf" srcId="{DD37F01B-4F1E-4B0B-9DE0-433716044C40}" destId="{287A7D2B-DB90-4E51-8949-87699DF12484}" srcOrd="0" destOrd="0" presId="urn:microsoft.com/office/officeart/2008/layout/LinedList"/>
    <dgm:cxn modelId="{CBB5E9B5-DC4F-48AB-9E93-6271613B7999}" type="presParOf" srcId="{DD37F01B-4F1E-4B0B-9DE0-433716044C40}" destId="{26A98307-8F02-47B0-84B3-1F2F807B5FD6}" srcOrd="1" destOrd="0" presId="urn:microsoft.com/office/officeart/2008/layout/LinedList"/>
    <dgm:cxn modelId="{6A5BEAAE-D74A-403A-A200-F5483B1CAAA5}" type="presParOf" srcId="{DD37F01B-4F1E-4B0B-9DE0-433716044C40}" destId="{6BF8332F-DDA3-47EA-8498-0E3DC793A12E}" srcOrd="2" destOrd="0" presId="urn:microsoft.com/office/officeart/2008/layout/LinedList"/>
    <dgm:cxn modelId="{5BBB41E1-C60A-4A16-9BC0-461C3AD9A3C2}" type="presParOf" srcId="{71C96DFF-5B94-476F-9BD0-B85FDA05CB32}" destId="{4D36B836-F4AE-48D7-843B-73E72B86A5DC}" srcOrd="8" destOrd="0" presId="urn:microsoft.com/office/officeart/2008/layout/LinedList"/>
    <dgm:cxn modelId="{CC51A888-4C48-419F-90E7-1FF2AA7BD352}" type="presParOf" srcId="{71C96DFF-5B94-476F-9BD0-B85FDA05CB32}" destId="{EB34AF8F-411F-4D00-ABC8-E7119B936795}" srcOrd="9" destOrd="0" presId="urn:microsoft.com/office/officeart/2008/layout/LinedList"/>
    <dgm:cxn modelId="{6B459C2A-C0BA-431D-B576-8C62F173E50D}" type="presParOf" srcId="{71C96DFF-5B94-476F-9BD0-B85FDA05CB32}" destId="{AB177114-CCED-443A-8F1A-3A69C1F24993}" srcOrd="10" destOrd="0" presId="urn:microsoft.com/office/officeart/2008/layout/LinedList"/>
    <dgm:cxn modelId="{6ECAA280-868F-440F-A208-1EBF4C8E359F}" type="presParOf" srcId="{AB177114-CCED-443A-8F1A-3A69C1F24993}" destId="{2F96E207-E06C-4EEA-810E-62F033D89E4D}" srcOrd="0" destOrd="0" presId="urn:microsoft.com/office/officeart/2008/layout/LinedList"/>
    <dgm:cxn modelId="{479F3969-7F0E-4B14-97B2-C7551E05C09E}" type="presParOf" srcId="{AB177114-CCED-443A-8F1A-3A69C1F24993}" destId="{D59E090E-468E-4B9F-AFE0-EB25A0495735}" srcOrd="1" destOrd="0" presId="urn:microsoft.com/office/officeart/2008/layout/LinedList"/>
    <dgm:cxn modelId="{604AF72A-67BE-4DD0-851F-E3D9972BF64D}" type="presParOf" srcId="{AB177114-CCED-443A-8F1A-3A69C1F24993}" destId="{8014A478-3957-4FC5-9F97-3683D903632F}" srcOrd="2" destOrd="0" presId="urn:microsoft.com/office/officeart/2008/layout/LinedList"/>
    <dgm:cxn modelId="{1C283FF4-F80E-42B7-B66E-FD4F5A1966EE}" type="presParOf" srcId="{71C96DFF-5B94-476F-9BD0-B85FDA05CB32}" destId="{005F8BDA-003D-4B8B-8828-3E01A724BAB5}" srcOrd="11" destOrd="0" presId="urn:microsoft.com/office/officeart/2008/layout/LinedList"/>
    <dgm:cxn modelId="{2850FBB2-B350-4B06-A076-C970FA2B3E31}" type="presParOf" srcId="{71C96DFF-5B94-476F-9BD0-B85FDA05CB32}" destId="{E9ADBA55-A579-4BD4-BB60-E2F67AD60031}"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D3D2F5FF-ABDF-418E-ACF7-0265F445E6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40E1336-4636-4F48-854A-541FF7709C6E}">
      <dgm:prSet phldrT="[Text]" custT="1"/>
      <dgm:spPr/>
      <dgm:t>
        <a:bodyPr anchor="ctr"/>
        <a:lstStyle/>
        <a:p>
          <a:r>
            <a:rPr lang="en-US" sz="2800" b="1" dirty="0">
              <a:solidFill>
                <a:schemeClr val="tx2"/>
              </a:solidFill>
            </a:rPr>
            <a:t>Recall</a:t>
          </a:r>
          <a:r>
            <a:rPr lang="en-US" sz="2800" dirty="0"/>
            <a:t> the definition of capital asset</a:t>
          </a:r>
        </a:p>
      </dgm:t>
    </dgm:pt>
    <dgm:pt modelId="{5ABB7541-24AE-4CF2-A87C-1EAA01822B71}" type="parTrans" cxnId="{336D5E40-DACF-4BE0-9850-EECF149843DE}">
      <dgm:prSet/>
      <dgm:spPr/>
      <dgm:t>
        <a:bodyPr/>
        <a:lstStyle/>
        <a:p>
          <a:endParaRPr lang="en-US"/>
        </a:p>
      </dgm:t>
    </dgm:pt>
    <dgm:pt modelId="{5B57A217-7C96-4F8A-8F15-3D5FB58B2425}" type="sibTrans" cxnId="{336D5E40-DACF-4BE0-9850-EECF149843DE}">
      <dgm:prSet/>
      <dgm:spPr/>
      <dgm:t>
        <a:bodyPr/>
        <a:lstStyle/>
        <a:p>
          <a:endParaRPr lang="en-US"/>
        </a:p>
      </dgm:t>
    </dgm:pt>
    <dgm:pt modelId="{6A514243-772F-4A79-B66E-F2537C5D89C4}">
      <dgm:prSet custT="1"/>
      <dgm:spPr/>
      <dgm:t>
        <a:bodyPr anchor="ctr"/>
        <a:lstStyle/>
        <a:p>
          <a:r>
            <a:rPr lang="en-US" sz="2800" b="1" dirty="0">
              <a:solidFill>
                <a:schemeClr val="tx2"/>
              </a:solidFill>
            </a:rPr>
            <a:t>Define</a:t>
          </a:r>
          <a:r>
            <a:rPr lang="en-US" sz="2800" dirty="0"/>
            <a:t> the advantages of a capital improvement program</a:t>
          </a:r>
        </a:p>
      </dgm:t>
    </dgm:pt>
    <dgm:pt modelId="{145F9D14-FBD6-4AD5-A823-8CA4248EE8CC}" type="parTrans" cxnId="{E2020288-CD0D-429B-8F3B-1D94644A5014}">
      <dgm:prSet/>
      <dgm:spPr/>
      <dgm:t>
        <a:bodyPr/>
        <a:lstStyle/>
        <a:p>
          <a:endParaRPr lang="en-US"/>
        </a:p>
      </dgm:t>
    </dgm:pt>
    <dgm:pt modelId="{A465B368-19B7-40D5-83FE-E71010CD6A07}" type="sibTrans" cxnId="{E2020288-CD0D-429B-8F3B-1D94644A5014}">
      <dgm:prSet/>
      <dgm:spPr/>
      <dgm:t>
        <a:bodyPr/>
        <a:lstStyle/>
        <a:p>
          <a:endParaRPr lang="en-US"/>
        </a:p>
      </dgm:t>
    </dgm:pt>
    <dgm:pt modelId="{48B6D37C-2096-477F-ABA4-CE6FF4EEF029}">
      <dgm:prSet custT="1"/>
      <dgm:spPr/>
      <dgm:t>
        <a:bodyPr anchor="ctr"/>
        <a:lstStyle/>
        <a:p>
          <a:r>
            <a:rPr lang="en-US" sz="2800" b="1" dirty="0">
              <a:solidFill>
                <a:schemeClr val="tx2"/>
              </a:solidFill>
            </a:rPr>
            <a:t>Identify </a:t>
          </a:r>
          <a:r>
            <a:rPr lang="en-US" sz="2800" dirty="0"/>
            <a:t>steps to identify and evaluate capital projects</a:t>
          </a:r>
          <a:endParaRPr lang="en-US" sz="2800" b="1" dirty="0">
            <a:solidFill>
              <a:schemeClr val="tx2"/>
            </a:solidFill>
          </a:endParaRPr>
        </a:p>
      </dgm:t>
    </dgm:pt>
    <dgm:pt modelId="{89DDC39C-F32E-4BDB-AF11-9922D61AC5DF}" type="parTrans" cxnId="{B8E1E7F9-CEDC-4A99-87F1-86CF4DE79D60}">
      <dgm:prSet/>
      <dgm:spPr/>
      <dgm:t>
        <a:bodyPr/>
        <a:lstStyle/>
        <a:p>
          <a:endParaRPr lang="en-US"/>
        </a:p>
      </dgm:t>
    </dgm:pt>
    <dgm:pt modelId="{E4A2262A-9564-4106-A87D-363DF5ADB868}" type="sibTrans" cxnId="{B8E1E7F9-CEDC-4A99-87F1-86CF4DE79D60}">
      <dgm:prSet/>
      <dgm:spPr/>
      <dgm:t>
        <a:bodyPr/>
        <a:lstStyle/>
        <a:p>
          <a:endParaRPr lang="en-US"/>
        </a:p>
      </dgm:t>
    </dgm:pt>
    <dgm:pt modelId="{73791FC1-9EBD-44D6-AA9B-09BF1CA6407D}">
      <dgm:prSet custT="1"/>
      <dgm:spPr/>
      <dgm:t>
        <a:bodyPr anchor="ctr"/>
        <a:lstStyle/>
        <a:p>
          <a:r>
            <a:rPr lang="en-US" sz="2800" b="1" dirty="0">
              <a:solidFill>
                <a:schemeClr val="tx2"/>
              </a:solidFill>
            </a:rPr>
            <a:t>Recall</a:t>
          </a:r>
          <a:r>
            <a:rPr lang="en-US" sz="2800" dirty="0"/>
            <a:t> funding sources for capital projects</a:t>
          </a:r>
          <a:endParaRPr lang="en-US" sz="2800" b="1" dirty="0">
            <a:solidFill>
              <a:schemeClr val="tx2"/>
            </a:solidFill>
          </a:endParaRPr>
        </a:p>
      </dgm:t>
    </dgm:pt>
    <dgm:pt modelId="{1ADD6AE0-8FD1-4D0C-9059-837D16210D5A}" type="parTrans" cxnId="{C68EEFA9-8947-49AE-AC6C-93E9A620E377}">
      <dgm:prSet/>
      <dgm:spPr/>
      <dgm:t>
        <a:bodyPr/>
        <a:lstStyle/>
        <a:p>
          <a:endParaRPr lang="en-US"/>
        </a:p>
      </dgm:t>
    </dgm:pt>
    <dgm:pt modelId="{0C3636B9-0A8F-4CB5-9A20-BABB7CAA170D}" type="sibTrans" cxnId="{C68EEFA9-8947-49AE-AC6C-93E9A620E377}">
      <dgm:prSet/>
      <dgm:spPr/>
      <dgm:t>
        <a:bodyPr/>
        <a:lstStyle/>
        <a:p>
          <a:endParaRPr lang="en-US"/>
        </a:p>
      </dgm:t>
    </dgm:pt>
    <dgm:pt modelId="{84F0B4DC-F259-4138-A3C5-E63D7174DE26}" type="pres">
      <dgm:prSet presAssocID="{D3D2F5FF-ABDF-418E-ACF7-0265F445E64C}" presName="vert0" presStyleCnt="0">
        <dgm:presLayoutVars>
          <dgm:dir/>
          <dgm:animOne val="branch"/>
          <dgm:animLvl val="lvl"/>
        </dgm:presLayoutVars>
      </dgm:prSet>
      <dgm:spPr/>
      <dgm:t>
        <a:bodyPr/>
        <a:lstStyle/>
        <a:p>
          <a:endParaRPr lang="en-US"/>
        </a:p>
      </dgm:t>
    </dgm:pt>
    <dgm:pt modelId="{DBA7B707-AC05-43F8-8B53-149EA1526669}" type="pres">
      <dgm:prSet presAssocID="{D40E1336-4636-4F48-854A-541FF7709C6E}" presName="thickLine" presStyleLbl="alignNode1" presStyleIdx="0" presStyleCnt="4"/>
      <dgm:spPr/>
    </dgm:pt>
    <dgm:pt modelId="{430D7229-69F2-48B6-860D-B89D49E2653F}" type="pres">
      <dgm:prSet presAssocID="{D40E1336-4636-4F48-854A-541FF7709C6E}" presName="horz1" presStyleCnt="0"/>
      <dgm:spPr/>
    </dgm:pt>
    <dgm:pt modelId="{5EAD13D0-E85F-4693-8B31-45FF4D6ED54D}" type="pres">
      <dgm:prSet presAssocID="{D40E1336-4636-4F48-854A-541FF7709C6E}" presName="tx1" presStyleLbl="revTx" presStyleIdx="0" presStyleCnt="4"/>
      <dgm:spPr/>
      <dgm:t>
        <a:bodyPr/>
        <a:lstStyle/>
        <a:p>
          <a:endParaRPr lang="en-US"/>
        </a:p>
      </dgm:t>
    </dgm:pt>
    <dgm:pt modelId="{7D6C6B1C-652D-4DE0-8715-B1A7E773DC45}" type="pres">
      <dgm:prSet presAssocID="{D40E1336-4636-4F48-854A-541FF7709C6E}" presName="vert1" presStyleCnt="0"/>
      <dgm:spPr/>
    </dgm:pt>
    <dgm:pt modelId="{B9CE1DFC-C643-4E57-B22E-E7D6645282F3}" type="pres">
      <dgm:prSet presAssocID="{6A514243-772F-4A79-B66E-F2537C5D89C4}" presName="thickLine" presStyleLbl="alignNode1" presStyleIdx="1" presStyleCnt="4"/>
      <dgm:spPr/>
    </dgm:pt>
    <dgm:pt modelId="{05D73FE2-3A4D-4AE1-90B5-30F5F7A717F8}" type="pres">
      <dgm:prSet presAssocID="{6A514243-772F-4A79-B66E-F2537C5D89C4}" presName="horz1" presStyleCnt="0"/>
      <dgm:spPr/>
    </dgm:pt>
    <dgm:pt modelId="{EED0176C-F290-49F5-A3B8-B80CF891C028}" type="pres">
      <dgm:prSet presAssocID="{6A514243-772F-4A79-B66E-F2537C5D89C4}" presName="tx1" presStyleLbl="revTx" presStyleIdx="1" presStyleCnt="4"/>
      <dgm:spPr/>
      <dgm:t>
        <a:bodyPr/>
        <a:lstStyle/>
        <a:p>
          <a:endParaRPr lang="en-US"/>
        </a:p>
      </dgm:t>
    </dgm:pt>
    <dgm:pt modelId="{5BA4690A-E342-4452-863E-6A3D4FA47BE6}" type="pres">
      <dgm:prSet presAssocID="{6A514243-772F-4A79-B66E-F2537C5D89C4}" presName="vert1" presStyleCnt="0"/>
      <dgm:spPr/>
    </dgm:pt>
    <dgm:pt modelId="{C1ADFBF9-1562-453F-BC21-D955C42172C2}" type="pres">
      <dgm:prSet presAssocID="{48B6D37C-2096-477F-ABA4-CE6FF4EEF029}" presName="thickLine" presStyleLbl="alignNode1" presStyleIdx="2" presStyleCnt="4"/>
      <dgm:spPr/>
    </dgm:pt>
    <dgm:pt modelId="{4A6FFC1B-A594-40B1-9320-2CA22AC62B00}" type="pres">
      <dgm:prSet presAssocID="{48B6D37C-2096-477F-ABA4-CE6FF4EEF029}" presName="horz1" presStyleCnt="0"/>
      <dgm:spPr/>
    </dgm:pt>
    <dgm:pt modelId="{D815821A-85A7-4AD9-98E9-E6766E7D5C5C}" type="pres">
      <dgm:prSet presAssocID="{48B6D37C-2096-477F-ABA4-CE6FF4EEF029}" presName="tx1" presStyleLbl="revTx" presStyleIdx="2" presStyleCnt="4"/>
      <dgm:spPr/>
      <dgm:t>
        <a:bodyPr/>
        <a:lstStyle/>
        <a:p>
          <a:endParaRPr lang="en-US"/>
        </a:p>
      </dgm:t>
    </dgm:pt>
    <dgm:pt modelId="{5CF1CB39-3C7B-4E94-B5DB-FC3D9DBA2850}" type="pres">
      <dgm:prSet presAssocID="{48B6D37C-2096-477F-ABA4-CE6FF4EEF029}" presName="vert1" presStyleCnt="0"/>
      <dgm:spPr/>
    </dgm:pt>
    <dgm:pt modelId="{7CDC8CEE-0A25-4F54-9E65-4B3084211F46}" type="pres">
      <dgm:prSet presAssocID="{73791FC1-9EBD-44D6-AA9B-09BF1CA6407D}" presName="thickLine" presStyleLbl="alignNode1" presStyleIdx="3" presStyleCnt="4"/>
      <dgm:spPr/>
    </dgm:pt>
    <dgm:pt modelId="{227C5C04-A655-4211-BC4D-670280AFCE91}" type="pres">
      <dgm:prSet presAssocID="{73791FC1-9EBD-44D6-AA9B-09BF1CA6407D}" presName="horz1" presStyleCnt="0"/>
      <dgm:spPr/>
    </dgm:pt>
    <dgm:pt modelId="{031FB672-F94E-4949-AA02-7428884C114B}" type="pres">
      <dgm:prSet presAssocID="{73791FC1-9EBD-44D6-AA9B-09BF1CA6407D}" presName="tx1" presStyleLbl="revTx" presStyleIdx="3" presStyleCnt="4"/>
      <dgm:spPr/>
      <dgm:t>
        <a:bodyPr/>
        <a:lstStyle/>
        <a:p>
          <a:endParaRPr lang="en-US"/>
        </a:p>
      </dgm:t>
    </dgm:pt>
    <dgm:pt modelId="{D8BB8B0A-1632-42AD-A419-78BBCB3BB7A1}" type="pres">
      <dgm:prSet presAssocID="{73791FC1-9EBD-44D6-AA9B-09BF1CA6407D}" presName="vert1" presStyleCnt="0"/>
      <dgm:spPr/>
    </dgm:pt>
  </dgm:ptLst>
  <dgm:cxnLst>
    <dgm:cxn modelId="{3194D812-E896-4BFF-B4A2-E2EC4B32ED3C}" type="presOf" srcId="{48B6D37C-2096-477F-ABA4-CE6FF4EEF029}" destId="{D815821A-85A7-4AD9-98E9-E6766E7D5C5C}" srcOrd="0" destOrd="0" presId="urn:microsoft.com/office/officeart/2008/layout/LinedList"/>
    <dgm:cxn modelId="{919882D7-E66B-418D-9266-EF4DDAAD71CF}" type="presOf" srcId="{D40E1336-4636-4F48-854A-541FF7709C6E}" destId="{5EAD13D0-E85F-4693-8B31-45FF4D6ED54D}" srcOrd="0" destOrd="0" presId="urn:microsoft.com/office/officeart/2008/layout/LinedList"/>
    <dgm:cxn modelId="{C68EEFA9-8947-49AE-AC6C-93E9A620E377}" srcId="{D3D2F5FF-ABDF-418E-ACF7-0265F445E64C}" destId="{73791FC1-9EBD-44D6-AA9B-09BF1CA6407D}" srcOrd="3" destOrd="0" parTransId="{1ADD6AE0-8FD1-4D0C-9059-837D16210D5A}" sibTransId="{0C3636B9-0A8F-4CB5-9A20-BABB7CAA170D}"/>
    <dgm:cxn modelId="{E2020288-CD0D-429B-8F3B-1D94644A5014}" srcId="{D3D2F5FF-ABDF-418E-ACF7-0265F445E64C}" destId="{6A514243-772F-4A79-B66E-F2537C5D89C4}" srcOrd="1" destOrd="0" parTransId="{145F9D14-FBD6-4AD5-A823-8CA4248EE8CC}" sibTransId="{A465B368-19B7-40D5-83FE-E71010CD6A07}"/>
    <dgm:cxn modelId="{AD665E3A-7162-4F05-8488-571B6C6C72DD}" type="presOf" srcId="{73791FC1-9EBD-44D6-AA9B-09BF1CA6407D}" destId="{031FB672-F94E-4949-AA02-7428884C114B}" srcOrd="0" destOrd="0" presId="urn:microsoft.com/office/officeart/2008/layout/LinedList"/>
    <dgm:cxn modelId="{F288FABB-BB6D-4B01-9A16-B5E5FBDE5E42}" type="presOf" srcId="{6A514243-772F-4A79-B66E-F2537C5D89C4}" destId="{EED0176C-F290-49F5-A3B8-B80CF891C028}" srcOrd="0" destOrd="0" presId="urn:microsoft.com/office/officeart/2008/layout/LinedList"/>
    <dgm:cxn modelId="{DB8135C7-40FE-4CAA-864D-FF015D172CB8}" type="presOf" srcId="{D3D2F5FF-ABDF-418E-ACF7-0265F445E64C}" destId="{84F0B4DC-F259-4138-A3C5-E63D7174DE26}" srcOrd="0" destOrd="0" presId="urn:microsoft.com/office/officeart/2008/layout/LinedList"/>
    <dgm:cxn modelId="{B8E1E7F9-CEDC-4A99-87F1-86CF4DE79D60}" srcId="{D3D2F5FF-ABDF-418E-ACF7-0265F445E64C}" destId="{48B6D37C-2096-477F-ABA4-CE6FF4EEF029}" srcOrd="2" destOrd="0" parTransId="{89DDC39C-F32E-4BDB-AF11-9922D61AC5DF}" sibTransId="{E4A2262A-9564-4106-A87D-363DF5ADB868}"/>
    <dgm:cxn modelId="{336D5E40-DACF-4BE0-9850-EECF149843DE}" srcId="{D3D2F5FF-ABDF-418E-ACF7-0265F445E64C}" destId="{D40E1336-4636-4F48-854A-541FF7709C6E}" srcOrd="0" destOrd="0" parTransId="{5ABB7541-24AE-4CF2-A87C-1EAA01822B71}" sibTransId="{5B57A217-7C96-4F8A-8F15-3D5FB58B2425}"/>
    <dgm:cxn modelId="{219E9109-1247-40FB-92FC-85D2DE2FC099}" type="presParOf" srcId="{84F0B4DC-F259-4138-A3C5-E63D7174DE26}" destId="{DBA7B707-AC05-43F8-8B53-149EA1526669}" srcOrd="0" destOrd="0" presId="urn:microsoft.com/office/officeart/2008/layout/LinedList"/>
    <dgm:cxn modelId="{701504C4-FD2A-417B-A008-FDF2C5E3DACE}" type="presParOf" srcId="{84F0B4DC-F259-4138-A3C5-E63D7174DE26}" destId="{430D7229-69F2-48B6-860D-B89D49E2653F}" srcOrd="1" destOrd="0" presId="urn:microsoft.com/office/officeart/2008/layout/LinedList"/>
    <dgm:cxn modelId="{F7612D40-0108-46FD-8538-3A2031ABA1CB}" type="presParOf" srcId="{430D7229-69F2-48B6-860D-B89D49E2653F}" destId="{5EAD13D0-E85F-4693-8B31-45FF4D6ED54D}" srcOrd="0" destOrd="0" presId="urn:microsoft.com/office/officeart/2008/layout/LinedList"/>
    <dgm:cxn modelId="{9F426993-F16C-477B-943B-3B25467A803A}" type="presParOf" srcId="{430D7229-69F2-48B6-860D-B89D49E2653F}" destId="{7D6C6B1C-652D-4DE0-8715-B1A7E773DC45}" srcOrd="1" destOrd="0" presId="urn:microsoft.com/office/officeart/2008/layout/LinedList"/>
    <dgm:cxn modelId="{AFE4AA04-2851-4F37-B1D9-F83D266505E9}" type="presParOf" srcId="{84F0B4DC-F259-4138-A3C5-E63D7174DE26}" destId="{B9CE1DFC-C643-4E57-B22E-E7D6645282F3}" srcOrd="2" destOrd="0" presId="urn:microsoft.com/office/officeart/2008/layout/LinedList"/>
    <dgm:cxn modelId="{D0E69686-BFB0-42E9-AE1F-C5BABE724107}" type="presParOf" srcId="{84F0B4DC-F259-4138-A3C5-E63D7174DE26}" destId="{05D73FE2-3A4D-4AE1-90B5-30F5F7A717F8}" srcOrd="3" destOrd="0" presId="urn:microsoft.com/office/officeart/2008/layout/LinedList"/>
    <dgm:cxn modelId="{51E2AE61-C609-482F-9482-8934256FDFBF}" type="presParOf" srcId="{05D73FE2-3A4D-4AE1-90B5-30F5F7A717F8}" destId="{EED0176C-F290-49F5-A3B8-B80CF891C028}" srcOrd="0" destOrd="0" presId="urn:microsoft.com/office/officeart/2008/layout/LinedList"/>
    <dgm:cxn modelId="{9578A8ED-625E-4FE0-883D-C8078822C253}" type="presParOf" srcId="{05D73FE2-3A4D-4AE1-90B5-30F5F7A717F8}" destId="{5BA4690A-E342-4452-863E-6A3D4FA47BE6}" srcOrd="1" destOrd="0" presId="urn:microsoft.com/office/officeart/2008/layout/LinedList"/>
    <dgm:cxn modelId="{ABAA7A70-1871-4233-8361-2DD21A322A1B}" type="presParOf" srcId="{84F0B4DC-F259-4138-A3C5-E63D7174DE26}" destId="{C1ADFBF9-1562-453F-BC21-D955C42172C2}" srcOrd="4" destOrd="0" presId="urn:microsoft.com/office/officeart/2008/layout/LinedList"/>
    <dgm:cxn modelId="{1181D296-7683-40B6-AE2B-E7439B5D0539}" type="presParOf" srcId="{84F0B4DC-F259-4138-A3C5-E63D7174DE26}" destId="{4A6FFC1B-A594-40B1-9320-2CA22AC62B00}" srcOrd="5" destOrd="0" presId="urn:microsoft.com/office/officeart/2008/layout/LinedList"/>
    <dgm:cxn modelId="{DB6AC695-5C20-4B74-9731-BE6EF3304643}" type="presParOf" srcId="{4A6FFC1B-A594-40B1-9320-2CA22AC62B00}" destId="{D815821A-85A7-4AD9-98E9-E6766E7D5C5C}" srcOrd="0" destOrd="0" presId="urn:microsoft.com/office/officeart/2008/layout/LinedList"/>
    <dgm:cxn modelId="{D372D267-1FEB-441C-9170-2C67848730BC}" type="presParOf" srcId="{4A6FFC1B-A594-40B1-9320-2CA22AC62B00}" destId="{5CF1CB39-3C7B-4E94-B5DB-FC3D9DBA2850}" srcOrd="1" destOrd="0" presId="urn:microsoft.com/office/officeart/2008/layout/LinedList"/>
    <dgm:cxn modelId="{05CFBC7B-D705-4DB8-8C7D-B08526760DFD}" type="presParOf" srcId="{84F0B4DC-F259-4138-A3C5-E63D7174DE26}" destId="{7CDC8CEE-0A25-4F54-9E65-4B3084211F46}" srcOrd="6" destOrd="0" presId="urn:microsoft.com/office/officeart/2008/layout/LinedList"/>
    <dgm:cxn modelId="{42841C0F-5648-4B8A-8107-A9F1E519F7FB}" type="presParOf" srcId="{84F0B4DC-F259-4138-A3C5-E63D7174DE26}" destId="{227C5C04-A655-4211-BC4D-670280AFCE91}" srcOrd="7" destOrd="0" presId="urn:microsoft.com/office/officeart/2008/layout/LinedList"/>
    <dgm:cxn modelId="{F0E11B33-7A54-4E95-BB2F-9382D883B7F9}" type="presParOf" srcId="{227C5C04-A655-4211-BC4D-670280AFCE91}" destId="{031FB672-F94E-4949-AA02-7428884C114B}" srcOrd="0" destOrd="0" presId="urn:microsoft.com/office/officeart/2008/layout/LinedList"/>
    <dgm:cxn modelId="{CFF8D72D-98B0-4C4D-B30A-4773AC728A3A}" type="presParOf" srcId="{227C5C04-A655-4211-BC4D-670280AFCE91}" destId="{D8BB8B0A-1632-42AD-A419-78BBCB3BB7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3F347B87-C6E9-49FE-AB9D-459F6AA3FB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D028EF0-F699-440F-9999-C3BB91D4D557}">
      <dgm:prSet phldrT="[Text]" custT="1"/>
      <dgm:spPr/>
      <dgm:t>
        <a:bodyPr/>
        <a:lstStyle/>
        <a:p>
          <a:pPr algn="ctr"/>
          <a:r>
            <a:rPr lang="en-US" sz="3200" b="1" spc="-15" dirty="0">
              <a:solidFill>
                <a:schemeClr val="tx2"/>
              </a:solidFill>
              <a:latin typeface="Calibri"/>
              <a:cs typeface="Calibri"/>
            </a:rPr>
            <a:t>Inventory </a:t>
          </a:r>
          <a:r>
            <a:rPr lang="en-US" sz="3200" b="1" spc="-5" dirty="0">
              <a:solidFill>
                <a:schemeClr val="tx2"/>
              </a:solidFill>
              <a:latin typeface="Calibri"/>
              <a:cs typeface="Calibri"/>
            </a:rPr>
            <a:t>should</a:t>
          </a:r>
          <a:r>
            <a:rPr lang="en-US" sz="3200" b="1" spc="-25" dirty="0">
              <a:solidFill>
                <a:schemeClr val="tx2"/>
              </a:solidFill>
              <a:latin typeface="Calibri"/>
              <a:cs typeface="Calibri"/>
            </a:rPr>
            <a:t> </a:t>
          </a:r>
          <a:r>
            <a:rPr lang="en-US" sz="3200" b="1" spc="-5" dirty="0">
              <a:solidFill>
                <a:schemeClr val="tx2"/>
              </a:solidFill>
              <a:latin typeface="Calibri"/>
              <a:cs typeface="Calibri"/>
            </a:rPr>
            <a:t>include:</a:t>
          </a:r>
          <a:endParaRPr lang="en-US" sz="3200" b="1" dirty="0">
            <a:solidFill>
              <a:schemeClr val="tx2"/>
            </a:solidFill>
          </a:endParaRPr>
        </a:p>
      </dgm:t>
    </dgm:pt>
    <dgm:pt modelId="{F87D297A-98F2-4811-9AEE-1DFD0F466248}" type="parTrans" cxnId="{C0360B65-1F77-4643-9BDF-C1135CAA2427}">
      <dgm:prSet/>
      <dgm:spPr/>
      <dgm:t>
        <a:bodyPr/>
        <a:lstStyle/>
        <a:p>
          <a:endParaRPr lang="en-US"/>
        </a:p>
      </dgm:t>
    </dgm:pt>
    <dgm:pt modelId="{968581C0-3120-4099-92C1-D7F2CBE9B1A7}" type="sibTrans" cxnId="{C0360B65-1F77-4643-9BDF-C1135CAA2427}">
      <dgm:prSet/>
      <dgm:spPr/>
      <dgm:t>
        <a:bodyPr/>
        <a:lstStyle/>
        <a:p>
          <a:endParaRPr lang="en-US"/>
        </a:p>
      </dgm:t>
    </dgm:pt>
    <dgm:pt modelId="{1D13E27D-4B87-44EE-B4E6-603AB5D64B14}">
      <dgm:prSet phldrT="[Text]" custT="1"/>
      <dgm:spPr/>
      <dgm:t>
        <a:bodyPr/>
        <a:lstStyle/>
        <a:p>
          <a:r>
            <a:rPr lang="en-US" sz="2400" spc="-5" dirty="0">
              <a:latin typeface="Calibri"/>
              <a:cs typeface="Calibri"/>
            </a:rPr>
            <a:t>Location</a:t>
          </a:r>
          <a:endParaRPr lang="en-US" sz="2400" dirty="0"/>
        </a:p>
      </dgm:t>
    </dgm:pt>
    <dgm:pt modelId="{74643E17-5598-498E-9DA3-3C5947B3C0DD}" type="parTrans" cxnId="{49F119A6-E545-4762-89D0-9800FDEA154D}">
      <dgm:prSet/>
      <dgm:spPr/>
      <dgm:t>
        <a:bodyPr/>
        <a:lstStyle/>
        <a:p>
          <a:endParaRPr lang="en-US"/>
        </a:p>
      </dgm:t>
    </dgm:pt>
    <dgm:pt modelId="{A4921D30-3FFE-44D7-9DA9-993F9174C1B6}" type="sibTrans" cxnId="{49F119A6-E545-4762-89D0-9800FDEA154D}">
      <dgm:prSet/>
      <dgm:spPr/>
      <dgm:t>
        <a:bodyPr/>
        <a:lstStyle/>
        <a:p>
          <a:endParaRPr lang="en-US"/>
        </a:p>
      </dgm:t>
    </dgm:pt>
    <dgm:pt modelId="{A16A7959-17F5-4690-B24A-21397A21CEBB}">
      <dgm:prSet phldrT="[Text]" custT="1"/>
      <dgm:spPr/>
      <dgm:t>
        <a:bodyPr/>
        <a:lstStyle/>
        <a:p>
          <a:r>
            <a:rPr lang="en-US" sz="2400" spc="-5" dirty="0">
              <a:latin typeface="Calibri"/>
              <a:cs typeface="Calibri"/>
            </a:rPr>
            <a:t>Condition</a:t>
          </a:r>
          <a:endParaRPr lang="en-US" sz="2400" dirty="0"/>
        </a:p>
      </dgm:t>
    </dgm:pt>
    <dgm:pt modelId="{EBBC34C7-2C00-4A41-BAFD-5BD79693CD4C}" type="parTrans" cxnId="{3F78B194-1E27-4148-9E82-4F7F55963819}">
      <dgm:prSet/>
      <dgm:spPr/>
      <dgm:t>
        <a:bodyPr/>
        <a:lstStyle/>
        <a:p>
          <a:endParaRPr lang="en-US"/>
        </a:p>
      </dgm:t>
    </dgm:pt>
    <dgm:pt modelId="{1C27C108-82AC-4FDA-9F97-D3455919E55F}" type="sibTrans" cxnId="{3F78B194-1E27-4148-9E82-4F7F55963819}">
      <dgm:prSet/>
      <dgm:spPr/>
      <dgm:t>
        <a:bodyPr/>
        <a:lstStyle/>
        <a:p>
          <a:endParaRPr lang="en-US"/>
        </a:p>
      </dgm:t>
    </dgm:pt>
    <dgm:pt modelId="{1EAD38A1-5D6A-465F-968C-728694C4BCBB}">
      <dgm:prSet custT="1"/>
      <dgm:spPr/>
      <dgm:t>
        <a:bodyPr/>
        <a:lstStyle/>
        <a:p>
          <a:r>
            <a:rPr lang="en-US" sz="2400" spc="-5" dirty="0">
              <a:latin typeface="Calibri"/>
              <a:cs typeface="Calibri"/>
            </a:rPr>
            <a:t>Engineering</a:t>
          </a:r>
          <a:r>
            <a:rPr lang="en-US" sz="2400" spc="-195" dirty="0">
              <a:latin typeface="Calibri"/>
              <a:cs typeface="Calibri"/>
            </a:rPr>
            <a:t> </a:t>
          </a:r>
          <a:r>
            <a:rPr lang="en-US" sz="2400" spc="-5" dirty="0">
              <a:latin typeface="Calibri"/>
              <a:cs typeface="Calibri"/>
            </a:rPr>
            <a:t>Description</a:t>
          </a:r>
          <a:endParaRPr lang="en-US" sz="2400" dirty="0">
            <a:latin typeface="Calibri"/>
            <a:cs typeface="Calibri"/>
          </a:endParaRPr>
        </a:p>
      </dgm:t>
    </dgm:pt>
    <dgm:pt modelId="{8E82E4FA-24BD-400A-AEB2-AE490109FC12}" type="parTrans" cxnId="{ADF20377-6929-4DED-B0B9-4B0A0B984644}">
      <dgm:prSet/>
      <dgm:spPr/>
      <dgm:t>
        <a:bodyPr/>
        <a:lstStyle/>
        <a:p>
          <a:endParaRPr lang="en-US"/>
        </a:p>
      </dgm:t>
    </dgm:pt>
    <dgm:pt modelId="{0199C586-D3BD-4BAF-BD26-C62A41356D52}" type="sibTrans" cxnId="{ADF20377-6929-4DED-B0B9-4B0A0B984644}">
      <dgm:prSet/>
      <dgm:spPr/>
      <dgm:t>
        <a:bodyPr/>
        <a:lstStyle/>
        <a:p>
          <a:endParaRPr lang="en-US"/>
        </a:p>
      </dgm:t>
    </dgm:pt>
    <dgm:pt modelId="{C26BA6C0-89D3-4E80-8662-8CAA517C7348}">
      <dgm:prSet custT="1"/>
      <dgm:spPr/>
      <dgm:t>
        <a:bodyPr/>
        <a:lstStyle/>
        <a:p>
          <a:r>
            <a:rPr lang="en-US" sz="2400" spc="-5" dirty="0">
              <a:latin typeface="Calibri"/>
              <a:cs typeface="Calibri"/>
            </a:rPr>
            <a:t>Book</a:t>
          </a:r>
          <a:r>
            <a:rPr lang="en-US" sz="2400" spc="-165" dirty="0">
              <a:latin typeface="Calibri"/>
              <a:cs typeface="Calibri"/>
            </a:rPr>
            <a:t> </a:t>
          </a:r>
          <a:r>
            <a:rPr lang="en-US" sz="2400" spc="-35" dirty="0">
              <a:latin typeface="Calibri"/>
              <a:cs typeface="Calibri"/>
            </a:rPr>
            <a:t>Value</a:t>
          </a:r>
          <a:endParaRPr lang="en-US" sz="2400" dirty="0">
            <a:latin typeface="Calibri"/>
            <a:cs typeface="Calibri"/>
          </a:endParaRPr>
        </a:p>
      </dgm:t>
    </dgm:pt>
    <dgm:pt modelId="{440D39B0-C259-4337-BE1F-D8E87FFE129B}" type="parTrans" cxnId="{3BC5FFA2-B9D8-4A6F-94FE-9369308F1E41}">
      <dgm:prSet/>
      <dgm:spPr/>
      <dgm:t>
        <a:bodyPr/>
        <a:lstStyle/>
        <a:p>
          <a:endParaRPr lang="en-US"/>
        </a:p>
      </dgm:t>
    </dgm:pt>
    <dgm:pt modelId="{EEC320CD-8C5B-445E-BDBF-6004AE3A1637}" type="sibTrans" cxnId="{3BC5FFA2-B9D8-4A6F-94FE-9369308F1E41}">
      <dgm:prSet/>
      <dgm:spPr/>
      <dgm:t>
        <a:bodyPr/>
        <a:lstStyle/>
        <a:p>
          <a:endParaRPr lang="en-US"/>
        </a:p>
      </dgm:t>
    </dgm:pt>
    <dgm:pt modelId="{AF291DFC-429E-4740-AEED-1B80B5DD66C8}">
      <dgm:prSet custT="1"/>
      <dgm:spPr/>
      <dgm:t>
        <a:bodyPr/>
        <a:lstStyle/>
        <a:p>
          <a:r>
            <a:rPr lang="en-US" sz="2400" spc="-20" dirty="0">
              <a:latin typeface="Calibri"/>
              <a:cs typeface="Calibri"/>
            </a:rPr>
            <a:t>Replacement</a:t>
          </a:r>
          <a:r>
            <a:rPr lang="en-US" sz="2400" spc="-95" dirty="0">
              <a:latin typeface="Calibri"/>
              <a:cs typeface="Calibri"/>
            </a:rPr>
            <a:t> </a:t>
          </a:r>
          <a:r>
            <a:rPr lang="en-US" sz="2400" spc="-15" dirty="0">
              <a:latin typeface="Calibri"/>
              <a:cs typeface="Calibri"/>
            </a:rPr>
            <a:t>Costs</a:t>
          </a:r>
          <a:endParaRPr lang="en-US" sz="2400" dirty="0">
            <a:latin typeface="Calibri"/>
            <a:cs typeface="Calibri"/>
          </a:endParaRPr>
        </a:p>
      </dgm:t>
    </dgm:pt>
    <dgm:pt modelId="{967FE86F-9F70-40BB-9D8D-6FCC23673713}" type="parTrans" cxnId="{DC8A5C39-4550-4BA0-93B2-709CBA87CF75}">
      <dgm:prSet/>
      <dgm:spPr/>
      <dgm:t>
        <a:bodyPr/>
        <a:lstStyle/>
        <a:p>
          <a:endParaRPr lang="en-US"/>
        </a:p>
      </dgm:t>
    </dgm:pt>
    <dgm:pt modelId="{CE556408-357F-41F6-84BA-BCFE98197CD8}" type="sibTrans" cxnId="{DC8A5C39-4550-4BA0-93B2-709CBA87CF75}">
      <dgm:prSet/>
      <dgm:spPr/>
      <dgm:t>
        <a:bodyPr/>
        <a:lstStyle/>
        <a:p>
          <a:endParaRPr lang="en-US"/>
        </a:p>
      </dgm:t>
    </dgm:pt>
    <dgm:pt modelId="{03DFA3C7-9999-493E-94E5-96BCD8287864}">
      <dgm:prSet custT="1"/>
      <dgm:spPr/>
      <dgm:t>
        <a:bodyPr/>
        <a:lstStyle/>
        <a:p>
          <a:r>
            <a:rPr lang="en-US" sz="2400" spc="-20" dirty="0">
              <a:latin typeface="Calibri"/>
              <a:cs typeface="Calibri"/>
            </a:rPr>
            <a:t>Operating</a:t>
          </a:r>
          <a:r>
            <a:rPr lang="en-US" sz="2400" spc="-135" dirty="0">
              <a:latin typeface="Calibri"/>
              <a:cs typeface="Calibri"/>
            </a:rPr>
            <a:t> </a:t>
          </a:r>
          <a:r>
            <a:rPr lang="en-US" sz="2400" spc="-5" dirty="0">
              <a:latin typeface="Calibri"/>
              <a:cs typeface="Calibri"/>
            </a:rPr>
            <a:t>Costs</a:t>
          </a:r>
          <a:endParaRPr lang="en-US" sz="2400" dirty="0">
            <a:latin typeface="Calibri"/>
            <a:cs typeface="Calibri"/>
          </a:endParaRPr>
        </a:p>
      </dgm:t>
    </dgm:pt>
    <dgm:pt modelId="{1A182BE8-9480-4802-923D-8F2081F36ACF}" type="parTrans" cxnId="{28443CA0-AEBB-4678-A94A-878058CEB079}">
      <dgm:prSet/>
      <dgm:spPr/>
      <dgm:t>
        <a:bodyPr/>
        <a:lstStyle/>
        <a:p>
          <a:endParaRPr lang="en-US"/>
        </a:p>
      </dgm:t>
    </dgm:pt>
    <dgm:pt modelId="{3F7058E9-9A60-4221-81FB-34FE1BDBC1D1}" type="sibTrans" cxnId="{28443CA0-AEBB-4678-A94A-878058CEB079}">
      <dgm:prSet/>
      <dgm:spPr/>
      <dgm:t>
        <a:bodyPr/>
        <a:lstStyle/>
        <a:p>
          <a:endParaRPr lang="en-US"/>
        </a:p>
      </dgm:t>
    </dgm:pt>
    <dgm:pt modelId="{7B136920-A7FF-4B06-B735-D87F81E0A8F2}" type="pres">
      <dgm:prSet presAssocID="{3F347B87-C6E9-49FE-AB9D-459F6AA3FB12}" presName="vert0" presStyleCnt="0">
        <dgm:presLayoutVars>
          <dgm:dir/>
          <dgm:animOne val="branch"/>
          <dgm:animLvl val="lvl"/>
        </dgm:presLayoutVars>
      </dgm:prSet>
      <dgm:spPr/>
      <dgm:t>
        <a:bodyPr/>
        <a:lstStyle/>
        <a:p>
          <a:endParaRPr lang="en-US"/>
        </a:p>
      </dgm:t>
    </dgm:pt>
    <dgm:pt modelId="{3DE2A93B-68D5-4F7F-9732-85456F5EDE36}" type="pres">
      <dgm:prSet presAssocID="{FD028EF0-F699-440F-9999-C3BB91D4D557}" presName="thickLine" presStyleLbl="alignNode1" presStyleIdx="0" presStyleCnt="1"/>
      <dgm:spPr/>
    </dgm:pt>
    <dgm:pt modelId="{4E44F808-4CE5-4851-9379-C4F7E60DE80C}" type="pres">
      <dgm:prSet presAssocID="{FD028EF0-F699-440F-9999-C3BB91D4D557}" presName="horz1" presStyleCnt="0"/>
      <dgm:spPr/>
    </dgm:pt>
    <dgm:pt modelId="{058B517C-B410-4922-BED9-D83EFC31B56A}" type="pres">
      <dgm:prSet presAssocID="{FD028EF0-F699-440F-9999-C3BB91D4D557}" presName="tx1" presStyleLbl="revTx" presStyleIdx="0" presStyleCnt="7" custScaleX="303996"/>
      <dgm:spPr/>
      <dgm:t>
        <a:bodyPr/>
        <a:lstStyle/>
        <a:p>
          <a:endParaRPr lang="en-US"/>
        </a:p>
      </dgm:t>
    </dgm:pt>
    <dgm:pt modelId="{EE332D40-16CE-4AFB-ADC8-BA9CBE57BDB8}" type="pres">
      <dgm:prSet presAssocID="{FD028EF0-F699-440F-9999-C3BB91D4D557}" presName="vert1" presStyleCnt="0"/>
      <dgm:spPr/>
    </dgm:pt>
    <dgm:pt modelId="{906474AC-719B-4761-A4EB-242A2F7595B0}" type="pres">
      <dgm:prSet presAssocID="{1D13E27D-4B87-44EE-B4E6-603AB5D64B14}" presName="vertSpace2a" presStyleCnt="0"/>
      <dgm:spPr/>
    </dgm:pt>
    <dgm:pt modelId="{95B1B6AE-59CD-48AC-A092-4083AF88E1EF}" type="pres">
      <dgm:prSet presAssocID="{1D13E27D-4B87-44EE-B4E6-603AB5D64B14}" presName="horz2" presStyleCnt="0"/>
      <dgm:spPr/>
    </dgm:pt>
    <dgm:pt modelId="{13EDD9E6-DF06-40EB-A81B-1F67FCE63744}" type="pres">
      <dgm:prSet presAssocID="{1D13E27D-4B87-44EE-B4E6-603AB5D64B14}" presName="horzSpace2" presStyleCnt="0"/>
      <dgm:spPr/>
    </dgm:pt>
    <dgm:pt modelId="{19D1D8B6-3CD4-43DC-AD42-379DF05D76B6}" type="pres">
      <dgm:prSet presAssocID="{1D13E27D-4B87-44EE-B4E6-603AB5D64B14}" presName="tx2" presStyleLbl="revTx" presStyleIdx="1" presStyleCnt="7"/>
      <dgm:spPr/>
      <dgm:t>
        <a:bodyPr/>
        <a:lstStyle/>
        <a:p>
          <a:endParaRPr lang="en-US"/>
        </a:p>
      </dgm:t>
    </dgm:pt>
    <dgm:pt modelId="{30FA439D-C88E-419B-BE70-691BD8F82BF0}" type="pres">
      <dgm:prSet presAssocID="{1D13E27D-4B87-44EE-B4E6-603AB5D64B14}" presName="vert2" presStyleCnt="0"/>
      <dgm:spPr/>
    </dgm:pt>
    <dgm:pt modelId="{AB5773A2-E4D3-4EB7-B5E4-17312F810FB0}" type="pres">
      <dgm:prSet presAssocID="{1D13E27D-4B87-44EE-B4E6-603AB5D64B14}" presName="thinLine2b" presStyleLbl="callout" presStyleIdx="0" presStyleCnt="6"/>
      <dgm:spPr/>
    </dgm:pt>
    <dgm:pt modelId="{326AA14A-A82F-4BC6-A0D5-B2321D885CCD}" type="pres">
      <dgm:prSet presAssocID="{1D13E27D-4B87-44EE-B4E6-603AB5D64B14}" presName="vertSpace2b" presStyleCnt="0"/>
      <dgm:spPr/>
    </dgm:pt>
    <dgm:pt modelId="{AC87DDE2-06A2-42DF-BB55-08DD22190B6A}" type="pres">
      <dgm:prSet presAssocID="{1EAD38A1-5D6A-465F-968C-728694C4BCBB}" presName="horz2" presStyleCnt="0"/>
      <dgm:spPr/>
    </dgm:pt>
    <dgm:pt modelId="{2CA196A2-135A-45F3-AB43-74A7F809D21C}" type="pres">
      <dgm:prSet presAssocID="{1EAD38A1-5D6A-465F-968C-728694C4BCBB}" presName="horzSpace2" presStyleCnt="0"/>
      <dgm:spPr/>
    </dgm:pt>
    <dgm:pt modelId="{B0FE22DB-38EC-487E-9757-787DC61225FE}" type="pres">
      <dgm:prSet presAssocID="{1EAD38A1-5D6A-465F-968C-728694C4BCBB}" presName="tx2" presStyleLbl="revTx" presStyleIdx="2" presStyleCnt="7"/>
      <dgm:spPr/>
      <dgm:t>
        <a:bodyPr/>
        <a:lstStyle/>
        <a:p>
          <a:endParaRPr lang="en-US"/>
        </a:p>
      </dgm:t>
    </dgm:pt>
    <dgm:pt modelId="{70E4E405-DFEC-411B-946E-392BF138A3F5}" type="pres">
      <dgm:prSet presAssocID="{1EAD38A1-5D6A-465F-968C-728694C4BCBB}" presName="vert2" presStyleCnt="0"/>
      <dgm:spPr/>
    </dgm:pt>
    <dgm:pt modelId="{FC8EE960-8ED9-4D95-94EA-81DECA556470}" type="pres">
      <dgm:prSet presAssocID="{1EAD38A1-5D6A-465F-968C-728694C4BCBB}" presName="thinLine2b" presStyleLbl="callout" presStyleIdx="1" presStyleCnt="6"/>
      <dgm:spPr/>
    </dgm:pt>
    <dgm:pt modelId="{2BFFEBF5-3D48-4D8D-8AE3-74282123233C}" type="pres">
      <dgm:prSet presAssocID="{1EAD38A1-5D6A-465F-968C-728694C4BCBB}" presName="vertSpace2b" presStyleCnt="0"/>
      <dgm:spPr/>
    </dgm:pt>
    <dgm:pt modelId="{ED7A06BE-D3AA-4E8C-A2E5-C7B797C7B40D}" type="pres">
      <dgm:prSet presAssocID="{C26BA6C0-89D3-4E80-8662-8CAA517C7348}" presName="horz2" presStyleCnt="0"/>
      <dgm:spPr/>
    </dgm:pt>
    <dgm:pt modelId="{C036A61B-F68C-417C-BFDF-FDBA8A26E722}" type="pres">
      <dgm:prSet presAssocID="{C26BA6C0-89D3-4E80-8662-8CAA517C7348}" presName="horzSpace2" presStyleCnt="0"/>
      <dgm:spPr/>
    </dgm:pt>
    <dgm:pt modelId="{32DD8BD1-DC0B-4051-B9AA-6DA5D5DEF720}" type="pres">
      <dgm:prSet presAssocID="{C26BA6C0-89D3-4E80-8662-8CAA517C7348}" presName="tx2" presStyleLbl="revTx" presStyleIdx="3" presStyleCnt="7"/>
      <dgm:spPr/>
      <dgm:t>
        <a:bodyPr/>
        <a:lstStyle/>
        <a:p>
          <a:endParaRPr lang="en-US"/>
        </a:p>
      </dgm:t>
    </dgm:pt>
    <dgm:pt modelId="{4B31D954-B111-4F99-829B-2191B064A1A8}" type="pres">
      <dgm:prSet presAssocID="{C26BA6C0-89D3-4E80-8662-8CAA517C7348}" presName="vert2" presStyleCnt="0"/>
      <dgm:spPr/>
    </dgm:pt>
    <dgm:pt modelId="{B82EAE80-013E-407F-BEEA-438B937CC06B}" type="pres">
      <dgm:prSet presAssocID="{C26BA6C0-89D3-4E80-8662-8CAA517C7348}" presName="thinLine2b" presStyleLbl="callout" presStyleIdx="2" presStyleCnt="6"/>
      <dgm:spPr/>
    </dgm:pt>
    <dgm:pt modelId="{7820BE83-8115-4FCF-8679-FADD9BA8DF78}" type="pres">
      <dgm:prSet presAssocID="{C26BA6C0-89D3-4E80-8662-8CAA517C7348}" presName="vertSpace2b" presStyleCnt="0"/>
      <dgm:spPr/>
    </dgm:pt>
    <dgm:pt modelId="{A670409E-ACF2-466F-9FE4-411FA92CE487}" type="pres">
      <dgm:prSet presAssocID="{A16A7959-17F5-4690-B24A-21397A21CEBB}" presName="horz2" presStyleCnt="0"/>
      <dgm:spPr/>
    </dgm:pt>
    <dgm:pt modelId="{4896D8DB-691A-4D2A-9CFE-67437D960DA0}" type="pres">
      <dgm:prSet presAssocID="{A16A7959-17F5-4690-B24A-21397A21CEBB}" presName="horzSpace2" presStyleCnt="0"/>
      <dgm:spPr/>
    </dgm:pt>
    <dgm:pt modelId="{240580EA-392C-48B3-82ED-F04C0566AABE}" type="pres">
      <dgm:prSet presAssocID="{A16A7959-17F5-4690-B24A-21397A21CEBB}" presName="tx2" presStyleLbl="revTx" presStyleIdx="4" presStyleCnt="7"/>
      <dgm:spPr/>
      <dgm:t>
        <a:bodyPr/>
        <a:lstStyle/>
        <a:p>
          <a:endParaRPr lang="en-US"/>
        </a:p>
      </dgm:t>
    </dgm:pt>
    <dgm:pt modelId="{4BC94A86-818A-42E8-99C3-A72AB8EF205B}" type="pres">
      <dgm:prSet presAssocID="{A16A7959-17F5-4690-B24A-21397A21CEBB}" presName="vert2" presStyleCnt="0"/>
      <dgm:spPr/>
    </dgm:pt>
    <dgm:pt modelId="{F5D80D41-F090-4EC1-B6CF-DF5A4C2433D2}" type="pres">
      <dgm:prSet presAssocID="{A16A7959-17F5-4690-B24A-21397A21CEBB}" presName="thinLine2b" presStyleLbl="callout" presStyleIdx="3" presStyleCnt="6"/>
      <dgm:spPr/>
    </dgm:pt>
    <dgm:pt modelId="{1B7D73C1-7E0E-4B51-8345-9B637A901305}" type="pres">
      <dgm:prSet presAssocID="{A16A7959-17F5-4690-B24A-21397A21CEBB}" presName="vertSpace2b" presStyleCnt="0"/>
      <dgm:spPr/>
    </dgm:pt>
    <dgm:pt modelId="{B8A7891B-0BEA-4E13-A3DF-CD85833C4291}" type="pres">
      <dgm:prSet presAssocID="{AF291DFC-429E-4740-AEED-1B80B5DD66C8}" presName="horz2" presStyleCnt="0"/>
      <dgm:spPr/>
    </dgm:pt>
    <dgm:pt modelId="{EA9DB60C-5C1F-4779-B0E8-B9E5D5E0A8DA}" type="pres">
      <dgm:prSet presAssocID="{AF291DFC-429E-4740-AEED-1B80B5DD66C8}" presName="horzSpace2" presStyleCnt="0"/>
      <dgm:spPr/>
    </dgm:pt>
    <dgm:pt modelId="{C9E07FC8-E1F4-46F3-A796-6AA3CA146087}" type="pres">
      <dgm:prSet presAssocID="{AF291DFC-429E-4740-AEED-1B80B5DD66C8}" presName="tx2" presStyleLbl="revTx" presStyleIdx="5" presStyleCnt="7"/>
      <dgm:spPr/>
      <dgm:t>
        <a:bodyPr/>
        <a:lstStyle/>
        <a:p>
          <a:endParaRPr lang="en-US"/>
        </a:p>
      </dgm:t>
    </dgm:pt>
    <dgm:pt modelId="{6028E985-E4A7-4F3E-B6D8-718A4E22A196}" type="pres">
      <dgm:prSet presAssocID="{AF291DFC-429E-4740-AEED-1B80B5DD66C8}" presName="vert2" presStyleCnt="0"/>
      <dgm:spPr/>
    </dgm:pt>
    <dgm:pt modelId="{6A38C98F-9BBC-4AA3-8455-3A7D6BEB0827}" type="pres">
      <dgm:prSet presAssocID="{AF291DFC-429E-4740-AEED-1B80B5DD66C8}" presName="thinLine2b" presStyleLbl="callout" presStyleIdx="4" presStyleCnt="6"/>
      <dgm:spPr/>
    </dgm:pt>
    <dgm:pt modelId="{183B4B4B-5FCC-4750-84CC-0BE5F8AB1940}" type="pres">
      <dgm:prSet presAssocID="{AF291DFC-429E-4740-AEED-1B80B5DD66C8}" presName="vertSpace2b" presStyleCnt="0"/>
      <dgm:spPr/>
    </dgm:pt>
    <dgm:pt modelId="{2A3037B1-32FE-405B-AD4D-A364A7B91125}" type="pres">
      <dgm:prSet presAssocID="{03DFA3C7-9999-493E-94E5-96BCD8287864}" presName="horz2" presStyleCnt="0"/>
      <dgm:spPr/>
    </dgm:pt>
    <dgm:pt modelId="{F434234C-E53E-4EA8-993E-85DD1DEC31BD}" type="pres">
      <dgm:prSet presAssocID="{03DFA3C7-9999-493E-94E5-96BCD8287864}" presName="horzSpace2" presStyleCnt="0"/>
      <dgm:spPr/>
    </dgm:pt>
    <dgm:pt modelId="{7A03E67C-D142-499C-8AC2-97824B0FCDC2}" type="pres">
      <dgm:prSet presAssocID="{03DFA3C7-9999-493E-94E5-96BCD8287864}" presName="tx2" presStyleLbl="revTx" presStyleIdx="6" presStyleCnt="7"/>
      <dgm:spPr/>
      <dgm:t>
        <a:bodyPr/>
        <a:lstStyle/>
        <a:p>
          <a:endParaRPr lang="en-US"/>
        </a:p>
      </dgm:t>
    </dgm:pt>
    <dgm:pt modelId="{D3636A02-6405-4E7F-AF9B-B68059DC5457}" type="pres">
      <dgm:prSet presAssocID="{03DFA3C7-9999-493E-94E5-96BCD8287864}" presName="vert2" presStyleCnt="0"/>
      <dgm:spPr/>
    </dgm:pt>
    <dgm:pt modelId="{08AED888-EF54-4097-91BB-C0B51F4F3821}" type="pres">
      <dgm:prSet presAssocID="{03DFA3C7-9999-493E-94E5-96BCD8287864}" presName="thinLine2b" presStyleLbl="callout" presStyleIdx="5" presStyleCnt="6"/>
      <dgm:spPr/>
    </dgm:pt>
    <dgm:pt modelId="{E5094126-A4F3-40D0-84CD-3C56C5BDD965}" type="pres">
      <dgm:prSet presAssocID="{03DFA3C7-9999-493E-94E5-96BCD8287864}" presName="vertSpace2b" presStyleCnt="0"/>
      <dgm:spPr/>
    </dgm:pt>
  </dgm:ptLst>
  <dgm:cxnLst>
    <dgm:cxn modelId="{ADF20377-6929-4DED-B0B9-4B0A0B984644}" srcId="{FD028EF0-F699-440F-9999-C3BB91D4D557}" destId="{1EAD38A1-5D6A-465F-968C-728694C4BCBB}" srcOrd="1" destOrd="0" parTransId="{8E82E4FA-24BD-400A-AEB2-AE490109FC12}" sibTransId="{0199C586-D3BD-4BAF-BD26-C62A41356D52}"/>
    <dgm:cxn modelId="{DC8A5C39-4550-4BA0-93B2-709CBA87CF75}" srcId="{FD028EF0-F699-440F-9999-C3BB91D4D557}" destId="{AF291DFC-429E-4740-AEED-1B80B5DD66C8}" srcOrd="4" destOrd="0" parTransId="{967FE86F-9F70-40BB-9D8D-6FCC23673713}" sibTransId="{CE556408-357F-41F6-84BA-BCFE98197CD8}"/>
    <dgm:cxn modelId="{A19D391F-67C6-42BB-8D03-13800E36E9BD}" type="presOf" srcId="{FD028EF0-F699-440F-9999-C3BB91D4D557}" destId="{058B517C-B410-4922-BED9-D83EFC31B56A}" srcOrd="0" destOrd="0" presId="urn:microsoft.com/office/officeart/2008/layout/LinedList"/>
    <dgm:cxn modelId="{28443CA0-AEBB-4678-A94A-878058CEB079}" srcId="{FD028EF0-F699-440F-9999-C3BB91D4D557}" destId="{03DFA3C7-9999-493E-94E5-96BCD8287864}" srcOrd="5" destOrd="0" parTransId="{1A182BE8-9480-4802-923D-8F2081F36ACF}" sibTransId="{3F7058E9-9A60-4221-81FB-34FE1BDBC1D1}"/>
    <dgm:cxn modelId="{7D2B36FC-13F8-44FA-B807-0614A9D7884E}" type="presOf" srcId="{3F347B87-C6E9-49FE-AB9D-459F6AA3FB12}" destId="{7B136920-A7FF-4B06-B735-D87F81E0A8F2}" srcOrd="0" destOrd="0" presId="urn:microsoft.com/office/officeart/2008/layout/LinedList"/>
    <dgm:cxn modelId="{C0360B65-1F77-4643-9BDF-C1135CAA2427}" srcId="{3F347B87-C6E9-49FE-AB9D-459F6AA3FB12}" destId="{FD028EF0-F699-440F-9999-C3BB91D4D557}" srcOrd="0" destOrd="0" parTransId="{F87D297A-98F2-4811-9AEE-1DFD0F466248}" sibTransId="{968581C0-3120-4099-92C1-D7F2CBE9B1A7}"/>
    <dgm:cxn modelId="{3BC5FFA2-B9D8-4A6F-94FE-9369308F1E41}" srcId="{FD028EF0-F699-440F-9999-C3BB91D4D557}" destId="{C26BA6C0-89D3-4E80-8662-8CAA517C7348}" srcOrd="2" destOrd="0" parTransId="{440D39B0-C259-4337-BE1F-D8E87FFE129B}" sibTransId="{EEC320CD-8C5B-445E-BDBF-6004AE3A1637}"/>
    <dgm:cxn modelId="{85553E68-B92D-4F4E-908E-11AB50627DAC}" type="presOf" srcId="{A16A7959-17F5-4690-B24A-21397A21CEBB}" destId="{240580EA-392C-48B3-82ED-F04C0566AABE}" srcOrd="0" destOrd="0" presId="urn:microsoft.com/office/officeart/2008/layout/LinedList"/>
    <dgm:cxn modelId="{C1EF29BF-82AA-4DE3-8631-8C4A747B158B}" type="presOf" srcId="{1EAD38A1-5D6A-465F-968C-728694C4BCBB}" destId="{B0FE22DB-38EC-487E-9757-787DC61225FE}" srcOrd="0" destOrd="0" presId="urn:microsoft.com/office/officeart/2008/layout/LinedList"/>
    <dgm:cxn modelId="{94DE1F11-D3D4-48AA-89AA-72A7940A7B38}" type="presOf" srcId="{03DFA3C7-9999-493E-94E5-96BCD8287864}" destId="{7A03E67C-D142-499C-8AC2-97824B0FCDC2}" srcOrd="0" destOrd="0" presId="urn:microsoft.com/office/officeart/2008/layout/LinedList"/>
    <dgm:cxn modelId="{49F119A6-E545-4762-89D0-9800FDEA154D}" srcId="{FD028EF0-F699-440F-9999-C3BB91D4D557}" destId="{1D13E27D-4B87-44EE-B4E6-603AB5D64B14}" srcOrd="0" destOrd="0" parTransId="{74643E17-5598-498E-9DA3-3C5947B3C0DD}" sibTransId="{A4921D30-3FFE-44D7-9DA9-993F9174C1B6}"/>
    <dgm:cxn modelId="{562FF653-E33E-46BA-A1A6-A85E84FAA64B}" type="presOf" srcId="{C26BA6C0-89D3-4E80-8662-8CAA517C7348}" destId="{32DD8BD1-DC0B-4051-B9AA-6DA5D5DEF720}" srcOrd="0" destOrd="0" presId="urn:microsoft.com/office/officeart/2008/layout/LinedList"/>
    <dgm:cxn modelId="{A87332F1-B1B9-4CC1-87E0-DF79BBF7A82D}" type="presOf" srcId="{1D13E27D-4B87-44EE-B4E6-603AB5D64B14}" destId="{19D1D8B6-3CD4-43DC-AD42-379DF05D76B6}" srcOrd="0" destOrd="0" presId="urn:microsoft.com/office/officeart/2008/layout/LinedList"/>
    <dgm:cxn modelId="{3F78B194-1E27-4148-9E82-4F7F55963819}" srcId="{FD028EF0-F699-440F-9999-C3BB91D4D557}" destId="{A16A7959-17F5-4690-B24A-21397A21CEBB}" srcOrd="3" destOrd="0" parTransId="{EBBC34C7-2C00-4A41-BAFD-5BD79693CD4C}" sibTransId="{1C27C108-82AC-4FDA-9F97-D3455919E55F}"/>
    <dgm:cxn modelId="{35F0BB54-0F80-4CA5-A450-A5396F5F5973}" type="presOf" srcId="{AF291DFC-429E-4740-AEED-1B80B5DD66C8}" destId="{C9E07FC8-E1F4-46F3-A796-6AA3CA146087}" srcOrd="0" destOrd="0" presId="urn:microsoft.com/office/officeart/2008/layout/LinedList"/>
    <dgm:cxn modelId="{FE1624E2-8DDB-4567-9182-FB0FDBA88B9F}" type="presParOf" srcId="{7B136920-A7FF-4B06-B735-D87F81E0A8F2}" destId="{3DE2A93B-68D5-4F7F-9732-85456F5EDE36}" srcOrd="0" destOrd="0" presId="urn:microsoft.com/office/officeart/2008/layout/LinedList"/>
    <dgm:cxn modelId="{4D93595E-CBBF-42D8-8D5E-4F7FF8303137}" type="presParOf" srcId="{7B136920-A7FF-4B06-B735-D87F81E0A8F2}" destId="{4E44F808-4CE5-4851-9379-C4F7E60DE80C}" srcOrd="1" destOrd="0" presId="urn:microsoft.com/office/officeart/2008/layout/LinedList"/>
    <dgm:cxn modelId="{9489DA59-D989-4653-AAD2-2C1AD1682367}" type="presParOf" srcId="{4E44F808-4CE5-4851-9379-C4F7E60DE80C}" destId="{058B517C-B410-4922-BED9-D83EFC31B56A}" srcOrd="0" destOrd="0" presId="urn:microsoft.com/office/officeart/2008/layout/LinedList"/>
    <dgm:cxn modelId="{5628782E-5E0B-446F-BF7F-52757EB49846}" type="presParOf" srcId="{4E44F808-4CE5-4851-9379-C4F7E60DE80C}" destId="{EE332D40-16CE-4AFB-ADC8-BA9CBE57BDB8}" srcOrd="1" destOrd="0" presId="urn:microsoft.com/office/officeart/2008/layout/LinedList"/>
    <dgm:cxn modelId="{5A811B9C-FFAF-4A08-ADFD-164E8C64BF8D}" type="presParOf" srcId="{EE332D40-16CE-4AFB-ADC8-BA9CBE57BDB8}" destId="{906474AC-719B-4761-A4EB-242A2F7595B0}" srcOrd="0" destOrd="0" presId="urn:microsoft.com/office/officeart/2008/layout/LinedList"/>
    <dgm:cxn modelId="{FEC7B71E-AA1D-4D7A-807F-EC6302FF4656}" type="presParOf" srcId="{EE332D40-16CE-4AFB-ADC8-BA9CBE57BDB8}" destId="{95B1B6AE-59CD-48AC-A092-4083AF88E1EF}" srcOrd="1" destOrd="0" presId="urn:microsoft.com/office/officeart/2008/layout/LinedList"/>
    <dgm:cxn modelId="{A23D3FE5-11FF-498F-AC4D-DCCE7E7991C7}" type="presParOf" srcId="{95B1B6AE-59CD-48AC-A092-4083AF88E1EF}" destId="{13EDD9E6-DF06-40EB-A81B-1F67FCE63744}" srcOrd="0" destOrd="0" presId="urn:microsoft.com/office/officeart/2008/layout/LinedList"/>
    <dgm:cxn modelId="{B02AB35D-A7E5-422C-83BE-86C8B43EF66E}" type="presParOf" srcId="{95B1B6AE-59CD-48AC-A092-4083AF88E1EF}" destId="{19D1D8B6-3CD4-43DC-AD42-379DF05D76B6}" srcOrd="1" destOrd="0" presId="urn:microsoft.com/office/officeart/2008/layout/LinedList"/>
    <dgm:cxn modelId="{E14D51F3-2320-47A9-96B4-AF3AD6582D7A}" type="presParOf" srcId="{95B1B6AE-59CD-48AC-A092-4083AF88E1EF}" destId="{30FA439D-C88E-419B-BE70-691BD8F82BF0}" srcOrd="2" destOrd="0" presId="urn:microsoft.com/office/officeart/2008/layout/LinedList"/>
    <dgm:cxn modelId="{0E52A981-C2ED-4E47-A9B2-2801D96D6BA5}" type="presParOf" srcId="{EE332D40-16CE-4AFB-ADC8-BA9CBE57BDB8}" destId="{AB5773A2-E4D3-4EB7-B5E4-17312F810FB0}" srcOrd="2" destOrd="0" presId="urn:microsoft.com/office/officeart/2008/layout/LinedList"/>
    <dgm:cxn modelId="{C6EDB639-E4AD-4C72-8C44-F35FBEAAAF16}" type="presParOf" srcId="{EE332D40-16CE-4AFB-ADC8-BA9CBE57BDB8}" destId="{326AA14A-A82F-4BC6-A0D5-B2321D885CCD}" srcOrd="3" destOrd="0" presId="urn:microsoft.com/office/officeart/2008/layout/LinedList"/>
    <dgm:cxn modelId="{21EAB5B2-6373-4108-9B3B-72346B9B3107}" type="presParOf" srcId="{EE332D40-16CE-4AFB-ADC8-BA9CBE57BDB8}" destId="{AC87DDE2-06A2-42DF-BB55-08DD22190B6A}" srcOrd="4" destOrd="0" presId="urn:microsoft.com/office/officeart/2008/layout/LinedList"/>
    <dgm:cxn modelId="{230822CA-A662-47AF-84D6-17AA7D6D8EE2}" type="presParOf" srcId="{AC87DDE2-06A2-42DF-BB55-08DD22190B6A}" destId="{2CA196A2-135A-45F3-AB43-74A7F809D21C}" srcOrd="0" destOrd="0" presId="urn:microsoft.com/office/officeart/2008/layout/LinedList"/>
    <dgm:cxn modelId="{DD797420-34C1-44E8-89E6-657F7E1EA478}" type="presParOf" srcId="{AC87DDE2-06A2-42DF-BB55-08DD22190B6A}" destId="{B0FE22DB-38EC-487E-9757-787DC61225FE}" srcOrd="1" destOrd="0" presId="urn:microsoft.com/office/officeart/2008/layout/LinedList"/>
    <dgm:cxn modelId="{FC3A6DA5-6A50-4CFC-BAD0-32035512AEE4}" type="presParOf" srcId="{AC87DDE2-06A2-42DF-BB55-08DD22190B6A}" destId="{70E4E405-DFEC-411B-946E-392BF138A3F5}" srcOrd="2" destOrd="0" presId="urn:microsoft.com/office/officeart/2008/layout/LinedList"/>
    <dgm:cxn modelId="{5A057302-E9B5-4909-B0C9-06F147B83036}" type="presParOf" srcId="{EE332D40-16CE-4AFB-ADC8-BA9CBE57BDB8}" destId="{FC8EE960-8ED9-4D95-94EA-81DECA556470}" srcOrd="5" destOrd="0" presId="urn:microsoft.com/office/officeart/2008/layout/LinedList"/>
    <dgm:cxn modelId="{757D07C6-1EC7-49B1-B979-8D37BD400A1A}" type="presParOf" srcId="{EE332D40-16CE-4AFB-ADC8-BA9CBE57BDB8}" destId="{2BFFEBF5-3D48-4D8D-8AE3-74282123233C}" srcOrd="6" destOrd="0" presId="urn:microsoft.com/office/officeart/2008/layout/LinedList"/>
    <dgm:cxn modelId="{EEBDF3E0-27A2-47A0-A0A1-4E0E2AE40508}" type="presParOf" srcId="{EE332D40-16CE-4AFB-ADC8-BA9CBE57BDB8}" destId="{ED7A06BE-D3AA-4E8C-A2E5-C7B797C7B40D}" srcOrd="7" destOrd="0" presId="urn:microsoft.com/office/officeart/2008/layout/LinedList"/>
    <dgm:cxn modelId="{21E4FBEB-FDDD-43E1-8130-8EE34FFD18AC}" type="presParOf" srcId="{ED7A06BE-D3AA-4E8C-A2E5-C7B797C7B40D}" destId="{C036A61B-F68C-417C-BFDF-FDBA8A26E722}" srcOrd="0" destOrd="0" presId="urn:microsoft.com/office/officeart/2008/layout/LinedList"/>
    <dgm:cxn modelId="{FC40F805-D984-48B2-AF53-2ED463432EB8}" type="presParOf" srcId="{ED7A06BE-D3AA-4E8C-A2E5-C7B797C7B40D}" destId="{32DD8BD1-DC0B-4051-B9AA-6DA5D5DEF720}" srcOrd="1" destOrd="0" presId="urn:microsoft.com/office/officeart/2008/layout/LinedList"/>
    <dgm:cxn modelId="{36C9580E-A67E-42F1-B929-F31A80239617}" type="presParOf" srcId="{ED7A06BE-D3AA-4E8C-A2E5-C7B797C7B40D}" destId="{4B31D954-B111-4F99-829B-2191B064A1A8}" srcOrd="2" destOrd="0" presId="urn:microsoft.com/office/officeart/2008/layout/LinedList"/>
    <dgm:cxn modelId="{6310C4B1-8F2B-4FA3-8676-6D61762779F5}" type="presParOf" srcId="{EE332D40-16CE-4AFB-ADC8-BA9CBE57BDB8}" destId="{B82EAE80-013E-407F-BEEA-438B937CC06B}" srcOrd="8" destOrd="0" presId="urn:microsoft.com/office/officeart/2008/layout/LinedList"/>
    <dgm:cxn modelId="{0A1885FD-E3D1-41F1-B556-06EDBF254BDA}" type="presParOf" srcId="{EE332D40-16CE-4AFB-ADC8-BA9CBE57BDB8}" destId="{7820BE83-8115-4FCF-8679-FADD9BA8DF78}" srcOrd="9" destOrd="0" presId="urn:microsoft.com/office/officeart/2008/layout/LinedList"/>
    <dgm:cxn modelId="{97EEE148-5451-4A0B-BCBC-F69D4CFEA776}" type="presParOf" srcId="{EE332D40-16CE-4AFB-ADC8-BA9CBE57BDB8}" destId="{A670409E-ACF2-466F-9FE4-411FA92CE487}" srcOrd="10" destOrd="0" presId="urn:microsoft.com/office/officeart/2008/layout/LinedList"/>
    <dgm:cxn modelId="{12D6DB1D-822E-46DC-B3F8-692BB217C1DA}" type="presParOf" srcId="{A670409E-ACF2-466F-9FE4-411FA92CE487}" destId="{4896D8DB-691A-4D2A-9CFE-67437D960DA0}" srcOrd="0" destOrd="0" presId="urn:microsoft.com/office/officeart/2008/layout/LinedList"/>
    <dgm:cxn modelId="{2BC7AD8C-619C-46E7-83D5-73423AA549E4}" type="presParOf" srcId="{A670409E-ACF2-466F-9FE4-411FA92CE487}" destId="{240580EA-392C-48B3-82ED-F04C0566AABE}" srcOrd="1" destOrd="0" presId="urn:microsoft.com/office/officeart/2008/layout/LinedList"/>
    <dgm:cxn modelId="{1D46006D-7287-4ECA-96AC-C05454DCCA4A}" type="presParOf" srcId="{A670409E-ACF2-466F-9FE4-411FA92CE487}" destId="{4BC94A86-818A-42E8-99C3-A72AB8EF205B}" srcOrd="2" destOrd="0" presId="urn:microsoft.com/office/officeart/2008/layout/LinedList"/>
    <dgm:cxn modelId="{A8558955-D55B-40B0-9953-3B8AE00B77A7}" type="presParOf" srcId="{EE332D40-16CE-4AFB-ADC8-BA9CBE57BDB8}" destId="{F5D80D41-F090-4EC1-B6CF-DF5A4C2433D2}" srcOrd="11" destOrd="0" presId="urn:microsoft.com/office/officeart/2008/layout/LinedList"/>
    <dgm:cxn modelId="{BEDC40E2-B991-4AEA-9ABF-C3FC95B54004}" type="presParOf" srcId="{EE332D40-16CE-4AFB-ADC8-BA9CBE57BDB8}" destId="{1B7D73C1-7E0E-4B51-8345-9B637A901305}" srcOrd="12" destOrd="0" presId="urn:microsoft.com/office/officeart/2008/layout/LinedList"/>
    <dgm:cxn modelId="{C90BC556-605A-4D4F-9F35-98C6D40BDAA2}" type="presParOf" srcId="{EE332D40-16CE-4AFB-ADC8-BA9CBE57BDB8}" destId="{B8A7891B-0BEA-4E13-A3DF-CD85833C4291}" srcOrd="13" destOrd="0" presId="urn:microsoft.com/office/officeart/2008/layout/LinedList"/>
    <dgm:cxn modelId="{63ABEFDB-150F-410E-BBE4-80EFB2775F39}" type="presParOf" srcId="{B8A7891B-0BEA-4E13-A3DF-CD85833C4291}" destId="{EA9DB60C-5C1F-4779-B0E8-B9E5D5E0A8DA}" srcOrd="0" destOrd="0" presId="urn:microsoft.com/office/officeart/2008/layout/LinedList"/>
    <dgm:cxn modelId="{6B723E15-C95D-4E37-9E37-D8B9055F7028}" type="presParOf" srcId="{B8A7891B-0BEA-4E13-A3DF-CD85833C4291}" destId="{C9E07FC8-E1F4-46F3-A796-6AA3CA146087}" srcOrd="1" destOrd="0" presId="urn:microsoft.com/office/officeart/2008/layout/LinedList"/>
    <dgm:cxn modelId="{7E069982-F082-4F95-8442-0BE70D3DD1D2}" type="presParOf" srcId="{B8A7891B-0BEA-4E13-A3DF-CD85833C4291}" destId="{6028E985-E4A7-4F3E-B6D8-718A4E22A196}" srcOrd="2" destOrd="0" presId="urn:microsoft.com/office/officeart/2008/layout/LinedList"/>
    <dgm:cxn modelId="{19F63123-BE1F-448A-B6E4-4F9EE9DB5AA4}" type="presParOf" srcId="{EE332D40-16CE-4AFB-ADC8-BA9CBE57BDB8}" destId="{6A38C98F-9BBC-4AA3-8455-3A7D6BEB0827}" srcOrd="14" destOrd="0" presId="urn:microsoft.com/office/officeart/2008/layout/LinedList"/>
    <dgm:cxn modelId="{5A1E8C97-9622-49C7-B8FB-E6D453CC5E14}" type="presParOf" srcId="{EE332D40-16CE-4AFB-ADC8-BA9CBE57BDB8}" destId="{183B4B4B-5FCC-4750-84CC-0BE5F8AB1940}" srcOrd="15" destOrd="0" presId="urn:microsoft.com/office/officeart/2008/layout/LinedList"/>
    <dgm:cxn modelId="{03CB9463-303D-4B58-B0D3-FDDA4C228982}" type="presParOf" srcId="{EE332D40-16CE-4AFB-ADC8-BA9CBE57BDB8}" destId="{2A3037B1-32FE-405B-AD4D-A364A7B91125}" srcOrd="16" destOrd="0" presId="urn:microsoft.com/office/officeart/2008/layout/LinedList"/>
    <dgm:cxn modelId="{316C564E-741B-4461-B3D6-6A7A72A07DA2}" type="presParOf" srcId="{2A3037B1-32FE-405B-AD4D-A364A7B91125}" destId="{F434234C-E53E-4EA8-993E-85DD1DEC31BD}" srcOrd="0" destOrd="0" presId="urn:microsoft.com/office/officeart/2008/layout/LinedList"/>
    <dgm:cxn modelId="{3A7B78DA-B837-4656-AA31-391AD880F9B0}" type="presParOf" srcId="{2A3037B1-32FE-405B-AD4D-A364A7B91125}" destId="{7A03E67C-D142-499C-8AC2-97824B0FCDC2}" srcOrd="1" destOrd="0" presId="urn:microsoft.com/office/officeart/2008/layout/LinedList"/>
    <dgm:cxn modelId="{B734F0FD-4DE9-4662-B21D-2930E1FEA734}" type="presParOf" srcId="{2A3037B1-32FE-405B-AD4D-A364A7B91125}" destId="{D3636A02-6405-4E7F-AF9B-B68059DC5457}" srcOrd="2" destOrd="0" presId="urn:microsoft.com/office/officeart/2008/layout/LinedList"/>
    <dgm:cxn modelId="{3B62B2C7-2790-4EA0-A2BC-7A779136BAD5}" type="presParOf" srcId="{EE332D40-16CE-4AFB-ADC8-BA9CBE57BDB8}" destId="{08AED888-EF54-4097-91BB-C0B51F4F3821}" srcOrd="17" destOrd="0" presId="urn:microsoft.com/office/officeart/2008/layout/LinedList"/>
    <dgm:cxn modelId="{FE414753-2B35-4ABA-940C-459751705259}" type="presParOf" srcId="{EE332D40-16CE-4AFB-ADC8-BA9CBE57BDB8}" destId="{E5094126-A4F3-40D0-84CD-3C56C5BDD965}"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7A241182-69CA-4CAB-8ACD-E687C3CCD59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F63844A-8B8B-4256-81B7-1F90E6E91613}">
      <dgm:prSet phldrT="[Text]" custT="1"/>
      <dgm:spPr/>
      <dgm:t>
        <a:bodyPr/>
        <a:lstStyle/>
        <a:p>
          <a:pPr algn="ctr"/>
          <a:r>
            <a:rPr lang="en-US" sz="2800" b="1" spc="-15" dirty="0">
              <a:effectLst>
                <a:outerShdw blurRad="38100" dist="38100" dir="2700000" algn="tl">
                  <a:srgbClr val="000000">
                    <a:alpha val="43137"/>
                  </a:srgbClr>
                </a:outerShdw>
              </a:effectLst>
              <a:latin typeface="Calibri"/>
              <a:cs typeface="Calibri"/>
            </a:rPr>
            <a:t>Advantages </a:t>
          </a:r>
          <a:r>
            <a:rPr lang="en-US" sz="2800" b="1" spc="-5" dirty="0">
              <a:effectLst>
                <a:outerShdw blurRad="38100" dist="38100" dir="2700000" algn="tl">
                  <a:srgbClr val="000000">
                    <a:alpha val="43137"/>
                  </a:srgbClr>
                </a:outerShdw>
              </a:effectLst>
              <a:latin typeface="Calibri"/>
              <a:cs typeface="Calibri"/>
            </a:rPr>
            <a:t>of adopting </a:t>
          </a:r>
          <a:r>
            <a:rPr lang="en-US" sz="2800" b="1" dirty="0">
              <a:effectLst>
                <a:outerShdw blurRad="38100" dist="38100" dir="2700000" algn="tl">
                  <a:srgbClr val="000000">
                    <a:alpha val="43137"/>
                  </a:srgbClr>
                </a:outerShdw>
              </a:effectLst>
              <a:latin typeface="Calibri"/>
              <a:cs typeface="Calibri"/>
            </a:rPr>
            <a:t>a </a:t>
          </a:r>
          <a:r>
            <a:rPr lang="en-US" sz="2800" b="1" spc="-35" dirty="0">
              <a:effectLst>
                <a:outerShdw blurRad="38100" dist="38100" dir="2700000" algn="tl">
                  <a:srgbClr val="000000">
                    <a:alpha val="43137"/>
                  </a:srgbClr>
                </a:outerShdw>
              </a:effectLst>
              <a:latin typeface="Calibri"/>
              <a:cs typeface="Calibri"/>
            </a:rPr>
            <a:t>formal</a:t>
          </a:r>
          <a:r>
            <a:rPr lang="en-US" sz="2800" b="1" spc="70" dirty="0">
              <a:effectLst>
                <a:outerShdw blurRad="38100" dist="38100" dir="2700000" algn="tl">
                  <a:srgbClr val="000000">
                    <a:alpha val="43137"/>
                  </a:srgbClr>
                </a:outerShdw>
              </a:effectLst>
              <a:latin typeface="Calibri"/>
              <a:cs typeface="Calibri"/>
            </a:rPr>
            <a:t> </a:t>
          </a:r>
          <a:r>
            <a:rPr lang="en-US" sz="2800" b="1" dirty="0">
              <a:effectLst>
                <a:outerShdw blurRad="38100" dist="38100" dir="2700000" algn="tl">
                  <a:srgbClr val="000000">
                    <a:alpha val="43137"/>
                  </a:srgbClr>
                </a:outerShdw>
              </a:effectLst>
              <a:latin typeface="Calibri"/>
              <a:cs typeface="Calibri"/>
            </a:rPr>
            <a:t>plan:</a:t>
          </a:r>
          <a:endParaRPr lang="en-US" sz="2800" b="1" dirty="0">
            <a:effectLst>
              <a:outerShdw blurRad="38100" dist="38100" dir="2700000" algn="tl">
                <a:srgbClr val="000000">
                  <a:alpha val="43137"/>
                </a:srgbClr>
              </a:outerShdw>
            </a:effectLst>
          </a:endParaRPr>
        </a:p>
      </dgm:t>
    </dgm:pt>
    <dgm:pt modelId="{E57310A4-E7AD-4CFF-B3BA-4520B68755FA}" type="parTrans" cxnId="{48C94401-51B1-44F9-8652-EEA25543DB29}">
      <dgm:prSet/>
      <dgm:spPr/>
      <dgm:t>
        <a:bodyPr/>
        <a:lstStyle/>
        <a:p>
          <a:endParaRPr lang="en-US"/>
        </a:p>
      </dgm:t>
    </dgm:pt>
    <dgm:pt modelId="{CD9B0811-8E91-4286-855C-584C8035DE33}" type="sibTrans" cxnId="{48C94401-51B1-44F9-8652-EEA25543DB29}">
      <dgm:prSet/>
      <dgm:spPr/>
      <dgm:t>
        <a:bodyPr/>
        <a:lstStyle/>
        <a:p>
          <a:endParaRPr lang="en-US"/>
        </a:p>
      </dgm:t>
    </dgm:pt>
    <dgm:pt modelId="{27BC6B1C-05BF-4B61-ABF5-8F149336A4E2}">
      <dgm:prSet custT="1"/>
      <dgm:spPr/>
      <dgm:t>
        <a:bodyPr/>
        <a:lstStyle/>
        <a:p>
          <a:r>
            <a:rPr lang="en-US" sz="2800" spc="-5" dirty="0">
              <a:latin typeface="Calibri"/>
              <a:cs typeface="Calibri"/>
            </a:rPr>
            <a:t>Financial </a:t>
          </a:r>
          <a:r>
            <a:rPr lang="en-US" sz="2800" spc="-20" dirty="0">
              <a:latin typeface="Calibri"/>
              <a:cs typeface="Calibri"/>
            </a:rPr>
            <a:t>management</a:t>
          </a:r>
          <a:r>
            <a:rPr lang="en-US" sz="2800" spc="-160" dirty="0">
              <a:latin typeface="Calibri"/>
              <a:cs typeface="Calibri"/>
            </a:rPr>
            <a:t> </a:t>
          </a:r>
          <a:r>
            <a:rPr lang="en-US" sz="2800" spc="-10" dirty="0">
              <a:latin typeface="Calibri"/>
              <a:cs typeface="Calibri"/>
            </a:rPr>
            <a:t>tool</a:t>
          </a:r>
          <a:endParaRPr lang="en-US" sz="2800" dirty="0">
            <a:latin typeface="Calibri"/>
            <a:cs typeface="Calibri"/>
          </a:endParaRPr>
        </a:p>
      </dgm:t>
    </dgm:pt>
    <dgm:pt modelId="{91EB5F5E-C521-4F39-8B31-8029FCD9DC0D}" type="parTrans" cxnId="{05789F35-5D3F-4F14-B1E4-8ADC5FF86FE2}">
      <dgm:prSet/>
      <dgm:spPr/>
      <dgm:t>
        <a:bodyPr/>
        <a:lstStyle/>
        <a:p>
          <a:endParaRPr lang="en-US"/>
        </a:p>
      </dgm:t>
    </dgm:pt>
    <dgm:pt modelId="{48AAC0F8-31E1-4A6D-97A6-1D99FCB43238}" type="sibTrans" cxnId="{05789F35-5D3F-4F14-B1E4-8ADC5FF86FE2}">
      <dgm:prSet/>
      <dgm:spPr/>
      <dgm:t>
        <a:bodyPr/>
        <a:lstStyle/>
        <a:p>
          <a:endParaRPr lang="en-US"/>
        </a:p>
      </dgm:t>
    </dgm:pt>
    <dgm:pt modelId="{74D2413F-F983-4E1E-A9B5-AA3BBC25F4E7}">
      <dgm:prSet custT="1"/>
      <dgm:spPr/>
      <dgm:t>
        <a:bodyPr/>
        <a:lstStyle/>
        <a:p>
          <a:r>
            <a:rPr lang="en-US" sz="2800" spc="-25" dirty="0">
              <a:latin typeface="Calibri"/>
              <a:cs typeface="Calibri"/>
            </a:rPr>
            <a:t>Contributes </a:t>
          </a:r>
          <a:r>
            <a:rPr lang="en-US" sz="2800" spc="-15" dirty="0">
              <a:latin typeface="Calibri"/>
              <a:cs typeface="Calibri"/>
            </a:rPr>
            <a:t>to </a:t>
          </a:r>
          <a:r>
            <a:rPr lang="en-US" sz="2800" spc="-25" dirty="0">
              <a:latin typeface="Calibri"/>
              <a:cs typeface="Calibri"/>
            </a:rPr>
            <a:t>long-range</a:t>
          </a:r>
          <a:r>
            <a:rPr lang="en-US" sz="2800" spc="30" dirty="0">
              <a:latin typeface="Calibri"/>
              <a:cs typeface="Calibri"/>
            </a:rPr>
            <a:t> </a:t>
          </a:r>
          <a:r>
            <a:rPr lang="en-US" sz="2800" spc="-20" dirty="0">
              <a:latin typeface="Calibri"/>
              <a:cs typeface="Calibri"/>
            </a:rPr>
            <a:t>planning</a:t>
          </a:r>
          <a:endParaRPr lang="en-US" sz="2800" dirty="0">
            <a:latin typeface="Calibri"/>
            <a:cs typeface="Calibri"/>
          </a:endParaRPr>
        </a:p>
      </dgm:t>
    </dgm:pt>
    <dgm:pt modelId="{7CA2ADD3-CE30-4502-99EE-41549B5AB63F}" type="parTrans" cxnId="{2DCA67A3-84D4-4824-9DF6-18F78B0094B2}">
      <dgm:prSet/>
      <dgm:spPr/>
      <dgm:t>
        <a:bodyPr/>
        <a:lstStyle/>
        <a:p>
          <a:endParaRPr lang="en-US"/>
        </a:p>
      </dgm:t>
    </dgm:pt>
    <dgm:pt modelId="{AC27642B-8DFC-44BD-ACE6-1F704C6678EA}" type="sibTrans" cxnId="{2DCA67A3-84D4-4824-9DF6-18F78B0094B2}">
      <dgm:prSet/>
      <dgm:spPr/>
      <dgm:t>
        <a:bodyPr/>
        <a:lstStyle/>
        <a:p>
          <a:endParaRPr lang="en-US"/>
        </a:p>
      </dgm:t>
    </dgm:pt>
    <dgm:pt modelId="{2865349C-00B8-459A-878E-14DC69EF9352}">
      <dgm:prSet custT="1"/>
      <dgm:spPr/>
      <dgm:t>
        <a:bodyPr/>
        <a:lstStyle/>
        <a:p>
          <a:r>
            <a:rPr lang="en-US" sz="2800" spc="-25" dirty="0">
              <a:latin typeface="Calibri"/>
              <a:cs typeface="Calibri"/>
            </a:rPr>
            <a:t>Reduces </a:t>
          </a:r>
          <a:r>
            <a:rPr lang="en-US" sz="2800" spc="-5" dirty="0">
              <a:latin typeface="Calibri"/>
              <a:cs typeface="Calibri"/>
            </a:rPr>
            <a:t>the </a:t>
          </a:r>
          <a:r>
            <a:rPr lang="en-US" sz="2800" spc="-20" dirty="0">
              <a:latin typeface="Calibri"/>
              <a:cs typeface="Calibri"/>
            </a:rPr>
            <a:t>influence </a:t>
          </a:r>
          <a:r>
            <a:rPr lang="en-US" sz="2800" spc="-5" dirty="0">
              <a:latin typeface="Calibri"/>
              <a:cs typeface="Calibri"/>
            </a:rPr>
            <a:t>of </a:t>
          </a:r>
          <a:r>
            <a:rPr lang="en-US" sz="2800" spc="-10" dirty="0">
              <a:latin typeface="Calibri"/>
              <a:cs typeface="Calibri"/>
            </a:rPr>
            <a:t>political </a:t>
          </a:r>
          <a:r>
            <a:rPr lang="en-US" sz="2800" spc="-25" dirty="0">
              <a:latin typeface="Calibri"/>
              <a:cs typeface="Calibri"/>
            </a:rPr>
            <a:t>considerations </a:t>
          </a:r>
          <a:r>
            <a:rPr lang="en-US" sz="2800" spc="-5" dirty="0">
              <a:latin typeface="Calibri"/>
              <a:cs typeface="Calibri"/>
            </a:rPr>
            <a:t>in </a:t>
          </a:r>
          <a:r>
            <a:rPr lang="en-US" sz="2800" spc="-25" dirty="0">
              <a:latin typeface="Calibri"/>
              <a:cs typeface="Calibri"/>
            </a:rPr>
            <a:t>determining </a:t>
          </a:r>
          <a:r>
            <a:rPr lang="en-US" sz="2800" spc="-5" dirty="0">
              <a:latin typeface="Calibri"/>
              <a:cs typeface="Calibri"/>
            </a:rPr>
            <a:t>which </a:t>
          </a:r>
          <a:r>
            <a:rPr lang="en-US" sz="2800" spc="-20" dirty="0">
              <a:latin typeface="Calibri"/>
              <a:cs typeface="Calibri"/>
            </a:rPr>
            <a:t>projects </a:t>
          </a:r>
          <a:r>
            <a:rPr lang="en-US" sz="2800" spc="-25" dirty="0">
              <a:latin typeface="Calibri"/>
              <a:cs typeface="Calibri"/>
            </a:rPr>
            <a:t>to</a:t>
          </a:r>
          <a:r>
            <a:rPr lang="en-US" sz="2800" spc="50" dirty="0">
              <a:latin typeface="Calibri"/>
              <a:cs typeface="Calibri"/>
            </a:rPr>
            <a:t> </a:t>
          </a:r>
          <a:r>
            <a:rPr lang="en-US" sz="2800" spc="-20" dirty="0">
              <a:latin typeface="Calibri"/>
              <a:cs typeface="Calibri"/>
            </a:rPr>
            <a:t>fund</a:t>
          </a:r>
          <a:endParaRPr lang="en-US" sz="2800" dirty="0">
            <a:latin typeface="Calibri"/>
            <a:cs typeface="Calibri"/>
          </a:endParaRPr>
        </a:p>
      </dgm:t>
    </dgm:pt>
    <dgm:pt modelId="{60692705-D289-42B5-9135-6E120672201C}" type="parTrans" cxnId="{613A656B-2AB3-49BC-AFBF-2D2F3EA44FF3}">
      <dgm:prSet/>
      <dgm:spPr/>
      <dgm:t>
        <a:bodyPr/>
        <a:lstStyle/>
        <a:p>
          <a:endParaRPr lang="en-US"/>
        </a:p>
      </dgm:t>
    </dgm:pt>
    <dgm:pt modelId="{3ECCDB71-B37B-4222-BAF8-9BFA426999D8}" type="sibTrans" cxnId="{613A656B-2AB3-49BC-AFBF-2D2F3EA44FF3}">
      <dgm:prSet/>
      <dgm:spPr/>
      <dgm:t>
        <a:bodyPr/>
        <a:lstStyle/>
        <a:p>
          <a:endParaRPr lang="en-US"/>
        </a:p>
      </dgm:t>
    </dgm:pt>
    <dgm:pt modelId="{5DDCA39D-B3AC-4C71-991A-59C44106A403}" type="pres">
      <dgm:prSet presAssocID="{7A241182-69CA-4CAB-8ACD-E687C3CCD59E}" presName="linear" presStyleCnt="0">
        <dgm:presLayoutVars>
          <dgm:dir/>
          <dgm:animLvl val="lvl"/>
          <dgm:resizeHandles val="exact"/>
        </dgm:presLayoutVars>
      </dgm:prSet>
      <dgm:spPr/>
      <dgm:t>
        <a:bodyPr/>
        <a:lstStyle/>
        <a:p>
          <a:endParaRPr lang="en-US"/>
        </a:p>
      </dgm:t>
    </dgm:pt>
    <dgm:pt modelId="{55EFCDDD-4460-4409-AAF2-0049BBAF445E}" type="pres">
      <dgm:prSet presAssocID="{BF63844A-8B8B-4256-81B7-1F90E6E91613}" presName="parentLin" presStyleCnt="0"/>
      <dgm:spPr/>
    </dgm:pt>
    <dgm:pt modelId="{4CA53BFA-8D52-418F-A619-65F79DDE8859}" type="pres">
      <dgm:prSet presAssocID="{BF63844A-8B8B-4256-81B7-1F90E6E91613}" presName="parentLeftMargin" presStyleLbl="node1" presStyleIdx="0" presStyleCnt="1"/>
      <dgm:spPr/>
      <dgm:t>
        <a:bodyPr/>
        <a:lstStyle/>
        <a:p>
          <a:endParaRPr lang="en-US"/>
        </a:p>
      </dgm:t>
    </dgm:pt>
    <dgm:pt modelId="{00500D77-B69E-489B-88FE-B753E2858A9A}" type="pres">
      <dgm:prSet presAssocID="{BF63844A-8B8B-4256-81B7-1F90E6E91613}" presName="parentText" presStyleLbl="node1" presStyleIdx="0" presStyleCnt="1" custScaleX="114286" custScaleY="142185">
        <dgm:presLayoutVars>
          <dgm:chMax val="0"/>
          <dgm:bulletEnabled val="1"/>
        </dgm:presLayoutVars>
      </dgm:prSet>
      <dgm:spPr/>
      <dgm:t>
        <a:bodyPr/>
        <a:lstStyle/>
        <a:p>
          <a:endParaRPr lang="en-US"/>
        </a:p>
      </dgm:t>
    </dgm:pt>
    <dgm:pt modelId="{45B18407-C494-4CBB-A740-92E02C695539}" type="pres">
      <dgm:prSet presAssocID="{BF63844A-8B8B-4256-81B7-1F90E6E91613}" presName="negativeSpace" presStyleCnt="0"/>
      <dgm:spPr/>
    </dgm:pt>
    <dgm:pt modelId="{1001EE9E-C791-47ED-AC0E-FC67F9324862}" type="pres">
      <dgm:prSet presAssocID="{BF63844A-8B8B-4256-81B7-1F90E6E91613}" presName="childText" presStyleLbl="conFgAcc1" presStyleIdx="0" presStyleCnt="1">
        <dgm:presLayoutVars>
          <dgm:bulletEnabled val="1"/>
        </dgm:presLayoutVars>
      </dgm:prSet>
      <dgm:spPr/>
      <dgm:t>
        <a:bodyPr/>
        <a:lstStyle/>
        <a:p>
          <a:endParaRPr lang="en-US"/>
        </a:p>
      </dgm:t>
    </dgm:pt>
  </dgm:ptLst>
  <dgm:cxnLst>
    <dgm:cxn modelId="{89C882AB-CA65-434B-8B26-4E9CD5CC0127}" type="presOf" srcId="{BF63844A-8B8B-4256-81B7-1F90E6E91613}" destId="{00500D77-B69E-489B-88FE-B753E2858A9A}" srcOrd="1" destOrd="0" presId="urn:microsoft.com/office/officeart/2005/8/layout/list1"/>
    <dgm:cxn modelId="{05789F35-5D3F-4F14-B1E4-8ADC5FF86FE2}" srcId="{BF63844A-8B8B-4256-81B7-1F90E6E91613}" destId="{27BC6B1C-05BF-4B61-ABF5-8F149336A4E2}" srcOrd="0" destOrd="0" parTransId="{91EB5F5E-C521-4F39-8B31-8029FCD9DC0D}" sibTransId="{48AAC0F8-31E1-4A6D-97A6-1D99FCB43238}"/>
    <dgm:cxn modelId="{613A656B-2AB3-49BC-AFBF-2D2F3EA44FF3}" srcId="{BF63844A-8B8B-4256-81B7-1F90E6E91613}" destId="{2865349C-00B8-459A-878E-14DC69EF9352}" srcOrd="2" destOrd="0" parTransId="{60692705-D289-42B5-9135-6E120672201C}" sibTransId="{3ECCDB71-B37B-4222-BAF8-9BFA426999D8}"/>
    <dgm:cxn modelId="{48C94401-51B1-44F9-8652-EEA25543DB29}" srcId="{7A241182-69CA-4CAB-8ACD-E687C3CCD59E}" destId="{BF63844A-8B8B-4256-81B7-1F90E6E91613}" srcOrd="0" destOrd="0" parTransId="{E57310A4-E7AD-4CFF-B3BA-4520B68755FA}" sibTransId="{CD9B0811-8E91-4286-855C-584C8035DE33}"/>
    <dgm:cxn modelId="{2DCA67A3-84D4-4824-9DF6-18F78B0094B2}" srcId="{BF63844A-8B8B-4256-81B7-1F90E6E91613}" destId="{74D2413F-F983-4E1E-A9B5-AA3BBC25F4E7}" srcOrd="1" destOrd="0" parTransId="{7CA2ADD3-CE30-4502-99EE-41549B5AB63F}" sibTransId="{AC27642B-8DFC-44BD-ACE6-1F704C6678EA}"/>
    <dgm:cxn modelId="{072F2BE6-71F8-447D-9BA3-8025D41677C0}" type="presOf" srcId="{BF63844A-8B8B-4256-81B7-1F90E6E91613}" destId="{4CA53BFA-8D52-418F-A619-65F79DDE8859}" srcOrd="0" destOrd="0" presId="urn:microsoft.com/office/officeart/2005/8/layout/list1"/>
    <dgm:cxn modelId="{84B253F3-20E7-4ED5-B78D-6C696947955B}" type="presOf" srcId="{2865349C-00B8-459A-878E-14DC69EF9352}" destId="{1001EE9E-C791-47ED-AC0E-FC67F9324862}" srcOrd="0" destOrd="2" presId="urn:microsoft.com/office/officeart/2005/8/layout/list1"/>
    <dgm:cxn modelId="{04156869-2E0C-4FAC-B678-6D6127FE7AFA}" type="presOf" srcId="{74D2413F-F983-4E1E-A9B5-AA3BBC25F4E7}" destId="{1001EE9E-C791-47ED-AC0E-FC67F9324862}" srcOrd="0" destOrd="1" presId="urn:microsoft.com/office/officeart/2005/8/layout/list1"/>
    <dgm:cxn modelId="{8F6A342D-87A7-4976-99D4-12006F444FE3}" type="presOf" srcId="{7A241182-69CA-4CAB-8ACD-E687C3CCD59E}" destId="{5DDCA39D-B3AC-4C71-991A-59C44106A403}" srcOrd="0" destOrd="0" presId="urn:microsoft.com/office/officeart/2005/8/layout/list1"/>
    <dgm:cxn modelId="{46AE0FEB-3138-4259-9AFA-F27024F428F5}" type="presOf" srcId="{27BC6B1C-05BF-4B61-ABF5-8F149336A4E2}" destId="{1001EE9E-C791-47ED-AC0E-FC67F9324862}" srcOrd="0" destOrd="0" presId="urn:microsoft.com/office/officeart/2005/8/layout/list1"/>
    <dgm:cxn modelId="{7E39394D-50F3-47FF-9147-42C3283A8CFD}" type="presParOf" srcId="{5DDCA39D-B3AC-4C71-991A-59C44106A403}" destId="{55EFCDDD-4460-4409-AAF2-0049BBAF445E}" srcOrd="0" destOrd="0" presId="urn:microsoft.com/office/officeart/2005/8/layout/list1"/>
    <dgm:cxn modelId="{FBA543C5-57AA-4252-B41A-C4456EBF26F4}" type="presParOf" srcId="{55EFCDDD-4460-4409-AAF2-0049BBAF445E}" destId="{4CA53BFA-8D52-418F-A619-65F79DDE8859}" srcOrd="0" destOrd="0" presId="urn:microsoft.com/office/officeart/2005/8/layout/list1"/>
    <dgm:cxn modelId="{D9781A02-B0E1-4F2C-BBC7-162DBC40A1A6}" type="presParOf" srcId="{55EFCDDD-4460-4409-AAF2-0049BBAF445E}" destId="{00500D77-B69E-489B-88FE-B753E2858A9A}" srcOrd="1" destOrd="0" presId="urn:microsoft.com/office/officeart/2005/8/layout/list1"/>
    <dgm:cxn modelId="{62166276-5391-4A0A-BC1C-028C962ABFF5}" type="presParOf" srcId="{5DDCA39D-B3AC-4C71-991A-59C44106A403}" destId="{45B18407-C494-4CBB-A740-92E02C695539}" srcOrd="1" destOrd="0" presId="urn:microsoft.com/office/officeart/2005/8/layout/list1"/>
    <dgm:cxn modelId="{58A7E16C-8A03-4D22-9A1B-4F522D6AA082}" type="presParOf" srcId="{5DDCA39D-B3AC-4C71-991A-59C44106A403}" destId="{1001EE9E-C791-47ED-AC0E-FC67F932486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7A241182-69CA-4CAB-8ACD-E687C3CCD59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F63844A-8B8B-4256-81B7-1F90E6E91613}">
      <dgm:prSet phldrT="[Text]" custT="1"/>
      <dgm:spPr/>
      <dgm:t>
        <a:bodyPr/>
        <a:lstStyle/>
        <a:p>
          <a:pPr algn="ctr"/>
          <a:r>
            <a:rPr lang="en-US" sz="2800" b="1" spc="5" dirty="0">
              <a:effectLst>
                <a:outerShdw blurRad="38100" dist="38100" dir="2700000" algn="tl">
                  <a:srgbClr val="000000">
                    <a:alpha val="43137"/>
                  </a:srgbClr>
                </a:outerShdw>
              </a:effectLst>
              <a:latin typeface="Calibri"/>
              <a:cs typeface="Calibri"/>
            </a:rPr>
            <a:t>Multi-year</a:t>
          </a:r>
          <a:r>
            <a:rPr lang="en-US" sz="2800" b="1" spc="-125" dirty="0">
              <a:effectLst>
                <a:outerShdw blurRad="38100" dist="38100" dir="2700000" algn="tl">
                  <a:srgbClr val="000000">
                    <a:alpha val="43137"/>
                  </a:srgbClr>
                </a:outerShdw>
              </a:effectLst>
              <a:latin typeface="Calibri"/>
              <a:cs typeface="Calibri"/>
            </a:rPr>
            <a:t> </a:t>
          </a:r>
          <a:r>
            <a:rPr lang="en-US" sz="2800" b="1" spc="-40" dirty="0">
              <a:effectLst>
                <a:outerShdw blurRad="38100" dist="38100" dir="2700000" algn="tl">
                  <a:srgbClr val="000000">
                    <a:alpha val="43137"/>
                  </a:srgbClr>
                </a:outerShdw>
              </a:effectLst>
              <a:latin typeface="Calibri"/>
              <a:cs typeface="Calibri"/>
            </a:rPr>
            <a:t>program:</a:t>
          </a:r>
          <a:endParaRPr lang="en-US" sz="2800" b="1" dirty="0">
            <a:effectLst>
              <a:outerShdw blurRad="38100" dist="38100" dir="2700000" algn="tl">
                <a:srgbClr val="000000">
                  <a:alpha val="43137"/>
                </a:srgbClr>
              </a:outerShdw>
            </a:effectLst>
          </a:endParaRPr>
        </a:p>
      </dgm:t>
    </dgm:pt>
    <dgm:pt modelId="{E57310A4-E7AD-4CFF-B3BA-4520B68755FA}" type="parTrans" cxnId="{48C94401-51B1-44F9-8652-EEA25543DB29}">
      <dgm:prSet/>
      <dgm:spPr/>
      <dgm:t>
        <a:bodyPr/>
        <a:lstStyle/>
        <a:p>
          <a:endParaRPr lang="en-US"/>
        </a:p>
      </dgm:t>
    </dgm:pt>
    <dgm:pt modelId="{CD9B0811-8E91-4286-855C-584C8035DE33}" type="sibTrans" cxnId="{48C94401-51B1-44F9-8652-EEA25543DB29}">
      <dgm:prSet/>
      <dgm:spPr/>
      <dgm:t>
        <a:bodyPr/>
        <a:lstStyle/>
        <a:p>
          <a:endParaRPr lang="en-US"/>
        </a:p>
      </dgm:t>
    </dgm:pt>
    <dgm:pt modelId="{8B17FEAB-34F9-4B87-9013-2D92EA448932}">
      <dgm:prSet custT="1"/>
      <dgm:spPr/>
      <dgm:t>
        <a:bodyPr/>
        <a:lstStyle/>
        <a:p>
          <a:r>
            <a:rPr lang="en-US" sz="2400" spc="-10" dirty="0">
              <a:latin typeface="Calibri"/>
              <a:cs typeface="Calibri"/>
            </a:rPr>
            <a:t>Budget </a:t>
          </a:r>
          <a:r>
            <a:rPr lang="en-US" sz="2400" spc="-25" dirty="0">
              <a:latin typeface="Calibri"/>
              <a:cs typeface="Calibri"/>
            </a:rPr>
            <a:t>year </a:t>
          </a:r>
          <a:r>
            <a:rPr lang="en-US" sz="2400" spc="-30" dirty="0">
              <a:latin typeface="Calibri"/>
              <a:cs typeface="Calibri"/>
            </a:rPr>
            <a:t>(first </a:t>
          </a:r>
          <a:r>
            <a:rPr lang="en-US" sz="2400" spc="-15" dirty="0">
              <a:latin typeface="Calibri"/>
              <a:cs typeface="Calibri"/>
            </a:rPr>
            <a:t>year) is</a:t>
          </a:r>
          <a:r>
            <a:rPr lang="en-US" sz="2400" spc="-25" dirty="0">
              <a:latin typeface="Calibri"/>
              <a:cs typeface="Calibri"/>
            </a:rPr>
            <a:t> </a:t>
          </a:r>
          <a:r>
            <a:rPr lang="en-US" sz="2400" spc="-5" dirty="0">
              <a:latin typeface="Calibri"/>
              <a:cs typeface="Calibri"/>
            </a:rPr>
            <a:t>included in </a:t>
          </a:r>
          <a:r>
            <a:rPr lang="en-US" sz="2400" spc="-15" dirty="0">
              <a:latin typeface="Calibri"/>
              <a:cs typeface="Calibri"/>
            </a:rPr>
            <a:t>the  </a:t>
          </a:r>
          <a:r>
            <a:rPr lang="en-US" sz="2400" spc="-25" dirty="0">
              <a:latin typeface="Calibri"/>
              <a:cs typeface="Calibri"/>
            </a:rPr>
            <a:t>adopted</a:t>
          </a:r>
          <a:r>
            <a:rPr lang="en-US" sz="2400" spc="-125" dirty="0">
              <a:latin typeface="Calibri"/>
              <a:cs typeface="Calibri"/>
            </a:rPr>
            <a:t> </a:t>
          </a:r>
          <a:r>
            <a:rPr lang="en-US" sz="2400" spc="-25" dirty="0">
              <a:latin typeface="Calibri"/>
              <a:cs typeface="Calibri"/>
            </a:rPr>
            <a:t>budget</a:t>
          </a:r>
          <a:endParaRPr lang="en-US" sz="2400" dirty="0">
            <a:latin typeface="Calibri"/>
            <a:cs typeface="Calibri"/>
          </a:endParaRPr>
        </a:p>
      </dgm:t>
    </dgm:pt>
    <dgm:pt modelId="{C722BF9C-ACAE-41E1-ACFC-A3183E718EBB}" type="parTrans" cxnId="{8E942D78-2E54-4A7E-8E48-8BC22436E9FF}">
      <dgm:prSet/>
      <dgm:spPr/>
      <dgm:t>
        <a:bodyPr/>
        <a:lstStyle/>
        <a:p>
          <a:endParaRPr lang="en-US"/>
        </a:p>
      </dgm:t>
    </dgm:pt>
    <dgm:pt modelId="{F50C79BE-5535-4F31-870B-CC98041D2563}" type="sibTrans" cxnId="{8E942D78-2E54-4A7E-8E48-8BC22436E9FF}">
      <dgm:prSet/>
      <dgm:spPr/>
      <dgm:t>
        <a:bodyPr/>
        <a:lstStyle/>
        <a:p>
          <a:endParaRPr lang="en-US"/>
        </a:p>
      </dgm:t>
    </dgm:pt>
    <dgm:pt modelId="{001DB186-5907-44D0-B472-E9AB8DCAFDDA}">
      <dgm:prSet custT="1"/>
      <dgm:spPr/>
      <dgm:t>
        <a:bodyPr/>
        <a:lstStyle/>
        <a:p>
          <a:r>
            <a:rPr lang="en-US" sz="2400" spc="-10" dirty="0">
              <a:latin typeface="Calibri"/>
              <a:cs typeface="Calibri"/>
            </a:rPr>
            <a:t>Future </a:t>
          </a:r>
          <a:r>
            <a:rPr lang="en-US" sz="2400" spc="-35" dirty="0">
              <a:latin typeface="Calibri"/>
              <a:cs typeface="Calibri"/>
            </a:rPr>
            <a:t>years </a:t>
          </a:r>
          <a:r>
            <a:rPr lang="en-US" sz="2400" spc="-25" dirty="0">
              <a:latin typeface="Calibri"/>
              <a:cs typeface="Calibri"/>
            </a:rPr>
            <a:t>are a</a:t>
          </a:r>
          <a:r>
            <a:rPr lang="en-US" sz="2400" spc="-10" dirty="0">
              <a:latin typeface="Calibri"/>
              <a:cs typeface="Calibri"/>
            </a:rPr>
            <a:t>waiting funding </a:t>
          </a:r>
          <a:r>
            <a:rPr lang="en-US" sz="2400" spc="-5" dirty="0">
              <a:latin typeface="Calibri"/>
              <a:cs typeface="Calibri"/>
            </a:rPr>
            <a:t>and </a:t>
          </a:r>
          <a:r>
            <a:rPr lang="en-US" sz="2400" spc="-25" dirty="0">
              <a:latin typeface="Calibri"/>
              <a:cs typeface="Calibri"/>
            </a:rPr>
            <a:t>move </a:t>
          </a:r>
          <a:r>
            <a:rPr lang="en-US" sz="2400" spc="-15" dirty="0">
              <a:latin typeface="Calibri"/>
              <a:cs typeface="Calibri"/>
            </a:rPr>
            <a:t>up  </a:t>
          </a:r>
          <a:r>
            <a:rPr lang="en-US" sz="2400" spc="-25" dirty="0">
              <a:latin typeface="Calibri"/>
              <a:cs typeface="Calibri"/>
            </a:rPr>
            <a:t>until </a:t>
          </a:r>
          <a:r>
            <a:rPr lang="en-US" sz="2400" spc="-5" dirty="0">
              <a:latin typeface="Calibri"/>
              <a:cs typeface="Calibri"/>
            </a:rPr>
            <a:t>included in the </a:t>
          </a:r>
          <a:r>
            <a:rPr lang="en-US" sz="2400" spc="-25" dirty="0">
              <a:latin typeface="Calibri"/>
              <a:cs typeface="Calibri"/>
            </a:rPr>
            <a:t>adopted</a:t>
          </a:r>
          <a:r>
            <a:rPr lang="en-US" sz="2400" spc="10" dirty="0">
              <a:latin typeface="Calibri"/>
              <a:cs typeface="Calibri"/>
            </a:rPr>
            <a:t> </a:t>
          </a:r>
          <a:r>
            <a:rPr lang="en-US" sz="2400" spc="-25" dirty="0">
              <a:latin typeface="Calibri"/>
              <a:cs typeface="Calibri"/>
            </a:rPr>
            <a:t>budget</a:t>
          </a:r>
          <a:endParaRPr lang="en-US" sz="2400" dirty="0">
            <a:latin typeface="Calibri"/>
            <a:cs typeface="Calibri"/>
          </a:endParaRPr>
        </a:p>
      </dgm:t>
    </dgm:pt>
    <dgm:pt modelId="{2776A85A-D3AA-4ED2-A5B9-2F3008ED85DE}" type="parTrans" cxnId="{21BA2122-A780-4923-97F6-78424731A3F9}">
      <dgm:prSet/>
      <dgm:spPr/>
      <dgm:t>
        <a:bodyPr/>
        <a:lstStyle/>
        <a:p>
          <a:endParaRPr lang="en-US"/>
        </a:p>
      </dgm:t>
    </dgm:pt>
    <dgm:pt modelId="{F842E852-58A5-4C8C-990F-98D12C51D30F}" type="sibTrans" cxnId="{21BA2122-A780-4923-97F6-78424731A3F9}">
      <dgm:prSet/>
      <dgm:spPr/>
      <dgm:t>
        <a:bodyPr/>
        <a:lstStyle/>
        <a:p>
          <a:endParaRPr lang="en-US"/>
        </a:p>
      </dgm:t>
    </dgm:pt>
    <dgm:pt modelId="{D80F9F1A-7BE6-4CCD-B3BC-B51935339804}">
      <dgm:prSet/>
      <dgm:spPr/>
      <dgm:t>
        <a:bodyPr/>
        <a:lstStyle/>
        <a:p>
          <a:endParaRPr lang="en-US" sz="2100" dirty="0">
            <a:latin typeface="Calibri"/>
            <a:cs typeface="Calibri"/>
          </a:endParaRPr>
        </a:p>
      </dgm:t>
    </dgm:pt>
    <dgm:pt modelId="{D9BBFE8E-6AB7-4B4E-925F-30B1009B548D}" type="parTrans" cxnId="{79D2620F-381B-4DF7-A434-34412E06236F}">
      <dgm:prSet/>
      <dgm:spPr/>
      <dgm:t>
        <a:bodyPr/>
        <a:lstStyle/>
        <a:p>
          <a:endParaRPr lang="en-US"/>
        </a:p>
      </dgm:t>
    </dgm:pt>
    <dgm:pt modelId="{1A2A1D77-0EFC-46CB-9DD7-F331DAA6A477}" type="sibTrans" cxnId="{79D2620F-381B-4DF7-A434-34412E06236F}">
      <dgm:prSet/>
      <dgm:spPr/>
      <dgm:t>
        <a:bodyPr/>
        <a:lstStyle/>
        <a:p>
          <a:endParaRPr lang="en-US"/>
        </a:p>
      </dgm:t>
    </dgm:pt>
    <dgm:pt modelId="{A741D472-5E1D-48E3-9955-C70FA02E5E6F}" type="pres">
      <dgm:prSet presAssocID="{7A241182-69CA-4CAB-8ACD-E687C3CCD59E}" presName="linear" presStyleCnt="0">
        <dgm:presLayoutVars>
          <dgm:animLvl val="lvl"/>
          <dgm:resizeHandles val="exact"/>
        </dgm:presLayoutVars>
      </dgm:prSet>
      <dgm:spPr/>
      <dgm:t>
        <a:bodyPr/>
        <a:lstStyle/>
        <a:p>
          <a:endParaRPr lang="en-US"/>
        </a:p>
      </dgm:t>
    </dgm:pt>
    <dgm:pt modelId="{07079D28-F665-4F83-BB27-174ED8EDD74E}" type="pres">
      <dgm:prSet presAssocID="{BF63844A-8B8B-4256-81B7-1F90E6E91613}" presName="parentText" presStyleLbl="node1" presStyleIdx="0" presStyleCnt="1">
        <dgm:presLayoutVars>
          <dgm:chMax val="0"/>
          <dgm:bulletEnabled val="1"/>
        </dgm:presLayoutVars>
      </dgm:prSet>
      <dgm:spPr/>
      <dgm:t>
        <a:bodyPr/>
        <a:lstStyle/>
        <a:p>
          <a:endParaRPr lang="en-US"/>
        </a:p>
      </dgm:t>
    </dgm:pt>
    <dgm:pt modelId="{E00A96F6-65CB-49B5-9C61-8485CA71591E}" type="pres">
      <dgm:prSet presAssocID="{BF63844A-8B8B-4256-81B7-1F90E6E91613}" presName="childText" presStyleLbl="revTx" presStyleIdx="0" presStyleCnt="1">
        <dgm:presLayoutVars>
          <dgm:bulletEnabled val="1"/>
        </dgm:presLayoutVars>
      </dgm:prSet>
      <dgm:spPr/>
      <dgm:t>
        <a:bodyPr/>
        <a:lstStyle/>
        <a:p>
          <a:endParaRPr lang="en-US"/>
        </a:p>
      </dgm:t>
    </dgm:pt>
  </dgm:ptLst>
  <dgm:cxnLst>
    <dgm:cxn modelId="{FA712F86-CA8E-43A7-96B7-42F89623DC1E}" type="presOf" srcId="{BF63844A-8B8B-4256-81B7-1F90E6E91613}" destId="{07079D28-F665-4F83-BB27-174ED8EDD74E}" srcOrd="0" destOrd="0" presId="urn:microsoft.com/office/officeart/2005/8/layout/vList2"/>
    <dgm:cxn modelId="{09086974-7B29-4FD9-8DA8-76D448DBDF02}" type="presOf" srcId="{D80F9F1A-7BE6-4CCD-B3BC-B51935339804}" destId="{E00A96F6-65CB-49B5-9C61-8485CA71591E}" srcOrd="0" destOrd="0" presId="urn:microsoft.com/office/officeart/2005/8/layout/vList2"/>
    <dgm:cxn modelId="{43D2C1B9-60FD-4F12-B163-BCBA313E51DA}" type="presOf" srcId="{001DB186-5907-44D0-B472-E9AB8DCAFDDA}" destId="{E00A96F6-65CB-49B5-9C61-8485CA71591E}" srcOrd="0" destOrd="2" presId="urn:microsoft.com/office/officeart/2005/8/layout/vList2"/>
    <dgm:cxn modelId="{79D2620F-381B-4DF7-A434-34412E06236F}" srcId="{BF63844A-8B8B-4256-81B7-1F90E6E91613}" destId="{D80F9F1A-7BE6-4CCD-B3BC-B51935339804}" srcOrd="0" destOrd="0" parTransId="{D9BBFE8E-6AB7-4B4E-925F-30B1009B548D}" sibTransId="{1A2A1D77-0EFC-46CB-9DD7-F331DAA6A477}"/>
    <dgm:cxn modelId="{8E942D78-2E54-4A7E-8E48-8BC22436E9FF}" srcId="{BF63844A-8B8B-4256-81B7-1F90E6E91613}" destId="{8B17FEAB-34F9-4B87-9013-2D92EA448932}" srcOrd="1" destOrd="0" parTransId="{C722BF9C-ACAE-41E1-ACFC-A3183E718EBB}" sibTransId="{F50C79BE-5535-4F31-870B-CC98041D2563}"/>
    <dgm:cxn modelId="{21BA2122-A780-4923-97F6-78424731A3F9}" srcId="{BF63844A-8B8B-4256-81B7-1F90E6E91613}" destId="{001DB186-5907-44D0-B472-E9AB8DCAFDDA}" srcOrd="2" destOrd="0" parTransId="{2776A85A-D3AA-4ED2-A5B9-2F3008ED85DE}" sibTransId="{F842E852-58A5-4C8C-990F-98D12C51D30F}"/>
    <dgm:cxn modelId="{012445BB-0069-435B-AEC0-77388EE52F32}" type="presOf" srcId="{8B17FEAB-34F9-4B87-9013-2D92EA448932}" destId="{E00A96F6-65CB-49B5-9C61-8485CA71591E}" srcOrd="0" destOrd="1" presId="urn:microsoft.com/office/officeart/2005/8/layout/vList2"/>
    <dgm:cxn modelId="{48C94401-51B1-44F9-8652-EEA25543DB29}" srcId="{7A241182-69CA-4CAB-8ACD-E687C3CCD59E}" destId="{BF63844A-8B8B-4256-81B7-1F90E6E91613}" srcOrd="0" destOrd="0" parTransId="{E57310A4-E7AD-4CFF-B3BA-4520B68755FA}" sibTransId="{CD9B0811-8E91-4286-855C-584C8035DE33}"/>
    <dgm:cxn modelId="{92494B3A-7C93-46DC-8002-A08AB365E3AA}" type="presOf" srcId="{7A241182-69CA-4CAB-8ACD-E687C3CCD59E}" destId="{A741D472-5E1D-48E3-9955-C70FA02E5E6F}" srcOrd="0" destOrd="0" presId="urn:microsoft.com/office/officeart/2005/8/layout/vList2"/>
    <dgm:cxn modelId="{3BC6D27F-78C9-4638-B233-879C3021EF16}" type="presParOf" srcId="{A741D472-5E1D-48E3-9955-C70FA02E5E6F}" destId="{07079D28-F665-4F83-BB27-174ED8EDD74E}" srcOrd="0" destOrd="0" presId="urn:microsoft.com/office/officeart/2005/8/layout/vList2"/>
    <dgm:cxn modelId="{87E30BD6-D05A-4F5B-A6CB-69B738A9C724}" type="presParOf" srcId="{A741D472-5E1D-48E3-9955-C70FA02E5E6F}" destId="{E00A96F6-65CB-49B5-9C61-8485CA71591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C1EB1D-EE5B-4C64-808F-173E416E673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45C362-835F-4748-9E2D-14B990FAA186}">
      <dgm:prSet phldrT="[Text]" custT="1"/>
      <dgm:spPr/>
      <dgm:t>
        <a:bodyPr/>
        <a:lstStyle/>
        <a:p>
          <a:pPr algn="ctr"/>
          <a:r>
            <a:rPr lang="en-US" sz="3600" b="1" spc="-5" dirty="0">
              <a:effectLst>
                <a:outerShdw blurRad="38100" dist="38100" dir="2700000" algn="tl">
                  <a:srgbClr val="000000">
                    <a:alpha val="43137"/>
                  </a:srgbClr>
                </a:outerShdw>
              </a:effectLst>
            </a:rPr>
            <a:t>Element 1</a:t>
          </a:r>
          <a:endParaRPr lang="en-US" sz="3600" dirty="0">
            <a:effectLst>
              <a:outerShdw blurRad="38100" dist="38100" dir="2700000" algn="tl">
                <a:srgbClr val="000000">
                  <a:alpha val="43137"/>
                </a:srgbClr>
              </a:outerShdw>
            </a:effectLst>
          </a:endParaRPr>
        </a:p>
      </dgm:t>
    </dgm:pt>
    <dgm:pt modelId="{83706787-7C2D-4A80-B8CC-23002C5BE74A}" type="parTrans" cxnId="{F4CC72D0-F80B-4506-B5C6-A031C1E975FF}">
      <dgm:prSet/>
      <dgm:spPr/>
      <dgm:t>
        <a:bodyPr/>
        <a:lstStyle/>
        <a:p>
          <a:endParaRPr lang="en-US"/>
        </a:p>
      </dgm:t>
    </dgm:pt>
    <dgm:pt modelId="{074F403B-335C-4D10-B567-AA4F24AE33DA}" type="sibTrans" cxnId="{F4CC72D0-F80B-4506-B5C6-A031C1E975FF}">
      <dgm:prSet/>
      <dgm:spPr/>
      <dgm:t>
        <a:bodyPr/>
        <a:lstStyle/>
        <a:p>
          <a:endParaRPr lang="en-US"/>
        </a:p>
      </dgm:t>
    </dgm:pt>
    <dgm:pt modelId="{11657462-7BBD-4CA5-B4BF-91724B7458D2}">
      <dgm:prSet phldrT="[Text]"/>
      <dgm:spPr/>
      <dgm:t>
        <a:bodyPr/>
        <a:lstStyle/>
        <a:p>
          <a:r>
            <a:rPr lang="en-US" sz="2600" dirty="0">
              <a:latin typeface="Calibri"/>
              <a:cs typeface="Calibri"/>
            </a:rPr>
            <a:t>A </a:t>
          </a:r>
          <a:r>
            <a:rPr lang="en-US" sz="2600" spc="-30" dirty="0">
              <a:latin typeface="Calibri"/>
              <a:cs typeface="Calibri"/>
            </a:rPr>
            <a:t>recommended </a:t>
          </a:r>
          <a:r>
            <a:rPr lang="en-US" sz="2600" spc="-20" dirty="0">
              <a:latin typeface="Calibri"/>
              <a:cs typeface="Calibri"/>
            </a:rPr>
            <a:t>practice by</a:t>
          </a:r>
          <a:r>
            <a:rPr lang="en-US" sz="2600" spc="35" dirty="0">
              <a:latin typeface="Calibri"/>
              <a:cs typeface="Calibri"/>
            </a:rPr>
            <a:t> </a:t>
          </a:r>
          <a:r>
            <a:rPr lang="en-US" sz="2600" spc="-35" dirty="0" smtClean="0">
              <a:latin typeface="Calibri"/>
              <a:cs typeface="Calibri"/>
            </a:rPr>
            <a:t>GFOA:</a:t>
          </a:r>
          <a:br>
            <a:rPr lang="en-US" sz="2600" spc="-35" dirty="0" smtClean="0">
              <a:latin typeface="Calibri"/>
              <a:cs typeface="Calibri"/>
            </a:rPr>
          </a:br>
          <a:r>
            <a:rPr lang="en-US" sz="2600" b="1" spc="-35" dirty="0" smtClean="0">
              <a:latin typeface="Calibri"/>
              <a:cs typeface="Calibri"/>
            </a:rPr>
            <a:t>Assess Community Needs</a:t>
          </a:r>
          <a:endParaRPr lang="en-US" sz="2600" b="1" dirty="0"/>
        </a:p>
      </dgm:t>
    </dgm:pt>
    <dgm:pt modelId="{A4E287A6-955F-4939-BB53-5326B18EA867}" type="parTrans" cxnId="{095AC4AE-FDBF-407D-8298-BB60FD6B6159}">
      <dgm:prSet/>
      <dgm:spPr/>
      <dgm:t>
        <a:bodyPr/>
        <a:lstStyle/>
        <a:p>
          <a:endParaRPr lang="en-US"/>
        </a:p>
      </dgm:t>
    </dgm:pt>
    <dgm:pt modelId="{8EB5472C-F65A-4B7F-88E2-8B8773AA07AF}" type="sibTrans" cxnId="{095AC4AE-FDBF-407D-8298-BB60FD6B6159}">
      <dgm:prSet/>
      <dgm:spPr/>
      <dgm:t>
        <a:bodyPr/>
        <a:lstStyle/>
        <a:p>
          <a:endParaRPr lang="en-US"/>
        </a:p>
      </dgm:t>
    </dgm:pt>
    <dgm:pt modelId="{EF645A53-B66A-4608-B5F3-905354450B09}">
      <dgm:prSet custT="1"/>
      <dgm:spPr/>
      <dgm:t>
        <a:bodyPr/>
        <a:lstStyle/>
        <a:p>
          <a:r>
            <a:rPr lang="en-US" sz="2800" spc="-45" dirty="0">
              <a:latin typeface="Calibri"/>
              <a:cs typeface="Calibri"/>
            </a:rPr>
            <a:t>Drawn</a:t>
          </a:r>
          <a:r>
            <a:rPr lang="en-US" sz="2600" spc="-45" dirty="0">
              <a:latin typeface="Calibri"/>
              <a:cs typeface="Calibri"/>
            </a:rPr>
            <a:t> </a:t>
          </a:r>
          <a:r>
            <a:rPr lang="en-US" sz="2600" spc="-35" dirty="0">
              <a:latin typeface="Calibri"/>
              <a:cs typeface="Calibri"/>
            </a:rPr>
            <a:t>from </a:t>
          </a:r>
          <a:r>
            <a:rPr lang="en-US" sz="2600" spc="-5" dirty="0">
              <a:latin typeface="Calibri"/>
              <a:cs typeface="Calibri"/>
            </a:rPr>
            <a:t>the </a:t>
          </a:r>
          <a:r>
            <a:rPr lang="en-US" sz="2600" spc="-20" dirty="0">
              <a:latin typeface="Calibri"/>
              <a:cs typeface="Calibri"/>
            </a:rPr>
            <a:t>NACSLB </a:t>
          </a:r>
          <a:r>
            <a:rPr lang="en-US" sz="2600" spc="-5" dirty="0">
              <a:latin typeface="Calibri"/>
              <a:cs typeface="Calibri"/>
            </a:rPr>
            <a:t>(National </a:t>
          </a:r>
          <a:r>
            <a:rPr lang="en-US" sz="2600" dirty="0">
              <a:latin typeface="Calibri"/>
              <a:cs typeface="Calibri"/>
            </a:rPr>
            <a:t>Advisory Council </a:t>
          </a:r>
          <a:r>
            <a:rPr lang="en-US" sz="2600" spc="-5" dirty="0">
              <a:latin typeface="Calibri"/>
              <a:cs typeface="Calibri"/>
            </a:rPr>
            <a:t>on </a:t>
          </a:r>
          <a:r>
            <a:rPr lang="en-US" sz="2600" spc="-45" dirty="0">
              <a:latin typeface="Calibri"/>
              <a:cs typeface="Calibri"/>
            </a:rPr>
            <a:t>State </a:t>
          </a:r>
          <a:r>
            <a:rPr lang="en-US" sz="2600" dirty="0">
              <a:latin typeface="Calibri"/>
              <a:cs typeface="Calibri"/>
            </a:rPr>
            <a:t>and </a:t>
          </a:r>
          <a:r>
            <a:rPr lang="en-US" sz="2600" spc="-15" dirty="0">
              <a:latin typeface="Calibri"/>
              <a:cs typeface="Calibri"/>
            </a:rPr>
            <a:t>Local</a:t>
          </a:r>
          <a:r>
            <a:rPr lang="en-US" sz="2600" spc="-10" dirty="0">
              <a:latin typeface="Calibri"/>
              <a:cs typeface="Calibri"/>
            </a:rPr>
            <a:t> </a:t>
          </a:r>
          <a:r>
            <a:rPr lang="en-US" sz="2600" spc="-15" dirty="0">
              <a:latin typeface="Calibri"/>
              <a:cs typeface="Calibri"/>
            </a:rPr>
            <a:t>Budgeting)</a:t>
          </a:r>
          <a:endParaRPr lang="en-US" sz="2600" dirty="0">
            <a:latin typeface="Calibri"/>
            <a:cs typeface="Calibri"/>
          </a:endParaRPr>
        </a:p>
      </dgm:t>
    </dgm:pt>
    <dgm:pt modelId="{B1DF0709-696D-4D19-A1B1-4AB6A13DB64D}" type="parTrans" cxnId="{31ED2BF1-0E6D-4586-B447-C04548C784D6}">
      <dgm:prSet/>
      <dgm:spPr/>
      <dgm:t>
        <a:bodyPr/>
        <a:lstStyle/>
        <a:p>
          <a:endParaRPr lang="en-US"/>
        </a:p>
      </dgm:t>
    </dgm:pt>
    <dgm:pt modelId="{DD097B7C-7672-48EC-A056-2E9678E87872}" type="sibTrans" cxnId="{31ED2BF1-0E6D-4586-B447-C04548C784D6}">
      <dgm:prSet/>
      <dgm:spPr/>
      <dgm:t>
        <a:bodyPr/>
        <a:lstStyle/>
        <a:p>
          <a:endParaRPr lang="en-US"/>
        </a:p>
      </dgm:t>
    </dgm:pt>
    <dgm:pt modelId="{E8CBB867-3C28-4123-A101-CB1936EBA962}">
      <dgm:prSet/>
      <dgm:spPr/>
      <dgm:t>
        <a:bodyPr/>
        <a:lstStyle/>
        <a:p>
          <a:r>
            <a:rPr lang="en-US" sz="2600" dirty="0" smtClean="0">
              <a:latin typeface="Calibri"/>
              <a:cs typeface="Calibri"/>
            </a:rPr>
            <a:t>Public Hearings </a:t>
          </a:r>
          <a:endParaRPr lang="en-US" sz="2600" dirty="0">
            <a:latin typeface="Calibri"/>
            <a:cs typeface="Calibri"/>
          </a:endParaRPr>
        </a:p>
      </dgm:t>
    </dgm:pt>
    <dgm:pt modelId="{08D18D6D-553A-4954-9481-494E5E190BC1}" type="parTrans" cxnId="{68CFFB6E-84A4-4EDD-9E86-EDC16F3F15F7}">
      <dgm:prSet/>
      <dgm:spPr/>
      <dgm:t>
        <a:bodyPr/>
        <a:lstStyle/>
        <a:p>
          <a:endParaRPr lang="en-US"/>
        </a:p>
      </dgm:t>
    </dgm:pt>
    <dgm:pt modelId="{25F66FA1-641A-401C-8E0F-8914F8D3AD25}" type="sibTrans" cxnId="{68CFFB6E-84A4-4EDD-9E86-EDC16F3F15F7}">
      <dgm:prSet/>
      <dgm:spPr/>
      <dgm:t>
        <a:bodyPr/>
        <a:lstStyle/>
        <a:p>
          <a:endParaRPr lang="en-US"/>
        </a:p>
      </dgm:t>
    </dgm:pt>
    <dgm:pt modelId="{BEEB0E61-FB71-4C4C-8756-E9214136F56B}">
      <dgm:prSet/>
      <dgm:spPr/>
      <dgm:t>
        <a:bodyPr/>
        <a:lstStyle/>
        <a:p>
          <a:r>
            <a:rPr lang="en-US" sz="2600" dirty="0" smtClean="0">
              <a:latin typeface="Calibri"/>
              <a:cs typeface="Calibri"/>
            </a:rPr>
            <a:t>Surveys</a:t>
          </a:r>
          <a:endParaRPr lang="en-US" sz="2600" dirty="0">
            <a:latin typeface="Calibri"/>
            <a:cs typeface="Calibri"/>
          </a:endParaRPr>
        </a:p>
      </dgm:t>
    </dgm:pt>
    <dgm:pt modelId="{BD97CC37-D098-437E-82B3-83A028D15163}" type="parTrans" cxnId="{8C0B53FD-88E3-4FC6-A759-D50ABB2AF5C2}">
      <dgm:prSet/>
      <dgm:spPr/>
      <dgm:t>
        <a:bodyPr/>
        <a:lstStyle/>
        <a:p>
          <a:endParaRPr lang="en-US"/>
        </a:p>
      </dgm:t>
    </dgm:pt>
    <dgm:pt modelId="{9F2C5A75-FB03-4B79-8107-33129F47BBE5}" type="sibTrans" cxnId="{8C0B53FD-88E3-4FC6-A759-D50ABB2AF5C2}">
      <dgm:prSet/>
      <dgm:spPr/>
      <dgm:t>
        <a:bodyPr/>
        <a:lstStyle/>
        <a:p>
          <a:endParaRPr lang="en-US"/>
        </a:p>
      </dgm:t>
    </dgm:pt>
    <dgm:pt modelId="{20F736F7-A0F2-47E6-BF96-8D3ACA176B8B}">
      <dgm:prSet/>
      <dgm:spPr/>
      <dgm:t>
        <a:bodyPr/>
        <a:lstStyle/>
        <a:p>
          <a:r>
            <a:rPr lang="en-US" sz="2600" dirty="0" smtClean="0">
              <a:latin typeface="Calibri"/>
              <a:cs typeface="Calibri"/>
            </a:rPr>
            <a:t>Interaction and Communication</a:t>
          </a:r>
          <a:endParaRPr lang="en-US" sz="2600" dirty="0">
            <a:latin typeface="Calibri"/>
            <a:cs typeface="Calibri"/>
          </a:endParaRPr>
        </a:p>
      </dgm:t>
    </dgm:pt>
    <dgm:pt modelId="{AE33A830-660F-4B8B-A21C-7ADF53465DE8}" type="parTrans" cxnId="{B901728A-E0CA-4B28-A193-03281682D7E2}">
      <dgm:prSet/>
      <dgm:spPr/>
      <dgm:t>
        <a:bodyPr/>
        <a:lstStyle/>
        <a:p>
          <a:endParaRPr lang="en-US"/>
        </a:p>
      </dgm:t>
    </dgm:pt>
    <dgm:pt modelId="{26007F06-47DC-4DB4-9ED4-29EFF3E01CCA}" type="sibTrans" cxnId="{B901728A-E0CA-4B28-A193-03281682D7E2}">
      <dgm:prSet/>
      <dgm:spPr/>
      <dgm:t>
        <a:bodyPr/>
        <a:lstStyle/>
        <a:p>
          <a:endParaRPr lang="en-US"/>
        </a:p>
      </dgm:t>
    </dgm:pt>
    <dgm:pt modelId="{C4B66DB7-D80C-40CE-A57C-FEFBFC3A135F}" type="pres">
      <dgm:prSet presAssocID="{74C1EB1D-EE5B-4C64-808F-173E416E6737}" presName="linear" presStyleCnt="0">
        <dgm:presLayoutVars>
          <dgm:dir/>
          <dgm:animLvl val="lvl"/>
          <dgm:resizeHandles val="exact"/>
        </dgm:presLayoutVars>
      </dgm:prSet>
      <dgm:spPr/>
      <dgm:t>
        <a:bodyPr/>
        <a:lstStyle/>
        <a:p>
          <a:endParaRPr lang="en-US"/>
        </a:p>
      </dgm:t>
    </dgm:pt>
    <dgm:pt modelId="{70219604-7A0B-4314-BCA6-B9C36CAA1F19}" type="pres">
      <dgm:prSet presAssocID="{0D45C362-835F-4748-9E2D-14B990FAA186}" presName="parentLin" presStyleCnt="0"/>
      <dgm:spPr/>
    </dgm:pt>
    <dgm:pt modelId="{73310E0F-CA45-4195-8B13-078399C0BB2F}" type="pres">
      <dgm:prSet presAssocID="{0D45C362-835F-4748-9E2D-14B990FAA186}" presName="parentLeftMargin" presStyleLbl="node1" presStyleIdx="0" presStyleCnt="1"/>
      <dgm:spPr/>
      <dgm:t>
        <a:bodyPr/>
        <a:lstStyle/>
        <a:p>
          <a:endParaRPr lang="en-US"/>
        </a:p>
      </dgm:t>
    </dgm:pt>
    <dgm:pt modelId="{82615372-C250-42F1-95F5-3FDEA0C05706}" type="pres">
      <dgm:prSet presAssocID="{0D45C362-835F-4748-9E2D-14B990FAA186}" presName="parentText" presStyleLbl="node1" presStyleIdx="0" presStyleCnt="1">
        <dgm:presLayoutVars>
          <dgm:chMax val="0"/>
          <dgm:bulletEnabled val="1"/>
        </dgm:presLayoutVars>
      </dgm:prSet>
      <dgm:spPr/>
      <dgm:t>
        <a:bodyPr/>
        <a:lstStyle/>
        <a:p>
          <a:endParaRPr lang="en-US"/>
        </a:p>
      </dgm:t>
    </dgm:pt>
    <dgm:pt modelId="{E92302F4-D8A3-4005-968A-14B6AFE1C56D}" type="pres">
      <dgm:prSet presAssocID="{0D45C362-835F-4748-9E2D-14B990FAA186}" presName="negativeSpace" presStyleCnt="0"/>
      <dgm:spPr/>
    </dgm:pt>
    <dgm:pt modelId="{F624263A-58FD-4EE7-8BF3-5BECFE64B2B2}" type="pres">
      <dgm:prSet presAssocID="{0D45C362-835F-4748-9E2D-14B990FAA186}" presName="childText" presStyleLbl="conFgAcc1" presStyleIdx="0" presStyleCnt="1" custLinFactY="1495" custLinFactNeighborX="1364" custLinFactNeighborY="100000">
        <dgm:presLayoutVars>
          <dgm:bulletEnabled val="1"/>
        </dgm:presLayoutVars>
      </dgm:prSet>
      <dgm:spPr/>
      <dgm:t>
        <a:bodyPr/>
        <a:lstStyle/>
        <a:p>
          <a:endParaRPr lang="en-US"/>
        </a:p>
      </dgm:t>
    </dgm:pt>
  </dgm:ptLst>
  <dgm:cxnLst>
    <dgm:cxn modelId="{BD2188F1-AD7D-4EEF-93F4-A90C49FEBEA2}" type="presOf" srcId="{E8CBB867-3C28-4123-A101-CB1936EBA962}" destId="{F624263A-58FD-4EE7-8BF3-5BECFE64B2B2}" srcOrd="0" destOrd="2" presId="urn:microsoft.com/office/officeart/2005/8/layout/list1"/>
    <dgm:cxn modelId="{52A21EC3-28FF-48B9-8D40-0D5B84C88D84}" type="presOf" srcId="{74C1EB1D-EE5B-4C64-808F-173E416E6737}" destId="{C4B66DB7-D80C-40CE-A57C-FEFBFC3A135F}" srcOrd="0" destOrd="0" presId="urn:microsoft.com/office/officeart/2005/8/layout/list1"/>
    <dgm:cxn modelId="{F4CC72D0-F80B-4506-B5C6-A031C1E975FF}" srcId="{74C1EB1D-EE5B-4C64-808F-173E416E6737}" destId="{0D45C362-835F-4748-9E2D-14B990FAA186}" srcOrd="0" destOrd="0" parTransId="{83706787-7C2D-4A80-B8CC-23002C5BE74A}" sibTransId="{074F403B-335C-4D10-B567-AA4F24AE33DA}"/>
    <dgm:cxn modelId="{31ED2BF1-0E6D-4586-B447-C04548C784D6}" srcId="{0D45C362-835F-4748-9E2D-14B990FAA186}" destId="{EF645A53-B66A-4608-B5F3-905354450B09}" srcOrd="1" destOrd="0" parTransId="{B1DF0709-696D-4D19-A1B1-4AB6A13DB64D}" sibTransId="{DD097B7C-7672-48EC-A056-2E9678E87872}"/>
    <dgm:cxn modelId="{B901728A-E0CA-4B28-A193-03281682D7E2}" srcId="{0D45C362-835F-4748-9E2D-14B990FAA186}" destId="{20F736F7-A0F2-47E6-BF96-8D3ACA176B8B}" srcOrd="4" destOrd="0" parTransId="{AE33A830-660F-4B8B-A21C-7ADF53465DE8}" sibTransId="{26007F06-47DC-4DB4-9ED4-29EFF3E01CCA}"/>
    <dgm:cxn modelId="{8C0B53FD-88E3-4FC6-A759-D50ABB2AF5C2}" srcId="{0D45C362-835F-4748-9E2D-14B990FAA186}" destId="{BEEB0E61-FB71-4C4C-8756-E9214136F56B}" srcOrd="3" destOrd="0" parTransId="{BD97CC37-D098-437E-82B3-83A028D15163}" sibTransId="{9F2C5A75-FB03-4B79-8107-33129F47BBE5}"/>
    <dgm:cxn modelId="{46AB6C64-161B-4326-9A25-FE42BBA173FF}" type="presOf" srcId="{BEEB0E61-FB71-4C4C-8756-E9214136F56B}" destId="{F624263A-58FD-4EE7-8BF3-5BECFE64B2B2}" srcOrd="0" destOrd="3" presId="urn:microsoft.com/office/officeart/2005/8/layout/list1"/>
    <dgm:cxn modelId="{68CFFB6E-84A4-4EDD-9E86-EDC16F3F15F7}" srcId="{0D45C362-835F-4748-9E2D-14B990FAA186}" destId="{E8CBB867-3C28-4123-A101-CB1936EBA962}" srcOrd="2" destOrd="0" parTransId="{08D18D6D-553A-4954-9481-494E5E190BC1}" sibTransId="{25F66FA1-641A-401C-8E0F-8914F8D3AD25}"/>
    <dgm:cxn modelId="{E91F4574-424C-47F2-825D-CC8C4BEF708D}" type="presOf" srcId="{0D45C362-835F-4748-9E2D-14B990FAA186}" destId="{73310E0F-CA45-4195-8B13-078399C0BB2F}" srcOrd="0" destOrd="0" presId="urn:microsoft.com/office/officeart/2005/8/layout/list1"/>
    <dgm:cxn modelId="{4DCF4383-146C-4892-AB86-FACE07AA9E99}" type="presOf" srcId="{EF645A53-B66A-4608-B5F3-905354450B09}" destId="{F624263A-58FD-4EE7-8BF3-5BECFE64B2B2}" srcOrd="0" destOrd="1" presId="urn:microsoft.com/office/officeart/2005/8/layout/list1"/>
    <dgm:cxn modelId="{ACD5C59E-9063-4874-B091-1850A17737B5}" type="presOf" srcId="{20F736F7-A0F2-47E6-BF96-8D3ACA176B8B}" destId="{F624263A-58FD-4EE7-8BF3-5BECFE64B2B2}" srcOrd="0" destOrd="4" presId="urn:microsoft.com/office/officeart/2005/8/layout/list1"/>
    <dgm:cxn modelId="{C898B123-6DC8-404A-93E5-00CB7F963E03}" type="presOf" srcId="{11657462-7BBD-4CA5-B4BF-91724B7458D2}" destId="{F624263A-58FD-4EE7-8BF3-5BECFE64B2B2}" srcOrd="0" destOrd="0" presId="urn:microsoft.com/office/officeart/2005/8/layout/list1"/>
    <dgm:cxn modelId="{095AC4AE-FDBF-407D-8298-BB60FD6B6159}" srcId="{0D45C362-835F-4748-9E2D-14B990FAA186}" destId="{11657462-7BBD-4CA5-B4BF-91724B7458D2}" srcOrd="0" destOrd="0" parTransId="{A4E287A6-955F-4939-BB53-5326B18EA867}" sibTransId="{8EB5472C-F65A-4B7F-88E2-8B8773AA07AF}"/>
    <dgm:cxn modelId="{5F7352C9-93BE-403A-9FF2-B3F86F06BE15}" type="presOf" srcId="{0D45C362-835F-4748-9E2D-14B990FAA186}" destId="{82615372-C250-42F1-95F5-3FDEA0C05706}" srcOrd="1" destOrd="0" presId="urn:microsoft.com/office/officeart/2005/8/layout/list1"/>
    <dgm:cxn modelId="{22842322-A4CF-4F02-8298-3FAD1006A482}" type="presParOf" srcId="{C4B66DB7-D80C-40CE-A57C-FEFBFC3A135F}" destId="{70219604-7A0B-4314-BCA6-B9C36CAA1F19}" srcOrd="0" destOrd="0" presId="urn:microsoft.com/office/officeart/2005/8/layout/list1"/>
    <dgm:cxn modelId="{6B062B2C-B15F-41D2-9ABB-179B2D98C030}" type="presParOf" srcId="{70219604-7A0B-4314-BCA6-B9C36CAA1F19}" destId="{73310E0F-CA45-4195-8B13-078399C0BB2F}" srcOrd="0" destOrd="0" presId="urn:microsoft.com/office/officeart/2005/8/layout/list1"/>
    <dgm:cxn modelId="{D9666ED7-8CA6-4E5A-8C28-2EBD5F02B577}" type="presParOf" srcId="{70219604-7A0B-4314-BCA6-B9C36CAA1F19}" destId="{82615372-C250-42F1-95F5-3FDEA0C05706}" srcOrd="1" destOrd="0" presId="urn:microsoft.com/office/officeart/2005/8/layout/list1"/>
    <dgm:cxn modelId="{F3EED369-9E4B-4708-90D5-770683DC788B}" type="presParOf" srcId="{C4B66DB7-D80C-40CE-A57C-FEFBFC3A135F}" destId="{E92302F4-D8A3-4005-968A-14B6AFE1C56D}" srcOrd="1" destOrd="0" presId="urn:microsoft.com/office/officeart/2005/8/layout/list1"/>
    <dgm:cxn modelId="{AF3E0F9F-4C7D-4E02-AEAC-1A3865093463}" type="presParOf" srcId="{C4B66DB7-D80C-40CE-A57C-FEFBFC3A135F}" destId="{F624263A-58FD-4EE7-8BF3-5BECFE64B2B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7DFA17F2-F142-485C-8664-5BB5400CAD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451052D-FE13-49B2-9189-DDA86A8EEFF4}">
      <dgm:prSet phldrT="[Text]" custT="1"/>
      <dgm:spPr/>
      <dgm:t>
        <a:bodyPr/>
        <a:lstStyle/>
        <a:p>
          <a:pPr algn="ctr"/>
          <a:r>
            <a:rPr lang="en-US" sz="2800" b="1" spc="-25" dirty="0">
              <a:latin typeface="Calibri"/>
              <a:cs typeface="Calibri"/>
            </a:rPr>
            <a:t>Steps </a:t>
          </a:r>
          <a:r>
            <a:rPr lang="en-US" sz="2800" b="1" spc="-30" dirty="0">
              <a:latin typeface="Calibri"/>
              <a:cs typeface="Calibri"/>
            </a:rPr>
            <a:t>to </a:t>
          </a:r>
          <a:r>
            <a:rPr lang="en-US" sz="2800" b="1" spc="-5" dirty="0">
              <a:latin typeface="Calibri"/>
              <a:cs typeface="Calibri"/>
            </a:rPr>
            <a:t>identify </a:t>
          </a:r>
          <a:r>
            <a:rPr lang="en-US" sz="2800" b="1" spc="-20" dirty="0">
              <a:latin typeface="Calibri"/>
              <a:cs typeface="Calibri"/>
            </a:rPr>
            <a:t>Capital </a:t>
          </a:r>
          <a:r>
            <a:rPr lang="en-US" sz="2800" b="1" spc="-35" dirty="0">
              <a:latin typeface="Calibri"/>
              <a:cs typeface="Calibri"/>
            </a:rPr>
            <a:t>Improvement</a:t>
          </a:r>
          <a:r>
            <a:rPr lang="en-US" sz="2800" b="1" spc="175" dirty="0">
              <a:latin typeface="Calibri"/>
              <a:cs typeface="Calibri"/>
            </a:rPr>
            <a:t> </a:t>
          </a:r>
          <a:r>
            <a:rPr lang="en-US" sz="2800" b="1" spc="-20" dirty="0">
              <a:latin typeface="Calibri"/>
              <a:cs typeface="Calibri"/>
            </a:rPr>
            <a:t>Projects:</a:t>
          </a:r>
          <a:endParaRPr lang="en-US" sz="2800" b="1" dirty="0"/>
        </a:p>
      </dgm:t>
    </dgm:pt>
    <dgm:pt modelId="{AFD8ED6A-5EB5-4CFD-A568-54F866F11108}" type="parTrans" cxnId="{AE6E98E2-5592-43AE-8BF0-5936869A626C}">
      <dgm:prSet/>
      <dgm:spPr/>
      <dgm:t>
        <a:bodyPr/>
        <a:lstStyle/>
        <a:p>
          <a:endParaRPr lang="en-US"/>
        </a:p>
      </dgm:t>
    </dgm:pt>
    <dgm:pt modelId="{51D06BB6-DEEB-4D0A-A56B-B264CF8924DB}" type="sibTrans" cxnId="{AE6E98E2-5592-43AE-8BF0-5936869A626C}">
      <dgm:prSet/>
      <dgm:spPr/>
      <dgm:t>
        <a:bodyPr/>
        <a:lstStyle/>
        <a:p>
          <a:endParaRPr lang="en-US"/>
        </a:p>
      </dgm:t>
    </dgm:pt>
    <dgm:pt modelId="{FBF25B1D-0CDE-41C9-989D-729D4ADB6EA4}">
      <dgm:prSet custT="1"/>
      <dgm:spPr/>
      <dgm:t>
        <a:bodyPr anchor="ctr"/>
        <a:lstStyle/>
        <a:p>
          <a:r>
            <a:rPr lang="en-US" sz="2800" spc="-25" dirty="0">
              <a:latin typeface="Calibri"/>
              <a:cs typeface="Calibri"/>
            </a:rPr>
            <a:t>Review </a:t>
          </a:r>
          <a:r>
            <a:rPr lang="en-US" sz="2800" spc="-35" dirty="0">
              <a:latin typeface="Calibri"/>
              <a:cs typeface="Calibri"/>
            </a:rPr>
            <a:t>status </a:t>
          </a:r>
          <a:r>
            <a:rPr lang="en-US" sz="2800" spc="-5" dirty="0">
              <a:latin typeface="Calibri"/>
              <a:cs typeface="Calibri"/>
            </a:rPr>
            <a:t>of </a:t>
          </a:r>
          <a:r>
            <a:rPr lang="en-US" sz="2800" spc="-25" dirty="0">
              <a:latin typeface="Calibri"/>
              <a:cs typeface="Calibri"/>
            </a:rPr>
            <a:t>previously </a:t>
          </a:r>
          <a:r>
            <a:rPr lang="en-US" sz="2800" spc="-30" dirty="0">
              <a:latin typeface="Calibri"/>
              <a:cs typeface="Calibri"/>
            </a:rPr>
            <a:t>approved</a:t>
          </a:r>
          <a:r>
            <a:rPr lang="en-US" sz="2800" spc="55" dirty="0">
              <a:latin typeface="Calibri"/>
              <a:cs typeface="Calibri"/>
            </a:rPr>
            <a:t> </a:t>
          </a:r>
          <a:r>
            <a:rPr lang="en-US" sz="2800" spc="-25" dirty="0">
              <a:latin typeface="Calibri"/>
              <a:cs typeface="Calibri"/>
            </a:rPr>
            <a:t>project</a:t>
          </a:r>
          <a:endParaRPr lang="en-US" sz="2800" dirty="0">
            <a:latin typeface="Calibri"/>
            <a:cs typeface="Calibri"/>
          </a:endParaRPr>
        </a:p>
      </dgm:t>
    </dgm:pt>
    <dgm:pt modelId="{8EC890CF-9417-4EA7-ADBF-7345B26DF73B}" type="parTrans" cxnId="{C0E9A6E9-83B6-4CBE-B354-17EAA0DDA45C}">
      <dgm:prSet/>
      <dgm:spPr/>
      <dgm:t>
        <a:bodyPr/>
        <a:lstStyle/>
        <a:p>
          <a:endParaRPr lang="en-US"/>
        </a:p>
      </dgm:t>
    </dgm:pt>
    <dgm:pt modelId="{A9B12CB7-2A8D-4890-9E3D-77CA4B575CF7}" type="sibTrans" cxnId="{C0E9A6E9-83B6-4CBE-B354-17EAA0DDA45C}">
      <dgm:prSet/>
      <dgm:spPr/>
      <dgm:t>
        <a:bodyPr/>
        <a:lstStyle/>
        <a:p>
          <a:endParaRPr lang="en-US"/>
        </a:p>
      </dgm:t>
    </dgm:pt>
    <dgm:pt modelId="{EE6C795C-DE39-4B83-A5AC-AC342975F975}">
      <dgm:prSet custT="1"/>
      <dgm:spPr/>
      <dgm:t>
        <a:bodyPr anchor="ctr"/>
        <a:lstStyle/>
        <a:p>
          <a:r>
            <a:rPr lang="en-US" sz="2800" spc="-5" dirty="0">
              <a:latin typeface="Calibri"/>
              <a:cs typeface="Calibri"/>
            </a:rPr>
            <a:t>Identify </a:t>
          </a:r>
          <a:r>
            <a:rPr lang="en-US" sz="2800" spc="-20" dirty="0">
              <a:latin typeface="Calibri"/>
              <a:cs typeface="Calibri"/>
            </a:rPr>
            <a:t>new</a:t>
          </a:r>
          <a:r>
            <a:rPr lang="en-US" sz="2800" spc="-155" dirty="0">
              <a:latin typeface="Calibri"/>
              <a:cs typeface="Calibri"/>
            </a:rPr>
            <a:t> </a:t>
          </a:r>
          <a:r>
            <a:rPr lang="en-US" sz="2800" spc="-20" dirty="0">
              <a:latin typeface="Calibri"/>
              <a:cs typeface="Calibri"/>
            </a:rPr>
            <a:t>projects</a:t>
          </a:r>
          <a:endParaRPr lang="en-US" sz="2800" dirty="0">
            <a:latin typeface="Calibri"/>
            <a:cs typeface="Calibri"/>
          </a:endParaRPr>
        </a:p>
      </dgm:t>
    </dgm:pt>
    <dgm:pt modelId="{D79CB4D4-1095-4330-B17D-E73AD2BE31B5}" type="parTrans" cxnId="{7A778992-D166-4221-98BB-15522421C0B2}">
      <dgm:prSet/>
      <dgm:spPr/>
      <dgm:t>
        <a:bodyPr/>
        <a:lstStyle/>
        <a:p>
          <a:endParaRPr lang="en-US"/>
        </a:p>
      </dgm:t>
    </dgm:pt>
    <dgm:pt modelId="{38B5A4AB-1571-4364-A3BB-1AA2701FC3E9}" type="sibTrans" cxnId="{7A778992-D166-4221-98BB-15522421C0B2}">
      <dgm:prSet/>
      <dgm:spPr/>
      <dgm:t>
        <a:bodyPr/>
        <a:lstStyle/>
        <a:p>
          <a:endParaRPr lang="en-US"/>
        </a:p>
      </dgm:t>
    </dgm:pt>
    <dgm:pt modelId="{E31A9E5E-BBF5-415A-B923-835C059F55DF}">
      <dgm:prSet custT="1"/>
      <dgm:spPr/>
      <dgm:t>
        <a:bodyPr anchor="ctr"/>
        <a:lstStyle/>
        <a:p>
          <a:r>
            <a:rPr lang="en-US" sz="2800" spc="-5" dirty="0">
              <a:latin typeface="Calibri"/>
              <a:cs typeface="Calibri"/>
            </a:rPr>
            <a:t>Assess</a:t>
          </a:r>
          <a:r>
            <a:rPr lang="en-US" sz="2800" spc="-45" dirty="0">
              <a:latin typeface="Calibri"/>
              <a:cs typeface="Calibri"/>
            </a:rPr>
            <a:t> </a:t>
          </a:r>
          <a:r>
            <a:rPr lang="en-US" sz="2800" spc="-25" dirty="0">
              <a:latin typeface="Calibri"/>
              <a:cs typeface="Calibri"/>
            </a:rPr>
            <a:t>alternatives</a:t>
          </a:r>
          <a:endParaRPr lang="en-US" sz="2800" dirty="0">
            <a:latin typeface="Calibri"/>
            <a:cs typeface="Calibri"/>
          </a:endParaRPr>
        </a:p>
      </dgm:t>
    </dgm:pt>
    <dgm:pt modelId="{45745A28-F153-4FDE-B1AF-829592F19EF5}" type="parTrans" cxnId="{ADDFF950-4DD9-4C99-904E-FA33621EF759}">
      <dgm:prSet/>
      <dgm:spPr/>
      <dgm:t>
        <a:bodyPr/>
        <a:lstStyle/>
        <a:p>
          <a:endParaRPr lang="en-US"/>
        </a:p>
      </dgm:t>
    </dgm:pt>
    <dgm:pt modelId="{CFBA89FB-AA2B-484D-838B-82FA08B7B945}" type="sibTrans" cxnId="{ADDFF950-4DD9-4C99-904E-FA33621EF759}">
      <dgm:prSet/>
      <dgm:spPr/>
      <dgm:t>
        <a:bodyPr/>
        <a:lstStyle/>
        <a:p>
          <a:endParaRPr lang="en-US"/>
        </a:p>
      </dgm:t>
    </dgm:pt>
    <dgm:pt modelId="{93128985-5810-4311-B552-9FC85EDB93B2}">
      <dgm:prSet custT="1"/>
      <dgm:spPr/>
      <dgm:t>
        <a:bodyPr anchor="ctr"/>
        <a:lstStyle/>
        <a:p>
          <a:r>
            <a:rPr lang="en-US" sz="2800" spc="-10" dirty="0">
              <a:latin typeface="Calibri"/>
              <a:cs typeface="Calibri"/>
            </a:rPr>
            <a:t>Complete</a:t>
          </a:r>
          <a:r>
            <a:rPr lang="en-US" sz="2800" spc="-210" dirty="0">
              <a:latin typeface="Calibri"/>
              <a:cs typeface="Calibri"/>
            </a:rPr>
            <a:t> </a:t>
          </a:r>
          <a:r>
            <a:rPr lang="en-US" sz="2800" spc="-30" dirty="0">
              <a:latin typeface="Calibri"/>
              <a:cs typeface="Calibri"/>
            </a:rPr>
            <a:t>forms</a:t>
          </a:r>
          <a:endParaRPr lang="en-US" sz="2800" dirty="0">
            <a:latin typeface="Calibri"/>
            <a:cs typeface="Calibri"/>
          </a:endParaRPr>
        </a:p>
      </dgm:t>
    </dgm:pt>
    <dgm:pt modelId="{B2E3D29E-86B1-4789-97C7-0D342ACCDABD}" type="parTrans" cxnId="{00B2C0F2-8D84-4D69-AE28-78BF11537C3B}">
      <dgm:prSet/>
      <dgm:spPr/>
      <dgm:t>
        <a:bodyPr/>
        <a:lstStyle/>
        <a:p>
          <a:endParaRPr lang="en-US"/>
        </a:p>
      </dgm:t>
    </dgm:pt>
    <dgm:pt modelId="{D7697FAF-03C0-4D16-9943-D238C4784578}" type="sibTrans" cxnId="{00B2C0F2-8D84-4D69-AE28-78BF11537C3B}">
      <dgm:prSet/>
      <dgm:spPr/>
      <dgm:t>
        <a:bodyPr/>
        <a:lstStyle/>
        <a:p>
          <a:endParaRPr lang="en-US"/>
        </a:p>
      </dgm:t>
    </dgm:pt>
    <dgm:pt modelId="{17ECAC96-1746-4C28-B7E6-11C77003BAC3}">
      <dgm:prSet custT="1"/>
      <dgm:spPr/>
      <dgm:t>
        <a:bodyPr anchor="ctr"/>
        <a:lstStyle/>
        <a:p>
          <a:r>
            <a:rPr lang="en-US" sz="2800" spc="-45" dirty="0">
              <a:latin typeface="Calibri"/>
              <a:cs typeface="Calibri"/>
            </a:rPr>
            <a:t>Evaluate </a:t>
          </a:r>
          <a:r>
            <a:rPr lang="en-US" sz="2800" spc="-5" dirty="0">
              <a:latin typeface="Calibri"/>
              <a:cs typeface="Calibri"/>
            </a:rPr>
            <a:t>ability </a:t>
          </a:r>
          <a:r>
            <a:rPr lang="en-US" sz="2800" spc="-25" dirty="0">
              <a:latin typeface="Calibri"/>
              <a:cs typeface="Calibri"/>
            </a:rPr>
            <a:t>to</a:t>
          </a:r>
          <a:r>
            <a:rPr lang="en-US" sz="2800" spc="-100" dirty="0">
              <a:latin typeface="Calibri"/>
              <a:cs typeface="Calibri"/>
            </a:rPr>
            <a:t> </a:t>
          </a:r>
          <a:r>
            <a:rPr lang="en-US" sz="2800" spc="-20" dirty="0">
              <a:latin typeface="Calibri"/>
              <a:cs typeface="Calibri"/>
            </a:rPr>
            <a:t>fund</a:t>
          </a:r>
          <a:endParaRPr lang="en-US" sz="2800" dirty="0">
            <a:latin typeface="Calibri"/>
            <a:cs typeface="Calibri"/>
          </a:endParaRPr>
        </a:p>
      </dgm:t>
    </dgm:pt>
    <dgm:pt modelId="{1F4512E7-6E5F-41BD-B840-B4DEA5A0C3B6}" type="parTrans" cxnId="{D2E1557E-1B41-47B3-A0B3-6AFF1FA826A2}">
      <dgm:prSet/>
      <dgm:spPr/>
      <dgm:t>
        <a:bodyPr/>
        <a:lstStyle/>
        <a:p>
          <a:endParaRPr lang="en-US"/>
        </a:p>
      </dgm:t>
    </dgm:pt>
    <dgm:pt modelId="{99290BA1-5EE3-44AB-B7FE-B00018252B9C}" type="sibTrans" cxnId="{D2E1557E-1B41-47B3-A0B3-6AFF1FA826A2}">
      <dgm:prSet/>
      <dgm:spPr/>
      <dgm:t>
        <a:bodyPr/>
        <a:lstStyle/>
        <a:p>
          <a:endParaRPr lang="en-US"/>
        </a:p>
      </dgm:t>
    </dgm:pt>
    <dgm:pt modelId="{DD2B1343-9319-4936-8685-9EF13F1D6487}" type="pres">
      <dgm:prSet presAssocID="{7DFA17F2-F142-485C-8664-5BB5400CADCF}" presName="vert0" presStyleCnt="0">
        <dgm:presLayoutVars>
          <dgm:dir/>
          <dgm:animOne val="branch"/>
          <dgm:animLvl val="lvl"/>
        </dgm:presLayoutVars>
      </dgm:prSet>
      <dgm:spPr/>
      <dgm:t>
        <a:bodyPr/>
        <a:lstStyle/>
        <a:p>
          <a:endParaRPr lang="en-US"/>
        </a:p>
      </dgm:t>
    </dgm:pt>
    <dgm:pt modelId="{AD0858EB-ABC6-4D6F-8A3C-38AA6A8B87BB}" type="pres">
      <dgm:prSet presAssocID="{B451052D-FE13-49B2-9189-DDA86A8EEFF4}" presName="thickLine" presStyleLbl="alignNode1" presStyleIdx="0" presStyleCnt="1"/>
      <dgm:spPr/>
    </dgm:pt>
    <dgm:pt modelId="{C81C98D5-E764-4EAA-B14C-256C9FB4BEF1}" type="pres">
      <dgm:prSet presAssocID="{B451052D-FE13-49B2-9189-DDA86A8EEFF4}" presName="horz1" presStyleCnt="0"/>
      <dgm:spPr/>
    </dgm:pt>
    <dgm:pt modelId="{76A9DE66-9104-4E50-A6EE-4BBAE1FE6CCD}" type="pres">
      <dgm:prSet presAssocID="{B451052D-FE13-49B2-9189-DDA86A8EEFF4}" presName="tx1" presStyleLbl="revTx" presStyleIdx="0" presStyleCnt="6" custScaleX="250000"/>
      <dgm:spPr/>
      <dgm:t>
        <a:bodyPr/>
        <a:lstStyle/>
        <a:p>
          <a:endParaRPr lang="en-US"/>
        </a:p>
      </dgm:t>
    </dgm:pt>
    <dgm:pt modelId="{C147906C-BE69-4B6D-8C15-8E344B3C1509}" type="pres">
      <dgm:prSet presAssocID="{B451052D-FE13-49B2-9189-DDA86A8EEFF4}" presName="vert1" presStyleCnt="0"/>
      <dgm:spPr/>
    </dgm:pt>
    <dgm:pt modelId="{EEF13A24-875A-43BB-A1B1-A95FB310E7B4}" type="pres">
      <dgm:prSet presAssocID="{FBF25B1D-0CDE-41C9-989D-729D4ADB6EA4}" presName="vertSpace2a" presStyleCnt="0"/>
      <dgm:spPr/>
    </dgm:pt>
    <dgm:pt modelId="{A843F2A2-00FF-4807-8D47-432E6EF29E28}" type="pres">
      <dgm:prSet presAssocID="{FBF25B1D-0CDE-41C9-989D-729D4ADB6EA4}" presName="horz2" presStyleCnt="0"/>
      <dgm:spPr/>
    </dgm:pt>
    <dgm:pt modelId="{B50391D6-3929-4316-AEF6-13231D0C4232}" type="pres">
      <dgm:prSet presAssocID="{FBF25B1D-0CDE-41C9-989D-729D4ADB6EA4}" presName="horzSpace2" presStyleCnt="0"/>
      <dgm:spPr/>
    </dgm:pt>
    <dgm:pt modelId="{ED654E2A-288C-45DC-AA5C-94B8730DDC72}" type="pres">
      <dgm:prSet presAssocID="{FBF25B1D-0CDE-41C9-989D-729D4ADB6EA4}" presName="tx2" presStyleLbl="revTx" presStyleIdx="1" presStyleCnt="6"/>
      <dgm:spPr/>
      <dgm:t>
        <a:bodyPr/>
        <a:lstStyle/>
        <a:p>
          <a:endParaRPr lang="en-US"/>
        </a:p>
      </dgm:t>
    </dgm:pt>
    <dgm:pt modelId="{331A700D-8439-429A-B2C9-B972F2B60B5D}" type="pres">
      <dgm:prSet presAssocID="{FBF25B1D-0CDE-41C9-989D-729D4ADB6EA4}" presName="vert2" presStyleCnt="0"/>
      <dgm:spPr/>
    </dgm:pt>
    <dgm:pt modelId="{55D7D404-3B53-42AB-8D9A-226E60C680C6}" type="pres">
      <dgm:prSet presAssocID="{FBF25B1D-0CDE-41C9-989D-729D4ADB6EA4}" presName="thinLine2b" presStyleLbl="callout" presStyleIdx="0" presStyleCnt="5"/>
      <dgm:spPr/>
    </dgm:pt>
    <dgm:pt modelId="{BCC48469-CD42-4C8A-9E00-9A12FDBEBB05}" type="pres">
      <dgm:prSet presAssocID="{FBF25B1D-0CDE-41C9-989D-729D4ADB6EA4}" presName="vertSpace2b" presStyleCnt="0"/>
      <dgm:spPr/>
    </dgm:pt>
    <dgm:pt modelId="{69E1D1FC-FA13-4E67-8FBB-89ADCB614063}" type="pres">
      <dgm:prSet presAssocID="{EE6C795C-DE39-4B83-A5AC-AC342975F975}" presName="horz2" presStyleCnt="0"/>
      <dgm:spPr/>
    </dgm:pt>
    <dgm:pt modelId="{46D85666-AD61-48E9-A067-F39FA3C3D44F}" type="pres">
      <dgm:prSet presAssocID="{EE6C795C-DE39-4B83-A5AC-AC342975F975}" presName="horzSpace2" presStyleCnt="0"/>
      <dgm:spPr/>
    </dgm:pt>
    <dgm:pt modelId="{880CE2C9-65AB-4885-BA29-AAE7DCF1C67D}" type="pres">
      <dgm:prSet presAssocID="{EE6C795C-DE39-4B83-A5AC-AC342975F975}" presName="tx2" presStyleLbl="revTx" presStyleIdx="2" presStyleCnt="6"/>
      <dgm:spPr/>
      <dgm:t>
        <a:bodyPr/>
        <a:lstStyle/>
        <a:p>
          <a:endParaRPr lang="en-US"/>
        </a:p>
      </dgm:t>
    </dgm:pt>
    <dgm:pt modelId="{4D87AAA3-1B83-4DA1-819B-827CDADEFF2E}" type="pres">
      <dgm:prSet presAssocID="{EE6C795C-DE39-4B83-A5AC-AC342975F975}" presName="vert2" presStyleCnt="0"/>
      <dgm:spPr/>
    </dgm:pt>
    <dgm:pt modelId="{EF2D8592-8918-4BE1-998E-B88E3D61492B}" type="pres">
      <dgm:prSet presAssocID="{EE6C795C-DE39-4B83-A5AC-AC342975F975}" presName="thinLine2b" presStyleLbl="callout" presStyleIdx="1" presStyleCnt="5"/>
      <dgm:spPr/>
    </dgm:pt>
    <dgm:pt modelId="{9A19CD62-6F9C-45A3-9103-206CC3767415}" type="pres">
      <dgm:prSet presAssocID="{EE6C795C-DE39-4B83-A5AC-AC342975F975}" presName="vertSpace2b" presStyleCnt="0"/>
      <dgm:spPr/>
    </dgm:pt>
    <dgm:pt modelId="{4496A1AD-9035-4F48-93D1-C9D8F633A287}" type="pres">
      <dgm:prSet presAssocID="{E31A9E5E-BBF5-415A-B923-835C059F55DF}" presName="horz2" presStyleCnt="0"/>
      <dgm:spPr/>
    </dgm:pt>
    <dgm:pt modelId="{54876AA5-D6A4-4821-943A-676A59BF7451}" type="pres">
      <dgm:prSet presAssocID="{E31A9E5E-BBF5-415A-B923-835C059F55DF}" presName="horzSpace2" presStyleCnt="0"/>
      <dgm:spPr/>
    </dgm:pt>
    <dgm:pt modelId="{3A7786E5-945F-4391-93DB-C5C7071778A7}" type="pres">
      <dgm:prSet presAssocID="{E31A9E5E-BBF5-415A-B923-835C059F55DF}" presName="tx2" presStyleLbl="revTx" presStyleIdx="3" presStyleCnt="6"/>
      <dgm:spPr/>
      <dgm:t>
        <a:bodyPr/>
        <a:lstStyle/>
        <a:p>
          <a:endParaRPr lang="en-US"/>
        </a:p>
      </dgm:t>
    </dgm:pt>
    <dgm:pt modelId="{D43DAA5B-3A6A-4199-9FEE-9A78863D774D}" type="pres">
      <dgm:prSet presAssocID="{E31A9E5E-BBF5-415A-B923-835C059F55DF}" presName="vert2" presStyleCnt="0"/>
      <dgm:spPr/>
    </dgm:pt>
    <dgm:pt modelId="{018F70B2-F5AA-4021-9EB2-D8EC714AF51C}" type="pres">
      <dgm:prSet presAssocID="{E31A9E5E-BBF5-415A-B923-835C059F55DF}" presName="thinLine2b" presStyleLbl="callout" presStyleIdx="2" presStyleCnt="5"/>
      <dgm:spPr/>
    </dgm:pt>
    <dgm:pt modelId="{2BFF51A6-8AA2-4197-9A8C-919696B00788}" type="pres">
      <dgm:prSet presAssocID="{E31A9E5E-BBF5-415A-B923-835C059F55DF}" presName="vertSpace2b" presStyleCnt="0"/>
      <dgm:spPr/>
    </dgm:pt>
    <dgm:pt modelId="{99823C03-2B41-4938-A5AF-C4BDE8576874}" type="pres">
      <dgm:prSet presAssocID="{93128985-5810-4311-B552-9FC85EDB93B2}" presName="horz2" presStyleCnt="0"/>
      <dgm:spPr/>
    </dgm:pt>
    <dgm:pt modelId="{0537C12A-B53A-4A19-91BB-2C815E77BFFB}" type="pres">
      <dgm:prSet presAssocID="{93128985-5810-4311-B552-9FC85EDB93B2}" presName="horzSpace2" presStyleCnt="0"/>
      <dgm:spPr/>
    </dgm:pt>
    <dgm:pt modelId="{FAA20E5D-37ED-4E5F-927D-90574FF504B4}" type="pres">
      <dgm:prSet presAssocID="{93128985-5810-4311-B552-9FC85EDB93B2}" presName="tx2" presStyleLbl="revTx" presStyleIdx="4" presStyleCnt="6"/>
      <dgm:spPr/>
      <dgm:t>
        <a:bodyPr/>
        <a:lstStyle/>
        <a:p>
          <a:endParaRPr lang="en-US"/>
        </a:p>
      </dgm:t>
    </dgm:pt>
    <dgm:pt modelId="{1A4BB871-80F0-4F9A-A56D-F3DE6B2F1FB0}" type="pres">
      <dgm:prSet presAssocID="{93128985-5810-4311-B552-9FC85EDB93B2}" presName="vert2" presStyleCnt="0"/>
      <dgm:spPr/>
    </dgm:pt>
    <dgm:pt modelId="{1884DF42-0F69-461B-BF52-74CC3AC7D52E}" type="pres">
      <dgm:prSet presAssocID="{93128985-5810-4311-B552-9FC85EDB93B2}" presName="thinLine2b" presStyleLbl="callout" presStyleIdx="3" presStyleCnt="5"/>
      <dgm:spPr/>
    </dgm:pt>
    <dgm:pt modelId="{501D4746-3171-442A-A359-1622898A94A3}" type="pres">
      <dgm:prSet presAssocID="{93128985-5810-4311-B552-9FC85EDB93B2}" presName="vertSpace2b" presStyleCnt="0"/>
      <dgm:spPr/>
    </dgm:pt>
    <dgm:pt modelId="{0A1B8C52-515B-4348-8B65-C486056C4DE4}" type="pres">
      <dgm:prSet presAssocID="{17ECAC96-1746-4C28-B7E6-11C77003BAC3}" presName="horz2" presStyleCnt="0"/>
      <dgm:spPr/>
    </dgm:pt>
    <dgm:pt modelId="{53A8C739-665A-474E-B861-0AB29CFB8E2A}" type="pres">
      <dgm:prSet presAssocID="{17ECAC96-1746-4C28-B7E6-11C77003BAC3}" presName="horzSpace2" presStyleCnt="0"/>
      <dgm:spPr/>
    </dgm:pt>
    <dgm:pt modelId="{C2B86041-595C-41A2-9CC9-F12B5593616B}" type="pres">
      <dgm:prSet presAssocID="{17ECAC96-1746-4C28-B7E6-11C77003BAC3}" presName="tx2" presStyleLbl="revTx" presStyleIdx="5" presStyleCnt="6"/>
      <dgm:spPr/>
      <dgm:t>
        <a:bodyPr/>
        <a:lstStyle/>
        <a:p>
          <a:endParaRPr lang="en-US"/>
        </a:p>
      </dgm:t>
    </dgm:pt>
    <dgm:pt modelId="{ECC40E8E-24A4-4306-8B9D-FAD89BF37A4C}" type="pres">
      <dgm:prSet presAssocID="{17ECAC96-1746-4C28-B7E6-11C77003BAC3}" presName="vert2" presStyleCnt="0"/>
      <dgm:spPr/>
    </dgm:pt>
    <dgm:pt modelId="{E7822EA9-FECC-494F-BC72-9EE40C729740}" type="pres">
      <dgm:prSet presAssocID="{17ECAC96-1746-4C28-B7E6-11C77003BAC3}" presName="thinLine2b" presStyleLbl="callout" presStyleIdx="4" presStyleCnt="5"/>
      <dgm:spPr/>
    </dgm:pt>
    <dgm:pt modelId="{062BF16A-6588-4F4C-8D84-1726C45F1561}" type="pres">
      <dgm:prSet presAssocID="{17ECAC96-1746-4C28-B7E6-11C77003BAC3}" presName="vertSpace2b" presStyleCnt="0"/>
      <dgm:spPr/>
    </dgm:pt>
  </dgm:ptLst>
  <dgm:cxnLst>
    <dgm:cxn modelId="{AE6E98E2-5592-43AE-8BF0-5936869A626C}" srcId="{7DFA17F2-F142-485C-8664-5BB5400CADCF}" destId="{B451052D-FE13-49B2-9189-DDA86A8EEFF4}" srcOrd="0" destOrd="0" parTransId="{AFD8ED6A-5EB5-4CFD-A568-54F866F11108}" sibTransId="{51D06BB6-DEEB-4D0A-A56B-B264CF8924DB}"/>
    <dgm:cxn modelId="{72431063-F3A8-41DA-9235-FBD259B35997}" type="presOf" srcId="{B451052D-FE13-49B2-9189-DDA86A8EEFF4}" destId="{76A9DE66-9104-4E50-A6EE-4BBAE1FE6CCD}" srcOrd="0" destOrd="0" presId="urn:microsoft.com/office/officeart/2008/layout/LinedList"/>
    <dgm:cxn modelId="{E3398BDB-2561-47E5-A5A2-B11BB6F98976}" type="presOf" srcId="{7DFA17F2-F142-485C-8664-5BB5400CADCF}" destId="{DD2B1343-9319-4936-8685-9EF13F1D6487}" srcOrd="0" destOrd="0" presId="urn:microsoft.com/office/officeart/2008/layout/LinedList"/>
    <dgm:cxn modelId="{00B2C0F2-8D84-4D69-AE28-78BF11537C3B}" srcId="{B451052D-FE13-49B2-9189-DDA86A8EEFF4}" destId="{93128985-5810-4311-B552-9FC85EDB93B2}" srcOrd="3" destOrd="0" parTransId="{B2E3D29E-86B1-4789-97C7-0D342ACCDABD}" sibTransId="{D7697FAF-03C0-4D16-9943-D238C4784578}"/>
    <dgm:cxn modelId="{3D063093-292A-478F-839C-E55FD519F82E}" type="presOf" srcId="{E31A9E5E-BBF5-415A-B923-835C059F55DF}" destId="{3A7786E5-945F-4391-93DB-C5C7071778A7}" srcOrd="0" destOrd="0" presId="urn:microsoft.com/office/officeart/2008/layout/LinedList"/>
    <dgm:cxn modelId="{5FD7EACB-9295-4D6A-9F12-5E016B190D54}" type="presOf" srcId="{EE6C795C-DE39-4B83-A5AC-AC342975F975}" destId="{880CE2C9-65AB-4885-BA29-AAE7DCF1C67D}" srcOrd="0" destOrd="0" presId="urn:microsoft.com/office/officeart/2008/layout/LinedList"/>
    <dgm:cxn modelId="{D2E1557E-1B41-47B3-A0B3-6AFF1FA826A2}" srcId="{B451052D-FE13-49B2-9189-DDA86A8EEFF4}" destId="{17ECAC96-1746-4C28-B7E6-11C77003BAC3}" srcOrd="4" destOrd="0" parTransId="{1F4512E7-6E5F-41BD-B840-B4DEA5A0C3B6}" sibTransId="{99290BA1-5EE3-44AB-B7FE-B00018252B9C}"/>
    <dgm:cxn modelId="{0383D490-A535-4330-9FD3-1FD610D5D036}" type="presOf" srcId="{93128985-5810-4311-B552-9FC85EDB93B2}" destId="{FAA20E5D-37ED-4E5F-927D-90574FF504B4}" srcOrd="0" destOrd="0" presId="urn:microsoft.com/office/officeart/2008/layout/LinedList"/>
    <dgm:cxn modelId="{C0E9A6E9-83B6-4CBE-B354-17EAA0DDA45C}" srcId="{B451052D-FE13-49B2-9189-DDA86A8EEFF4}" destId="{FBF25B1D-0CDE-41C9-989D-729D4ADB6EA4}" srcOrd="0" destOrd="0" parTransId="{8EC890CF-9417-4EA7-ADBF-7345B26DF73B}" sibTransId="{A9B12CB7-2A8D-4890-9E3D-77CA4B575CF7}"/>
    <dgm:cxn modelId="{ADDFF950-4DD9-4C99-904E-FA33621EF759}" srcId="{B451052D-FE13-49B2-9189-DDA86A8EEFF4}" destId="{E31A9E5E-BBF5-415A-B923-835C059F55DF}" srcOrd="2" destOrd="0" parTransId="{45745A28-F153-4FDE-B1AF-829592F19EF5}" sibTransId="{CFBA89FB-AA2B-484D-838B-82FA08B7B945}"/>
    <dgm:cxn modelId="{8CDF2715-967C-497A-9FA8-EF618AAD3AF5}" type="presOf" srcId="{FBF25B1D-0CDE-41C9-989D-729D4ADB6EA4}" destId="{ED654E2A-288C-45DC-AA5C-94B8730DDC72}" srcOrd="0" destOrd="0" presId="urn:microsoft.com/office/officeart/2008/layout/LinedList"/>
    <dgm:cxn modelId="{7A778992-D166-4221-98BB-15522421C0B2}" srcId="{B451052D-FE13-49B2-9189-DDA86A8EEFF4}" destId="{EE6C795C-DE39-4B83-A5AC-AC342975F975}" srcOrd="1" destOrd="0" parTransId="{D79CB4D4-1095-4330-B17D-E73AD2BE31B5}" sibTransId="{38B5A4AB-1571-4364-A3BB-1AA2701FC3E9}"/>
    <dgm:cxn modelId="{2B570F3D-758A-41A6-8A4D-0724D331ADA3}" type="presOf" srcId="{17ECAC96-1746-4C28-B7E6-11C77003BAC3}" destId="{C2B86041-595C-41A2-9CC9-F12B5593616B}" srcOrd="0" destOrd="0" presId="urn:microsoft.com/office/officeart/2008/layout/LinedList"/>
    <dgm:cxn modelId="{D3769696-EC97-48D7-ACE0-322CF8829934}" type="presParOf" srcId="{DD2B1343-9319-4936-8685-9EF13F1D6487}" destId="{AD0858EB-ABC6-4D6F-8A3C-38AA6A8B87BB}" srcOrd="0" destOrd="0" presId="urn:microsoft.com/office/officeart/2008/layout/LinedList"/>
    <dgm:cxn modelId="{2745A519-5C13-49D3-8F9F-04FED15C4E02}" type="presParOf" srcId="{DD2B1343-9319-4936-8685-9EF13F1D6487}" destId="{C81C98D5-E764-4EAA-B14C-256C9FB4BEF1}" srcOrd="1" destOrd="0" presId="urn:microsoft.com/office/officeart/2008/layout/LinedList"/>
    <dgm:cxn modelId="{320D453F-4D7D-46C0-854B-0ABD5C26ABB8}" type="presParOf" srcId="{C81C98D5-E764-4EAA-B14C-256C9FB4BEF1}" destId="{76A9DE66-9104-4E50-A6EE-4BBAE1FE6CCD}" srcOrd="0" destOrd="0" presId="urn:microsoft.com/office/officeart/2008/layout/LinedList"/>
    <dgm:cxn modelId="{9AC54DD2-52AE-4B91-9BDE-0FF7D2B066AE}" type="presParOf" srcId="{C81C98D5-E764-4EAA-B14C-256C9FB4BEF1}" destId="{C147906C-BE69-4B6D-8C15-8E344B3C1509}" srcOrd="1" destOrd="0" presId="urn:microsoft.com/office/officeart/2008/layout/LinedList"/>
    <dgm:cxn modelId="{086E130F-ADB1-4118-B03D-CACD06DD1C4C}" type="presParOf" srcId="{C147906C-BE69-4B6D-8C15-8E344B3C1509}" destId="{EEF13A24-875A-43BB-A1B1-A95FB310E7B4}" srcOrd="0" destOrd="0" presId="urn:microsoft.com/office/officeart/2008/layout/LinedList"/>
    <dgm:cxn modelId="{9CEDBE6C-6FBD-4957-87FE-657030C320AD}" type="presParOf" srcId="{C147906C-BE69-4B6D-8C15-8E344B3C1509}" destId="{A843F2A2-00FF-4807-8D47-432E6EF29E28}" srcOrd="1" destOrd="0" presId="urn:microsoft.com/office/officeart/2008/layout/LinedList"/>
    <dgm:cxn modelId="{3FD3738A-7417-4823-A0B3-BB40B192F7B1}" type="presParOf" srcId="{A843F2A2-00FF-4807-8D47-432E6EF29E28}" destId="{B50391D6-3929-4316-AEF6-13231D0C4232}" srcOrd="0" destOrd="0" presId="urn:microsoft.com/office/officeart/2008/layout/LinedList"/>
    <dgm:cxn modelId="{8EF6F5DA-B0F0-4F03-9168-EB943407354B}" type="presParOf" srcId="{A843F2A2-00FF-4807-8D47-432E6EF29E28}" destId="{ED654E2A-288C-45DC-AA5C-94B8730DDC72}" srcOrd="1" destOrd="0" presId="urn:microsoft.com/office/officeart/2008/layout/LinedList"/>
    <dgm:cxn modelId="{362957CC-0845-4822-9ACE-A6D6972B4C94}" type="presParOf" srcId="{A843F2A2-00FF-4807-8D47-432E6EF29E28}" destId="{331A700D-8439-429A-B2C9-B972F2B60B5D}" srcOrd="2" destOrd="0" presId="urn:microsoft.com/office/officeart/2008/layout/LinedList"/>
    <dgm:cxn modelId="{1E75A73C-9578-411B-A7BA-3498C91933B9}" type="presParOf" srcId="{C147906C-BE69-4B6D-8C15-8E344B3C1509}" destId="{55D7D404-3B53-42AB-8D9A-226E60C680C6}" srcOrd="2" destOrd="0" presId="urn:microsoft.com/office/officeart/2008/layout/LinedList"/>
    <dgm:cxn modelId="{2A15E133-1F46-4CA9-9D05-308DE926C875}" type="presParOf" srcId="{C147906C-BE69-4B6D-8C15-8E344B3C1509}" destId="{BCC48469-CD42-4C8A-9E00-9A12FDBEBB05}" srcOrd="3" destOrd="0" presId="urn:microsoft.com/office/officeart/2008/layout/LinedList"/>
    <dgm:cxn modelId="{34F3FD02-35CC-4E66-BCF7-90662A3DD0E3}" type="presParOf" srcId="{C147906C-BE69-4B6D-8C15-8E344B3C1509}" destId="{69E1D1FC-FA13-4E67-8FBB-89ADCB614063}" srcOrd="4" destOrd="0" presId="urn:microsoft.com/office/officeart/2008/layout/LinedList"/>
    <dgm:cxn modelId="{33D4ABE0-3E8F-4165-B063-2CAF81BE0F1E}" type="presParOf" srcId="{69E1D1FC-FA13-4E67-8FBB-89ADCB614063}" destId="{46D85666-AD61-48E9-A067-F39FA3C3D44F}" srcOrd="0" destOrd="0" presId="urn:microsoft.com/office/officeart/2008/layout/LinedList"/>
    <dgm:cxn modelId="{EA15E4A5-01D4-4EEF-A732-DC1B9EAEC497}" type="presParOf" srcId="{69E1D1FC-FA13-4E67-8FBB-89ADCB614063}" destId="{880CE2C9-65AB-4885-BA29-AAE7DCF1C67D}" srcOrd="1" destOrd="0" presId="urn:microsoft.com/office/officeart/2008/layout/LinedList"/>
    <dgm:cxn modelId="{C8E3FBA5-1F1D-4C73-B9A6-C8E10C3363B8}" type="presParOf" srcId="{69E1D1FC-FA13-4E67-8FBB-89ADCB614063}" destId="{4D87AAA3-1B83-4DA1-819B-827CDADEFF2E}" srcOrd="2" destOrd="0" presId="urn:microsoft.com/office/officeart/2008/layout/LinedList"/>
    <dgm:cxn modelId="{97E4E339-44D2-4A98-8F76-8DB6A350ACED}" type="presParOf" srcId="{C147906C-BE69-4B6D-8C15-8E344B3C1509}" destId="{EF2D8592-8918-4BE1-998E-B88E3D61492B}" srcOrd="5" destOrd="0" presId="urn:microsoft.com/office/officeart/2008/layout/LinedList"/>
    <dgm:cxn modelId="{3CDB831C-3B67-4ACF-9525-48935723B4B6}" type="presParOf" srcId="{C147906C-BE69-4B6D-8C15-8E344B3C1509}" destId="{9A19CD62-6F9C-45A3-9103-206CC3767415}" srcOrd="6" destOrd="0" presId="urn:microsoft.com/office/officeart/2008/layout/LinedList"/>
    <dgm:cxn modelId="{F0387104-EA14-4F40-B89D-276F0FF1B69B}" type="presParOf" srcId="{C147906C-BE69-4B6D-8C15-8E344B3C1509}" destId="{4496A1AD-9035-4F48-93D1-C9D8F633A287}" srcOrd="7" destOrd="0" presId="urn:microsoft.com/office/officeart/2008/layout/LinedList"/>
    <dgm:cxn modelId="{FB6ACCBF-F7E3-4DFF-ABCD-D695A8468E81}" type="presParOf" srcId="{4496A1AD-9035-4F48-93D1-C9D8F633A287}" destId="{54876AA5-D6A4-4821-943A-676A59BF7451}" srcOrd="0" destOrd="0" presId="urn:microsoft.com/office/officeart/2008/layout/LinedList"/>
    <dgm:cxn modelId="{0DE0C1C8-2126-4B41-B387-60556A21AB79}" type="presParOf" srcId="{4496A1AD-9035-4F48-93D1-C9D8F633A287}" destId="{3A7786E5-945F-4391-93DB-C5C7071778A7}" srcOrd="1" destOrd="0" presId="urn:microsoft.com/office/officeart/2008/layout/LinedList"/>
    <dgm:cxn modelId="{0D57FA49-589E-40DF-B256-1A8F5BA3C3B0}" type="presParOf" srcId="{4496A1AD-9035-4F48-93D1-C9D8F633A287}" destId="{D43DAA5B-3A6A-4199-9FEE-9A78863D774D}" srcOrd="2" destOrd="0" presId="urn:microsoft.com/office/officeart/2008/layout/LinedList"/>
    <dgm:cxn modelId="{F6A994B7-5B83-4B6E-A001-A0180E230C2E}" type="presParOf" srcId="{C147906C-BE69-4B6D-8C15-8E344B3C1509}" destId="{018F70B2-F5AA-4021-9EB2-D8EC714AF51C}" srcOrd="8" destOrd="0" presId="urn:microsoft.com/office/officeart/2008/layout/LinedList"/>
    <dgm:cxn modelId="{63AEF01A-058C-4BE1-BB2D-1F9F7209A4A4}" type="presParOf" srcId="{C147906C-BE69-4B6D-8C15-8E344B3C1509}" destId="{2BFF51A6-8AA2-4197-9A8C-919696B00788}" srcOrd="9" destOrd="0" presId="urn:microsoft.com/office/officeart/2008/layout/LinedList"/>
    <dgm:cxn modelId="{2B8D3E42-5A7C-44BB-9537-EF3C64D03CFC}" type="presParOf" srcId="{C147906C-BE69-4B6D-8C15-8E344B3C1509}" destId="{99823C03-2B41-4938-A5AF-C4BDE8576874}" srcOrd="10" destOrd="0" presId="urn:microsoft.com/office/officeart/2008/layout/LinedList"/>
    <dgm:cxn modelId="{7A194D2B-0A11-449F-B73E-DF3495DCB9CC}" type="presParOf" srcId="{99823C03-2B41-4938-A5AF-C4BDE8576874}" destId="{0537C12A-B53A-4A19-91BB-2C815E77BFFB}" srcOrd="0" destOrd="0" presId="urn:microsoft.com/office/officeart/2008/layout/LinedList"/>
    <dgm:cxn modelId="{3103F1F7-357B-4582-9FE9-36C665246B47}" type="presParOf" srcId="{99823C03-2B41-4938-A5AF-C4BDE8576874}" destId="{FAA20E5D-37ED-4E5F-927D-90574FF504B4}" srcOrd="1" destOrd="0" presId="urn:microsoft.com/office/officeart/2008/layout/LinedList"/>
    <dgm:cxn modelId="{64A5C0DB-5CD0-42FF-9970-5EE759805019}" type="presParOf" srcId="{99823C03-2B41-4938-A5AF-C4BDE8576874}" destId="{1A4BB871-80F0-4F9A-A56D-F3DE6B2F1FB0}" srcOrd="2" destOrd="0" presId="urn:microsoft.com/office/officeart/2008/layout/LinedList"/>
    <dgm:cxn modelId="{133CF0F1-5B88-4490-AC16-5544605B6777}" type="presParOf" srcId="{C147906C-BE69-4B6D-8C15-8E344B3C1509}" destId="{1884DF42-0F69-461B-BF52-74CC3AC7D52E}" srcOrd="11" destOrd="0" presId="urn:microsoft.com/office/officeart/2008/layout/LinedList"/>
    <dgm:cxn modelId="{3F0D6AC9-EB83-4562-B3DC-922BA388FC96}" type="presParOf" srcId="{C147906C-BE69-4B6D-8C15-8E344B3C1509}" destId="{501D4746-3171-442A-A359-1622898A94A3}" srcOrd="12" destOrd="0" presId="urn:microsoft.com/office/officeart/2008/layout/LinedList"/>
    <dgm:cxn modelId="{F072AA08-D1C9-49D0-9063-48870691579C}" type="presParOf" srcId="{C147906C-BE69-4B6D-8C15-8E344B3C1509}" destId="{0A1B8C52-515B-4348-8B65-C486056C4DE4}" srcOrd="13" destOrd="0" presId="urn:microsoft.com/office/officeart/2008/layout/LinedList"/>
    <dgm:cxn modelId="{FF347E29-0520-44D7-8F39-B882D08398A1}" type="presParOf" srcId="{0A1B8C52-515B-4348-8B65-C486056C4DE4}" destId="{53A8C739-665A-474E-B861-0AB29CFB8E2A}" srcOrd="0" destOrd="0" presId="urn:microsoft.com/office/officeart/2008/layout/LinedList"/>
    <dgm:cxn modelId="{EEE72708-3F1F-45E9-9A2A-6DF4AF9D40E5}" type="presParOf" srcId="{0A1B8C52-515B-4348-8B65-C486056C4DE4}" destId="{C2B86041-595C-41A2-9CC9-F12B5593616B}" srcOrd="1" destOrd="0" presId="urn:microsoft.com/office/officeart/2008/layout/LinedList"/>
    <dgm:cxn modelId="{761DECD8-D5C4-4121-8A03-FA1F32AA4ACF}" type="presParOf" srcId="{0A1B8C52-515B-4348-8B65-C486056C4DE4}" destId="{ECC40E8E-24A4-4306-8B9D-FAD89BF37A4C}" srcOrd="2" destOrd="0" presId="urn:microsoft.com/office/officeart/2008/layout/LinedList"/>
    <dgm:cxn modelId="{6971EC66-80EC-4D1C-8DBA-021E3204BB3A}" type="presParOf" srcId="{C147906C-BE69-4B6D-8C15-8E344B3C1509}" destId="{E7822EA9-FECC-494F-BC72-9EE40C729740}" srcOrd="14" destOrd="0" presId="urn:microsoft.com/office/officeart/2008/layout/LinedList"/>
    <dgm:cxn modelId="{4C56E276-4FA5-4294-98C6-15BE73FA22F2}" type="presParOf" srcId="{C147906C-BE69-4B6D-8C15-8E344B3C1509}" destId="{062BF16A-6588-4F4C-8D84-1726C45F1561}"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63850D09-7A02-4C93-B4FD-FC1C2A9548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04F6FAA-B166-43A3-BA18-D961BDE7FDCC}">
      <dgm:prSet phldrT="[Text]" custT="1"/>
      <dgm:spPr/>
      <dgm:t>
        <a:bodyPr/>
        <a:lstStyle/>
        <a:p>
          <a:pPr algn="l"/>
          <a:r>
            <a:rPr lang="en-US" sz="2800" b="1" i="0" spc="-50" dirty="0">
              <a:effectLst>
                <a:outerShdw blurRad="38100" dist="38100" dir="2700000" algn="tl">
                  <a:srgbClr val="000000">
                    <a:alpha val="43137"/>
                  </a:srgbClr>
                </a:outerShdw>
              </a:effectLst>
              <a:latin typeface="Calibri"/>
              <a:cs typeface="Calibri"/>
            </a:rPr>
            <a:t>Evaluate </a:t>
          </a:r>
          <a:r>
            <a:rPr lang="en-US" sz="2800" b="1" i="0" spc="-15" dirty="0">
              <a:effectLst>
                <a:outerShdw blurRad="38100" dist="38100" dir="2700000" algn="tl">
                  <a:srgbClr val="000000">
                    <a:alpha val="43137"/>
                  </a:srgbClr>
                </a:outerShdw>
              </a:effectLst>
              <a:latin typeface="Calibri"/>
              <a:cs typeface="Calibri"/>
            </a:rPr>
            <a:t>new </a:t>
          </a:r>
          <a:r>
            <a:rPr lang="en-US" sz="2800" b="1" i="0" spc="-20" dirty="0">
              <a:effectLst>
                <a:outerShdw blurRad="38100" dist="38100" dir="2700000" algn="tl">
                  <a:srgbClr val="000000">
                    <a:alpha val="43137"/>
                  </a:srgbClr>
                </a:outerShdw>
              </a:effectLst>
              <a:latin typeface="Calibri"/>
              <a:cs typeface="Calibri"/>
            </a:rPr>
            <a:t>Capital</a:t>
          </a:r>
          <a:r>
            <a:rPr lang="en-US" sz="2800" b="1" i="0" spc="45" dirty="0">
              <a:effectLst>
                <a:outerShdw blurRad="38100" dist="38100" dir="2700000" algn="tl">
                  <a:srgbClr val="000000">
                    <a:alpha val="43137"/>
                  </a:srgbClr>
                </a:outerShdw>
              </a:effectLst>
              <a:latin typeface="Calibri"/>
              <a:cs typeface="Calibri"/>
            </a:rPr>
            <a:t> </a:t>
          </a:r>
          <a:r>
            <a:rPr lang="en-US" sz="2800" b="1" i="0" spc="-20" dirty="0">
              <a:effectLst>
                <a:outerShdw blurRad="38100" dist="38100" dir="2700000" algn="tl">
                  <a:srgbClr val="000000">
                    <a:alpha val="43137"/>
                  </a:srgbClr>
                </a:outerShdw>
              </a:effectLst>
              <a:latin typeface="Calibri"/>
              <a:cs typeface="Calibri"/>
            </a:rPr>
            <a:t>project:</a:t>
          </a:r>
          <a:endParaRPr lang="en-US" sz="2800" b="1" i="0" dirty="0">
            <a:effectLst>
              <a:outerShdw blurRad="38100" dist="38100" dir="2700000" algn="tl">
                <a:srgbClr val="000000">
                  <a:alpha val="43137"/>
                </a:srgbClr>
              </a:outerShdw>
            </a:effectLst>
          </a:endParaRPr>
        </a:p>
      </dgm:t>
    </dgm:pt>
    <dgm:pt modelId="{80EB48F1-9F99-478A-9D25-5B7F9634A8A3}" type="parTrans" cxnId="{6BA6FCE3-AEBF-4357-A71B-59380622E30A}">
      <dgm:prSet/>
      <dgm:spPr/>
      <dgm:t>
        <a:bodyPr/>
        <a:lstStyle/>
        <a:p>
          <a:endParaRPr lang="en-US"/>
        </a:p>
      </dgm:t>
    </dgm:pt>
    <dgm:pt modelId="{33A2EBC5-936C-43DB-9022-854D90DA9486}" type="sibTrans" cxnId="{6BA6FCE3-AEBF-4357-A71B-59380622E30A}">
      <dgm:prSet/>
      <dgm:spPr/>
      <dgm:t>
        <a:bodyPr/>
        <a:lstStyle/>
        <a:p>
          <a:endParaRPr lang="en-US"/>
        </a:p>
      </dgm:t>
    </dgm:pt>
    <dgm:pt modelId="{4668CC2F-B31E-4E1B-A93E-292C7E0D77E7}">
      <dgm:prSet custT="1"/>
      <dgm:spPr/>
      <dgm:t>
        <a:bodyPr/>
        <a:lstStyle/>
        <a:p>
          <a:r>
            <a:rPr lang="en-US" sz="2400" spc="-10" dirty="0">
              <a:latin typeface="Calibri"/>
              <a:cs typeface="Calibri"/>
            </a:rPr>
            <a:t>Project</a:t>
          </a:r>
          <a:r>
            <a:rPr lang="en-US" sz="2400" spc="-155" dirty="0">
              <a:latin typeface="Calibri"/>
              <a:cs typeface="Calibri"/>
            </a:rPr>
            <a:t> </a:t>
          </a:r>
          <a:r>
            <a:rPr lang="en-US" sz="2400" spc="-5" dirty="0">
              <a:latin typeface="Calibri"/>
              <a:cs typeface="Calibri"/>
            </a:rPr>
            <a:t>description</a:t>
          </a:r>
          <a:endParaRPr lang="en-US" sz="2400" dirty="0">
            <a:latin typeface="Calibri"/>
            <a:cs typeface="Calibri"/>
          </a:endParaRPr>
        </a:p>
      </dgm:t>
    </dgm:pt>
    <dgm:pt modelId="{F20D458D-5412-4687-A032-D0F84FE7A816}" type="parTrans" cxnId="{00A1B63A-3331-4257-A092-B9F4A1F0318E}">
      <dgm:prSet/>
      <dgm:spPr/>
      <dgm:t>
        <a:bodyPr/>
        <a:lstStyle/>
        <a:p>
          <a:endParaRPr lang="en-US"/>
        </a:p>
      </dgm:t>
    </dgm:pt>
    <dgm:pt modelId="{AA406609-FD62-46E1-B09B-8185E76046DC}" type="sibTrans" cxnId="{00A1B63A-3331-4257-A092-B9F4A1F0318E}">
      <dgm:prSet/>
      <dgm:spPr/>
      <dgm:t>
        <a:bodyPr/>
        <a:lstStyle/>
        <a:p>
          <a:endParaRPr lang="en-US"/>
        </a:p>
      </dgm:t>
    </dgm:pt>
    <dgm:pt modelId="{841684CB-98DE-40A8-961F-FF6CF826CD3A}">
      <dgm:prSet custT="1"/>
      <dgm:spPr/>
      <dgm:t>
        <a:bodyPr/>
        <a:lstStyle/>
        <a:p>
          <a:r>
            <a:rPr lang="en-US" sz="2400" spc="-10" dirty="0">
              <a:latin typeface="Calibri"/>
              <a:cs typeface="Calibri"/>
            </a:rPr>
            <a:t>Location</a:t>
          </a:r>
          <a:endParaRPr lang="en-US" sz="2400" dirty="0">
            <a:latin typeface="Calibri"/>
            <a:cs typeface="Calibri"/>
          </a:endParaRPr>
        </a:p>
      </dgm:t>
    </dgm:pt>
    <dgm:pt modelId="{EAE5FD5D-C032-4423-B6D7-BDD0F873C596}" type="parTrans" cxnId="{C749FC61-6B76-45F1-B932-65D34D5E51A9}">
      <dgm:prSet/>
      <dgm:spPr/>
      <dgm:t>
        <a:bodyPr/>
        <a:lstStyle/>
        <a:p>
          <a:endParaRPr lang="en-US"/>
        </a:p>
      </dgm:t>
    </dgm:pt>
    <dgm:pt modelId="{8E1EA4A9-9BF6-42B7-82C8-66456F375179}" type="sibTrans" cxnId="{C749FC61-6B76-45F1-B932-65D34D5E51A9}">
      <dgm:prSet/>
      <dgm:spPr/>
      <dgm:t>
        <a:bodyPr/>
        <a:lstStyle/>
        <a:p>
          <a:endParaRPr lang="en-US"/>
        </a:p>
      </dgm:t>
    </dgm:pt>
    <dgm:pt modelId="{2384C4B5-BAAB-4A17-9160-116BAA14E32E}">
      <dgm:prSet custT="1"/>
      <dgm:spPr/>
      <dgm:t>
        <a:bodyPr/>
        <a:lstStyle/>
        <a:p>
          <a:r>
            <a:rPr lang="en-US" sz="2400" spc="-10" dirty="0">
              <a:latin typeface="Calibri"/>
              <a:cs typeface="Calibri"/>
            </a:rPr>
            <a:t>Justification</a:t>
          </a:r>
          <a:endParaRPr lang="en-US" sz="2400" dirty="0">
            <a:latin typeface="Calibri"/>
            <a:cs typeface="Calibri"/>
          </a:endParaRPr>
        </a:p>
      </dgm:t>
    </dgm:pt>
    <dgm:pt modelId="{749C6597-C79C-4D2E-8A05-8810058D0AB9}" type="parTrans" cxnId="{2D4F96F6-FE48-49A8-BAEE-1E5726B30F47}">
      <dgm:prSet/>
      <dgm:spPr/>
      <dgm:t>
        <a:bodyPr/>
        <a:lstStyle/>
        <a:p>
          <a:endParaRPr lang="en-US"/>
        </a:p>
      </dgm:t>
    </dgm:pt>
    <dgm:pt modelId="{7C6FC248-8CA1-4F06-82A2-1FEC552753C1}" type="sibTrans" cxnId="{2D4F96F6-FE48-49A8-BAEE-1E5726B30F47}">
      <dgm:prSet/>
      <dgm:spPr/>
      <dgm:t>
        <a:bodyPr/>
        <a:lstStyle/>
        <a:p>
          <a:endParaRPr lang="en-US"/>
        </a:p>
      </dgm:t>
    </dgm:pt>
    <dgm:pt modelId="{48A867F7-EBF4-4353-963B-B17BA24B51B0}">
      <dgm:prSet custT="1"/>
      <dgm:spPr/>
      <dgm:t>
        <a:bodyPr/>
        <a:lstStyle/>
        <a:p>
          <a:r>
            <a:rPr lang="en-US" sz="2400" spc="-15" dirty="0">
              <a:latin typeface="Calibri"/>
              <a:cs typeface="Calibri"/>
            </a:rPr>
            <a:t>Cost </a:t>
          </a:r>
          <a:r>
            <a:rPr lang="en-US" sz="2400" spc="-25" dirty="0">
              <a:latin typeface="Calibri"/>
              <a:cs typeface="Calibri"/>
            </a:rPr>
            <a:t>by</a:t>
          </a:r>
          <a:r>
            <a:rPr lang="en-US" sz="2400" spc="-100" dirty="0">
              <a:latin typeface="Calibri"/>
              <a:cs typeface="Calibri"/>
            </a:rPr>
            <a:t> </a:t>
          </a:r>
          <a:r>
            <a:rPr lang="en-US" sz="2400" spc="-25" dirty="0">
              <a:latin typeface="Calibri"/>
              <a:cs typeface="Calibri"/>
            </a:rPr>
            <a:t>year</a:t>
          </a:r>
          <a:endParaRPr lang="en-US" sz="2400" dirty="0">
            <a:latin typeface="Calibri"/>
            <a:cs typeface="Calibri"/>
          </a:endParaRPr>
        </a:p>
      </dgm:t>
    </dgm:pt>
    <dgm:pt modelId="{EBA3662D-1328-4FAF-889B-4D826249C7E9}" type="parTrans" cxnId="{BA210458-8228-42FE-90C2-2EB9FC4975C7}">
      <dgm:prSet/>
      <dgm:spPr/>
      <dgm:t>
        <a:bodyPr/>
        <a:lstStyle/>
        <a:p>
          <a:endParaRPr lang="en-US"/>
        </a:p>
      </dgm:t>
    </dgm:pt>
    <dgm:pt modelId="{EFCD5225-C2B6-49DD-888F-209B7CB17B86}" type="sibTrans" cxnId="{BA210458-8228-42FE-90C2-2EB9FC4975C7}">
      <dgm:prSet/>
      <dgm:spPr/>
      <dgm:t>
        <a:bodyPr/>
        <a:lstStyle/>
        <a:p>
          <a:endParaRPr lang="en-US"/>
        </a:p>
      </dgm:t>
    </dgm:pt>
    <dgm:pt modelId="{CFCE0B23-90EB-4EDA-9A10-08D4CDC4D351}">
      <dgm:prSet custT="1"/>
      <dgm:spPr/>
      <dgm:t>
        <a:bodyPr/>
        <a:lstStyle/>
        <a:p>
          <a:r>
            <a:rPr lang="en-US" sz="2400" spc="-5" dirty="0">
              <a:latin typeface="Calibri"/>
              <a:cs typeface="Calibri"/>
            </a:rPr>
            <a:t>Impact of </a:t>
          </a:r>
          <a:r>
            <a:rPr lang="en-US" sz="2400" spc="-25" dirty="0">
              <a:latin typeface="Calibri"/>
              <a:cs typeface="Calibri"/>
            </a:rPr>
            <a:t>future</a:t>
          </a:r>
          <a:r>
            <a:rPr lang="en-US" sz="2400" spc="-70" dirty="0">
              <a:latin typeface="Calibri"/>
              <a:cs typeface="Calibri"/>
            </a:rPr>
            <a:t> </a:t>
          </a:r>
          <a:r>
            <a:rPr lang="en-US" sz="2400" spc="-30" dirty="0">
              <a:latin typeface="Calibri"/>
              <a:cs typeface="Calibri"/>
            </a:rPr>
            <a:t>revenues</a:t>
          </a:r>
          <a:endParaRPr lang="en-US" sz="2400" dirty="0">
            <a:latin typeface="Calibri"/>
            <a:cs typeface="Calibri"/>
          </a:endParaRPr>
        </a:p>
      </dgm:t>
    </dgm:pt>
    <dgm:pt modelId="{B23BA347-E040-4C72-9B11-E9821BDB2AFE}" type="parTrans" cxnId="{A46E69CA-9709-4D6F-8755-1716284A4C2A}">
      <dgm:prSet/>
      <dgm:spPr/>
      <dgm:t>
        <a:bodyPr/>
        <a:lstStyle/>
        <a:p>
          <a:endParaRPr lang="en-US"/>
        </a:p>
      </dgm:t>
    </dgm:pt>
    <dgm:pt modelId="{4E2AD54E-91BA-4C55-8782-7D488F44185C}" type="sibTrans" cxnId="{A46E69CA-9709-4D6F-8755-1716284A4C2A}">
      <dgm:prSet/>
      <dgm:spPr/>
      <dgm:t>
        <a:bodyPr/>
        <a:lstStyle/>
        <a:p>
          <a:endParaRPr lang="en-US"/>
        </a:p>
      </dgm:t>
    </dgm:pt>
    <dgm:pt modelId="{2560BDC8-75A5-4B9A-8A57-C0562E112096}">
      <dgm:prSet custT="1"/>
      <dgm:spPr/>
      <dgm:t>
        <a:bodyPr/>
        <a:lstStyle/>
        <a:p>
          <a:r>
            <a:rPr lang="en-US" sz="2400" spc="-10" dirty="0">
              <a:latin typeface="Calibri"/>
              <a:cs typeface="Calibri"/>
            </a:rPr>
            <a:t>Future </a:t>
          </a:r>
          <a:r>
            <a:rPr lang="en-US" sz="2400" spc="-30" dirty="0">
              <a:latin typeface="Calibri"/>
              <a:cs typeface="Calibri"/>
            </a:rPr>
            <a:t>operating</a:t>
          </a:r>
          <a:r>
            <a:rPr lang="en-US" sz="2400" spc="-125" dirty="0">
              <a:latin typeface="Calibri"/>
              <a:cs typeface="Calibri"/>
            </a:rPr>
            <a:t> </a:t>
          </a:r>
          <a:r>
            <a:rPr lang="en-US" sz="2400" spc="-25" dirty="0">
              <a:latin typeface="Calibri"/>
              <a:cs typeface="Calibri"/>
            </a:rPr>
            <a:t>costs</a:t>
          </a:r>
          <a:endParaRPr lang="en-US" sz="2400" dirty="0">
            <a:latin typeface="Calibri"/>
            <a:cs typeface="Calibri"/>
          </a:endParaRPr>
        </a:p>
      </dgm:t>
    </dgm:pt>
    <dgm:pt modelId="{4B873303-A7E7-49FD-887B-3CBA0C2FD1D7}" type="parTrans" cxnId="{08F49533-BD96-4B0B-B7AF-C28A8139BF0A}">
      <dgm:prSet/>
      <dgm:spPr/>
      <dgm:t>
        <a:bodyPr/>
        <a:lstStyle/>
        <a:p>
          <a:endParaRPr lang="en-US"/>
        </a:p>
      </dgm:t>
    </dgm:pt>
    <dgm:pt modelId="{5E1460D4-AC6D-4902-A10C-AECCD2D43852}" type="sibTrans" cxnId="{08F49533-BD96-4B0B-B7AF-C28A8139BF0A}">
      <dgm:prSet/>
      <dgm:spPr/>
      <dgm:t>
        <a:bodyPr/>
        <a:lstStyle/>
        <a:p>
          <a:endParaRPr lang="en-US"/>
        </a:p>
      </dgm:t>
    </dgm:pt>
    <dgm:pt modelId="{8872660E-48A2-4317-A4D3-EB0E69AA5E5B}">
      <dgm:prSet custT="1"/>
      <dgm:spPr/>
      <dgm:t>
        <a:bodyPr/>
        <a:lstStyle/>
        <a:p>
          <a:r>
            <a:rPr lang="en-US" sz="2400" spc="-10" dirty="0">
              <a:latin typeface="Calibri"/>
              <a:cs typeface="Calibri"/>
            </a:rPr>
            <a:t>Discount </a:t>
          </a:r>
          <a:r>
            <a:rPr lang="en-US" sz="2400" spc="-25" dirty="0">
              <a:latin typeface="Calibri"/>
              <a:cs typeface="Calibri"/>
            </a:rPr>
            <a:t>capital costs to present value </a:t>
          </a:r>
          <a:r>
            <a:rPr lang="en-US" sz="2400" dirty="0">
              <a:latin typeface="Calibri"/>
              <a:cs typeface="Calibri"/>
            </a:rPr>
            <a:t>(e.g., </a:t>
          </a:r>
          <a:r>
            <a:rPr lang="en-US" sz="2400" spc="-25" dirty="0">
              <a:latin typeface="Calibri"/>
              <a:cs typeface="Calibri"/>
            </a:rPr>
            <a:t>measure </a:t>
          </a:r>
          <a:r>
            <a:rPr lang="en-US" sz="2400" spc="-5" dirty="0">
              <a:latin typeface="Calibri"/>
              <a:cs typeface="Calibri"/>
            </a:rPr>
            <a:t>the </a:t>
          </a:r>
          <a:r>
            <a:rPr lang="en-US" sz="2400" spc="-25" dirty="0">
              <a:latin typeface="Calibri"/>
              <a:cs typeface="Calibri"/>
            </a:rPr>
            <a:t>benefit </a:t>
          </a:r>
          <a:r>
            <a:rPr lang="en-US" sz="2400" spc="-10" dirty="0">
              <a:latin typeface="Calibri"/>
              <a:cs typeface="Calibri"/>
            </a:rPr>
            <a:t>given </a:t>
          </a:r>
          <a:r>
            <a:rPr lang="en-US" sz="2400" spc="-5" dirty="0">
              <a:latin typeface="Calibri"/>
              <a:cs typeface="Calibri"/>
            </a:rPr>
            <a:t>up </a:t>
          </a:r>
          <a:r>
            <a:rPr lang="en-US" sz="2400" spc="-30" dirty="0">
              <a:latin typeface="Calibri"/>
              <a:cs typeface="Calibri"/>
            </a:rPr>
            <a:t>today </a:t>
          </a:r>
          <a:r>
            <a:rPr lang="en-US" sz="2400" spc="-5" dirty="0">
              <a:latin typeface="Calibri"/>
              <a:cs typeface="Calibri"/>
            </a:rPr>
            <a:t>when </a:t>
          </a:r>
          <a:r>
            <a:rPr lang="en-US" sz="2400" spc="-25" dirty="0">
              <a:latin typeface="Calibri"/>
              <a:cs typeface="Calibri"/>
            </a:rPr>
            <a:t>committing to future</a:t>
          </a:r>
          <a:r>
            <a:rPr lang="en-US" sz="2400" spc="-5" dirty="0">
              <a:latin typeface="Calibri"/>
              <a:cs typeface="Calibri"/>
            </a:rPr>
            <a:t> </a:t>
          </a:r>
          <a:r>
            <a:rPr lang="en-US" sz="2400" spc="-25" dirty="0">
              <a:latin typeface="Calibri"/>
              <a:cs typeface="Calibri"/>
            </a:rPr>
            <a:t>costs)</a:t>
          </a:r>
          <a:endParaRPr lang="en-US" sz="2400" dirty="0">
            <a:latin typeface="Calibri"/>
            <a:cs typeface="Calibri"/>
          </a:endParaRPr>
        </a:p>
      </dgm:t>
    </dgm:pt>
    <dgm:pt modelId="{472D04D2-1178-4EFB-814B-8EC377CA7222}" type="parTrans" cxnId="{3A603955-B024-427C-A789-C795A9B73CC3}">
      <dgm:prSet/>
      <dgm:spPr/>
      <dgm:t>
        <a:bodyPr/>
        <a:lstStyle/>
        <a:p>
          <a:endParaRPr lang="en-US"/>
        </a:p>
      </dgm:t>
    </dgm:pt>
    <dgm:pt modelId="{0A95E061-228A-4D70-8DB3-4462DFF224CF}" type="sibTrans" cxnId="{3A603955-B024-427C-A789-C795A9B73CC3}">
      <dgm:prSet/>
      <dgm:spPr/>
      <dgm:t>
        <a:bodyPr/>
        <a:lstStyle/>
        <a:p>
          <a:endParaRPr lang="en-US"/>
        </a:p>
      </dgm:t>
    </dgm:pt>
    <dgm:pt modelId="{7A4E9711-85EF-43BC-80F0-7B6259E75388}" type="pres">
      <dgm:prSet presAssocID="{63850D09-7A02-4C93-B4FD-FC1C2A9548ED}" presName="linear" presStyleCnt="0">
        <dgm:presLayoutVars>
          <dgm:dir/>
          <dgm:animLvl val="lvl"/>
          <dgm:resizeHandles val="exact"/>
        </dgm:presLayoutVars>
      </dgm:prSet>
      <dgm:spPr/>
      <dgm:t>
        <a:bodyPr/>
        <a:lstStyle/>
        <a:p>
          <a:endParaRPr lang="en-US"/>
        </a:p>
      </dgm:t>
    </dgm:pt>
    <dgm:pt modelId="{2377C81B-A77B-4BCD-BC0F-9AA961F3E5B1}" type="pres">
      <dgm:prSet presAssocID="{F04F6FAA-B166-43A3-BA18-D961BDE7FDCC}" presName="parentLin" presStyleCnt="0"/>
      <dgm:spPr/>
    </dgm:pt>
    <dgm:pt modelId="{5128C30C-6898-44C1-A505-2CEC6B23F5CF}" type="pres">
      <dgm:prSet presAssocID="{F04F6FAA-B166-43A3-BA18-D961BDE7FDCC}" presName="parentLeftMargin" presStyleLbl="node1" presStyleIdx="0" presStyleCnt="1"/>
      <dgm:spPr/>
      <dgm:t>
        <a:bodyPr/>
        <a:lstStyle/>
        <a:p>
          <a:endParaRPr lang="en-US"/>
        </a:p>
      </dgm:t>
    </dgm:pt>
    <dgm:pt modelId="{26FD2299-860E-413C-99EC-779348970788}" type="pres">
      <dgm:prSet presAssocID="{F04F6FAA-B166-43A3-BA18-D961BDE7FDCC}" presName="parentText" presStyleLbl="node1" presStyleIdx="0" presStyleCnt="1" custScaleX="121429">
        <dgm:presLayoutVars>
          <dgm:chMax val="0"/>
          <dgm:bulletEnabled val="1"/>
        </dgm:presLayoutVars>
      </dgm:prSet>
      <dgm:spPr/>
      <dgm:t>
        <a:bodyPr/>
        <a:lstStyle/>
        <a:p>
          <a:endParaRPr lang="en-US"/>
        </a:p>
      </dgm:t>
    </dgm:pt>
    <dgm:pt modelId="{58DE5463-1BB1-4E1E-82E4-DEF4107F203A}" type="pres">
      <dgm:prSet presAssocID="{F04F6FAA-B166-43A3-BA18-D961BDE7FDCC}" presName="negativeSpace" presStyleCnt="0"/>
      <dgm:spPr/>
    </dgm:pt>
    <dgm:pt modelId="{F21845BC-570C-437B-B6A5-6F90A886C131}" type="pres">
      <dgm:prSet presAssocID="{F04F6FAA-B166-43A3-BA18-D961BDE7FDCC}" presName="childText" presStyleLbl="conFgAcc1" presStyleIdx="0" presStyleCnt="1">
        <dgm:presLayoutVars>
          <dgm:bulletEnabled val="1"/>
        </dgm:presLayoutVars>
      </dgm:prSet>
      <dgm:spPr/>
      <dgm:t>
        <a:bodyPr/>
        <a:lstStyle/>
        <a:p>
          <a:endParaRPr lang="en-US"/>
        </a:p>
      </dgm:t>
    </dgm:pt>
  </dgm:ptLst>
  <dgm:cxnLst>
    <dgm:cxn modelId="{8B9D09C9-4F28-4A9D-BE92-F5A22363A649}" type="presOf" srcId="{F04F6FAA-B166-43A3-BA18-D961BDE7FDCC}" destId="{26FD2299-860E-413C-99EC-779348970788}" srcOrd="1" destOrd="0" presId="urn:microsoft.com/office/officeart/2005/8/layout/list1"/>
    <dgm:cxn modelId="{6BA6FCE3-AEBF-4357-A71B-59380622E30A}" srcId="{63850D09-7A02-4C93-B4FD-FC1C2A9548ED}" destId="{F04F6FAA-B166-43A3-BA18-D961BDE7FDCC}" srcOrd="0" destOrd="0" parTransId="{80EB48F1-9F99-478A-9D25-5B7F9634A8A3}" sibTransId="{33A2EBC5-936C-43DB-9022-854D90DA9486}"/>
    <dgm:cxn modelId="{4C8D6F39-10B5-435D-839C-47B957BEBEC4}" type="presOf" srcId="{2560BDC8-75A5-4B9A-8A57-C0562E112096}" destId="{F21845BC-570C-437B-B6A5-6F90A886C131}" srcOrd="0" destOrd="5" presId="urn:microsoft.com/office/officeart/2005/8/layout/list1"/>
    <dgm:cxn modelId="{ED1E3328-16FC-4B3C-BCD9-DA1CCFB92702}" type="presOf" srcId="{F04F6FAA-B166-43A3-BA18-D961BDE7FDCC}" destId="{5128C30C-6898-44C1-A505-2CEC6B23F5CF}" srcOrd="0" destOrd="0" presId="urn:microsoft.com/office/officeart/2005/8/layout/list1"/>
    <dgm:cxn modelId="{C749FC61-6B76-45F1-B932-65D34D5E51A9}" srcId="{F04F6FAA-B166-43A3-BA18-D961BDE7FDCC}" destId="{841684CB-98DE-40A8-961F-FF6CF826CD3A}" srcOrd="1" destOrd="0" parTransId="{EAE5FD5D-C032-4423-B6D7-BDD0F873C596}" sibTransId="{8E1EA4A9-9BF6-42B7-82C8-66456F375179}"/>
    <dgm:cxn modelId="{BA210458-8228-42FE-90C2-2EB9FC4975C7}" srcId="{F04F6FAA-B166-43A3-BA18-D961BDE7FDCC}" destId="{48A867F7-EBF4-4353-963B-B17BA24B51B0}" srcOrd="3" destOrd="0" parTransId="{EBA3662D-1328-4FAF-889B-4D826249C7E9}" sibTransId="{EFCD5225-C2B6-49DD-888F-209B7CB17B86}"/>
    <dgm:cxn modelId="{AA4597C9-467B-4CE0-9014-163AC2077CBA}" type="presOf" srcId="{CFCE0B23-90EB-4EDA-9A10-08D4CDC4D351}" destId="{F21845BC-570C-437B-B6A5-6F90A886C131}" srcOrd="0" destOrd="4" presId="urn:microsoft.com/office/officeart/2005/8/layout/list1"/>
    <dgm:cxn modelId="{3A603955-B024-427C-A789-C795A9B73CC3}" srcId="{F04F6FAA-B166-43A3-BA18-D961BDE7FDCC}" destId="{8872660E-48A2-4317-A4D3-EB0E69AA5E5B}" srcOrd="6" destOrd="0" parTransId="{472D04D2-1178-4EFB-814B-8EC377CA7222}" sibTransId="{0A95E061-228A-4D70-8DB3-4462DFF224CF}"/>
    <dgm:cxn modelId="{08F49533-BD96-4B0B-B7AF-C28A8139BF0A}" srcId="{F04F6FAA-B166-43A3-BA18-D961BDE7FDCC}" destId="{2560BDC8-75A5-4B9A-8A57-C0562E112096}" srcOrd="5" destOrd="0" parTransId="{4B873303-A7E7-49FD-887B-3CBA0C2FD1D7}" sibTransId="{5E1460D4-AC6D-4902-A10C-AECCD2D43852}"/>
    <dgm:cxn modelId="{A46E69CA-9709-4D6F-8755-1716284A4C2A}" srcId="{F04F6FAA-B166-43A3-BA18-D961BDE7FDCC}" destId="{CFCE0B23-90EB-4EDA-9A10-08D4CDC4D351}" srcOrd="4" destOrd="0" parTransId="{B23BA347-E040-4C72-9B11-E9821BDB2AFE}" sibTransId="{4E2AD54E-91BA-4C55-8782-7D488F44185C}"/>
    <dgm:cxn modelId="{4BE6028B-F5B5-4ECC-A1A8-6B88F072C4CA}" type="presOf" srcId="{48A867F7-EBF4-4353-963B-B17BA24B51B0}" destId="{F21845BC-570C-437B-B6A5-6F90A886C131}" srcOrd="0" destOrd="3" presId="urn:microsoft.com/office/officeart/2005/8/layout/list1"/>
    <dgm:cxn modelId="{2D4F96F6-FE48-49A8-BAEE-1E5726B30F47}" srcId="{F04F6FAA-B166-43A3-BA18-D961BDE7FDCC}" destId="{2384C4B5-BAAB-4A17-9160-116BAA14E32E}" srcOrd="2" destOrd="0" parTransId="{749C6597-C79C-4D2E-8A05-8810058D0AB9}" sibTransId="{7C6FC248-8CA1-4F06-82A2-1FEC552753C1}"/>
    <dgm:cxn modelId="{BC240A4F-D76B-4490-BE40-2D1D5BB2F7B5}" type="presOf" srcId="{4668CC2F-B31E-4E1B-A93E-292C7E0D77E7}" destId="{F21845BC-570C-437B-B6A5-6F90A886C131}" srcOrd="0" destOrd="0" presId="urn:microsoft.com/office/officeart/2005/8/layout/list1"/>
    <dgm:cxn modelId="{AE2D3390-DA04-4764-9437-AF2E2064DE53}" type="presOf" srcId="{63850D09-7A02-4C93-B4FD-FC1C2A9548ED}" destId="{7A4E9711-85EF-43BC-80F0-7B6259E75388}" srcOrd="0" destOrd="0" presId="urn:microsoft.com/office/officeart/2005/8/layout/list1"/>
    <dgm:cxn modelId="{1979D1FF-A37F-447A-821F-53B91D897DC0}" type="presOf" srcId="{2384C4B5-BAAB-4A17-9160-116BAA14E32E}" destId="{F21845BC-570C-437B-B6A5-6F90A886C131}" srcOrd="0" destOrd="2" presId="urn:microsoft.com/office/officeart/2005/8/layout/list1"/>
    <dgm:cxn modelId="{00A1B63A-3331-4257-A092-B9F4A1F0318E}" srcId="{F04F6FAA-B166-43A3-BA18-D961BDE7FDCC}" destId="{4668CC2F-B31E-4E1B-A93E-292C7E0D77E7}" srcOrd="0" destOrd="0" parTransId="{F20D458D-5412-4687-A032-D0F84FE7A816}" sibTransId="{AA406609-FD62-46E1-B09B-8185E76046DC}"/>
    <dgm:cxn modelId="{4197D2A0-A533-498D-AB9A-9CFDE2C13634}" type="presOf" srcId="{841684CB-98DE-40A8-961F-FF6CF826CD3A}" destId="{F21845BC-570C-437B-B6A5-6F90A886C131}" srcOrd="0" destOrd="1" presId="urn:microsoft.com/office/officeart/2005/8/layout/list1"/>
    <dgm:cxn modelId="{2BC4C67E-AE7C-4B6E-B010-C9D177E38E6A}" type="presOf" srcId="{8872660E-48A2-4317-A4D3-EB0E69AA5E5B}" destId="{F21845BC-570C-437B-B6A5-6F90A886C131}" srcOrd="0" destOrd="6" presId="urn:microsoft.com/office/officeart/2005/8/layout/list1"/>
    <dgm:cxn modelId="{22086A37-2299-442A-93BF-5792EE6701FE}" type="presParOf" srcId="{7A4E9711-85EF-43BC-80F0-7B6259E75388}" destId="{2377C81B-A77B-4BCD-BC0F-9AA961F3E5B1}" srcOrd="0" destOrd="0" presId="urn:microsoft.com/office/officeart/2005/8/layout/list1"/>
    <dgm:cxn modelId="{FF6F7510-EC6F-47ED-BDFE-71AE85F0B5AF}" type="presParOf" srcId="{2377C81B-A77B-4BCD-BC0F-9AA961F3E5B1}" destId="{5128C30C-6898-44C1-A505-2CEC6B23F5CF}" srcOrd="0" destOrd="0" presId="urn:microsoft.com/office/officeart/2005/8/layout/list1"/>
    <dgm:cxn modelId="{B751241B-C2DA-4826-85A3-05EF87AB5D10}" type="presParOf" srcId="{2377C81B-A77B-4BCD-BC0F-9AA961F3E5B1}" destId="{26FD2299-860E-413C-99EC-779348970788}" srcOrd="1" destOrd="0" presId="urn:microsoft.com/office/officeart/2005/8/layout/list1"/>
    <dgm:cxn modelId="{6FDA5B84-BDD3-4EFC-943B-9C8F8F69DD51}" type="presParOf" srcId="{7A4E9711-85EF-43BC-80F0-7B6259E75388}" destId="{58DE5463-1BB1-4E1E-82E4-DEF4107F203A}" srcOrd="1" destOrd="0" presId="urn:microsoft.com/office/officeart/2005/8/layout/list1"/>
    <dgm:cxn modelId="{AF2A8DE1-7632-4E37-ACDD-34FECDB22903}" type="presParOf" srcId="{7A4E9711-85EF-43BC-80F0-7B6259E75388}" destId="{F21845BC-570C-437B-B6A5-6F90A886C13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1BEA3861-C237-477C-BD01-ABBD27080B3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E5BA339-5CF3-402D-A68C-46C93E9FF50D}">
      <dgm:prSet phldrT="[Text]" custT="1"/>
      <dgm:spPr/>
      <dgm:t>
        <a:bodyPr/>
        <a:lstStyle/>
        <a:p>
          <a:r>
            <a:rPr lang="en-US" sz="2800" b="1" spc="5" dirty="0">
              <a:effectLst>
                <a:outerShdw blurRad="38100" dist="38100" dir="2700000" algn="tl">
                  <a:srgbClr val="000000">
                    <a:alpha val="43137"/>
                  </a:srgbClr>
                </a:outerShdw>
              </a:effectLst>
              <a:latin typeface="Calibri"/>
              <a:cs typeface="Calibri"/>
            </a:rPr>
            <a:t>Ranking </a:t>
          </a:r>
          <a:r>
            <a:rPr lang="en-US" sz="2800" b="1" spc="-20" dirty="0">
              <a:effectLst>
                <a:outerShdw blurRad="38100" dist="38100" dir="2700000" algn="tl">
                  <a:srgbClr val="000000">
                    <a:alpha val="43137"/>
                  </a:srgbClr>
                </a:outerShdw>
              </a:effectLst>
              <a:latin typeface="Calibri"/>
              <a:cs typeface="Calibri"/>
            </a:rPr>
            <a:t>Capital Project</a:t>
          </a:r>
          <a:r>
            <a:rPr lang="en-US" sz="2800" b="1" spc="100" dirty="0">
              <a:effectLst>
                <a:outerShdw blurRad="38100" dist="38100" dir="2700000" algn="tl">
                  <a:srgbClr val="000000">
                    <a:alpha val="43137"/>
                  </a:srgbClr>
                </a:outerShdw>
              </a:effectLst>
              <a:latin typeface="Calibri"/>
              <a:cs typeface="Calibri"/>
            </a:rPr>
            <a:t> </a:t>
          </a:r>
          <a:r>
            <a:rPr lang="en-US" sz="2800" b="1" spc="-20" dirty="0">
              <a:effectLst>
                <a:outerShdw blurRad="38100" dist="38100" dir="2700000" algn="tl">
                  <a:srgbClr val="000000">
                    <a:alpha val="43137"/>
                  </a:srgbClr>
                </a:outerShdw>
              </a:effectLst>
              <a:latin typeface="Calibri"/>
              <a:cs typeface="Calibri"/>
            </a:rPr>
            <a:t>criteria:</a:t>
          </a:r>
          <a:endParaRPr lang="en-US" sz="2800" b="1" dirty="0">
            <a:effectLst>
              <a:outerShdw blurRad="38100" dist="38100" dir="2700000" algn="tl">
                <a:srgbClr val="000000">
                  <a:alpha val="43137"/>
                </a:srgbClr>
              </a:outerShdw>
            </a:effectLst>
          </a:endParaRPr>
        </a:p>
      </dgm:t>
    </dgm:pt>
    <dgm:pt modelId="{205A3317-46BB-450C-A58E-639594BB972D}" type="parTrans" cxnId="{FA062339-7330-4B8B-82EA-47C0D71F402F}">
      <dgm:prSet/>
      <dgm:spPr/>
      <dgm:t>
        <a:bodyPr/>
        <a:lstStyle/>
        <a:p>
          <a:endParaRPr lang="en-US"/>
        </a:p>
      </dgm:t>
    </dgm:pt>
    <dgm:pt modelId="{DC6BE985-0116-4A3E-9C5B-BF85E0B74B13}" type="sibTrans" cxnId="{FA062339-7330-4B8B-82EA-47C0D71F402F}">
      <dgm:prSet/>
      <dgm:spPr/>
      <dgm:t>
        <a:bodyPr/>
        <a:lstStyle/>
        <a:p>
          <a:endParaRPr lang="en-US"/>
        </a:p>
      </dgm:t>
    </dgm:pt>
    <dgm:pt modelId="{39F93EB7-80AE-4D5C-9725-6D6E21AFEA5E}">
      <dgm:prSet custT="1"/>
      <dgm:spPr/>
      <dgm:t>
        <a:bodyPr/>
        <a:lstStyle/>
        <a:p>
          <a:r>
            <a:rPr lang="en-US" sz="2400" spc="-5" dirty="0">
              <a:latin typeface="Calibri"/>
              <a:cs typeface="Calibri"/>
            </a:rPr>
            <a:t>Should be </a:t>
          </a:r>
          <a:r>
            <a:rPr lang="en-US" sz="2400" spc="-25" dirty="0">
              <a:latin typeface="Calibri"/>
              <a:cs typeface="Calibri"/>
            </a:rPr>
            <a:t>developed to </a:t>
          </a:r>
          <a:r>
            <a:rPr lang="en-US" sz="2400" spc="-5" dirty="0">
              <a:latin typeface="Calibri"/>
              <a:cs typeface="Calibri"/>
            </a:rPr>
            <a:t>select and</a:t>
          </a:r>
          <a:r>
            <a:rPr lang="en-US" sz="2400" spc="10" dirty="0">
              <a:latin typeface="Calibri"/>
              <a:cs typeface="Calibri"/>
            </a:rPr>
            <a:t> </a:t>
          </a:r>
          <a:r>
            <a:rPr lang="en-US" sz="2400" spc="-40" dirty="0">
              <a:latin typeface="Calibri"/>
              <a:cs typeface="Calibri"/>
            </a:rPr>
            <a:t>rank</a:t>
          </a:r>
          <a:endParaRPr lang="en-US" sz="2400" dirty="0">
            <a:latin typeface="Calibri"/>
            <a:cs typeface="Calibri"/>
          </a:endParaRPr>
        </a:p>
      </dgm:t>
    </dgm:pt>
    <dgm:pt modelId="{4F17ED39-7022-4090-B215-A6E4CA03D1BE}" type="parTrans" cxnId="{DFA52CAC-BC80-496E-80F3-3E2F654CBDA1}">
      <dgm:prSet/>
      <dgm:spPr/>
      <dgm:t>
        <a:bodyPr/>
        <a:lstStyle/>
        <a:p>
          <a:endParaRPr lang="en-US"/>
        </a:p>
      </dgm:t>
    </dgm:pt>
    <dgm:pt modelId="{06CCEACE-EF12-472E-BBFD-34DC75C316A8}" type="sibTrans" cxnId="{DFA52CAC-BC80-496E-80F3-3E2F654CBDA1}">
      <dgm:prSet/>
      <dgm:spPr/>
      <dgm:t>
        <a:bodyPr/>
        <a:lstStyle/>
        <a:p>
          <a:endParaRPr lang="en-US"/>
        </a:p>
      </dgm:t>
    </dgm:pt>
    <dgm:pt modelId="{8BDDC313-0670-40C1-AD48-A6849A228379}">
      <dgm:prSet custT="1"/>
      <dgm:spPr/>
      <dgm:t>
        <a:bodyPr/>
        <a:lstStyle/>
        <a:p>
          <a:r>
            <a:rPr lang="en-US" sz="2400" spc="-20" dirty="0">
              <a:latin typeface="Calibri"/>
              <a:cs typeface="Calibri"/>
            </a:rPr>
            <a:t>Agreed </a:t>
          </a:r>
          <a:r>
            <a:rPr lang="en-US" sz="2400" spc="-10" dirty="0">
              <a:latin typeface="Calibri"/>
              <a:cs typeface="Calibri"/>
            </a:rPr>
            <a:t>upon </a:t>
          </a:r>
          <a:r>
            <a:rPr lang="en-US" sz="2400" spc="-25" dirty="0">
              <a:latin typeface="Calibri"/>
              <a:cs typeface="Calibri"/>
            </a:rPr>
            <a:t>by </a:t>
          </a:r>
          <a:r>
            <a:rPr lang="en-US" sz="2400" spc="-5" dirty="0">
              <a:latin typeface="Calibri"/>
              <a:cs typeface="Calibri"/>
            </a:rPr>
            <a:t>decision</a:t>
          </a:r>
          <a:r>
            <a:rPr lang="en-US" sz="2400" spc="30" dirty="0">
              <a:latin typeface="Calibri"/>
              <a:cs typeface="Calibri"/>
            </a:rPr>
            <a:t> </a:t>
          </a:r>
          <a:r>
            <a:rPr lang="en-US" sz="2400" spc="-50" dirty="0">
              <a:latin typeface="Calibri"/>
              <a:cs typeface="Calibri"/>
            </a:rPr>
            <a:t>makers</a:t>
          </a:r>
          <a:endParaRPr lang="en-US" sz="2400" dirty="0">
            <a:latin typeface="Calibri"/>
            <a:cs typeface="Calibri"/>
          </a:endParaRPr>
        </a:p>
      </dgm:t>
    </dgm:pt>
    <dgm:pt modelId="{AD525B83-BC27-4E81-A421-6A9B53E5A348}" type="parTrans" cxnId="{13090AE4-98FA-48BF-906E-82278A97BF1B}">
      <dgm:prSet/>
      <dgm:spPr/>
      <dgm:t>
        <a:bodyPr/>
        <a:lstStyle/>
        <a:p>
          <a:endParaRPr lang="en-US"/>
        </a:p>
      </dgm:t>
    </dgm:pt>
    <dgm:pt modelId="{0FC4059E-9186-4BBF-AD6D-4F27E403AB3B}" type="sibTrans" cxnId="{13090AE4-98FA-48BF-906E-82278A97BF1B}">
      <dgm:prSet/>
      <dgm:spPr/>
      <dgm:t>
        <a:bodyPr/>
        <a:lstStyle/>
        <a:p>
          <a:endParaRPr lang="en-US"/>
        </a:p>
      </dgm:t>
    </dgm:pt>
    <dgm:pt modelId="{5A0E2110-664E-41C4-814E-549B4C1A221E}">
      <dgm:prSet custT="1"/>
      <dgm:spPr/>
      <dgm:t>
        <a:bodyPr/>
        <a:lstStyle/>
        <a:p>
          <a:r>
            <a:rPr lang="en-US" sz="2800" b="1" spc="5" dirty="0">
              <a:effectLst>
                <a:outerShdw blurRad="38100" dist="38100" dir="2700000" algn="tl">
                  <a:srgbClr val="000000">
                    <a:alpha val="43137"/>
                  </a:srgbClr>
                </a:outerShdw>
              </a:effectLst>
              <a:latin typeface="Calibri"/>
              <a:cs typeface="Calibri"/>
            </a:rPr>
            <a:t>Consider:</a:t>
          </a:r>
          <a:endParaRPr lang="en-US" sz="2800" b="1" dirty="0">
            <a:effectLst>
              <a:outerShdw blurRad="38100" dist="38100" dir="2700000" algn="tl">
                <a:srgbClr val="000000">
                  <a:alpha val="43137"/>
                </a:srgbClr>
              </a:outerShdw>
            </a:effectLst>
            <a:latin typeface="Calibri"/>
            <a:cs typeface="Calibri"/>
          </a:endParaRPr>
        </a:p>
      </dgm:t>
    </dgm:pt>
    <dgm:pt modelId="{489D6FD3-ED60-472A-8331-B7C6C8DAE23F}" type="parTrans" cxnId="{4EFAE27E-092F-43EA-9D99-AB5F08859F3C}">
      <dgm:prSet/>
      <dgm:spPr/>
      <dgm:t>
        <a:bodyPr/>
        <a:lstStyle/>
        <a:p>
          <a:endParaRPr lang="en-US"/>
        </a:p>
      </dgm:t>
    </dgm:pt>
    <dgm:pt modelId="{D600F41E-8E18-4AF3-8165-7D130789CDBF}" type="sibTrans" cxnId="{4EFAE27E-092F-43EA-9D99-AB5F08859F3C}">
      <dgm:prSet/>
      <dgm:spPr/>
      <dgm:t>
        <a:bodyPr/>
        <a:lstStyle/>
        <a:p>
          <a:endParaRPr lang="en-US"/>
        </a:p>
      </dgm:t>
    </dgm:pt>
    <dgm:pt modelId="{BC35C963-850C-47DB-A853-F3E75D470975}">
      <dgm:prSet custT="1"/>
      <dgm:spPr/>
      <dgm:t>
        <a:bodyPr/>
        <a:lstStyle/>
        <a:p>
          <a:r>
            <a:rPr lang="en-US" sz="2400" spc="-5" dirty="0">
              <a:latin typeface="Calibri"/>
              <a:cs typeface="Calibri"/>
            </a:rPr>
            <a:t>If </a:t>
          </a:r>
          <a:r>
            <a:rPr lang="en-US" sz="2400" spc="-50" dirty="0">
              <a:latin typeface="Calibri"/>
              <a:cs typeface="Calibri"/>
            </a:rPr>
            <a:t>taxes </a:t>
          </a:r>
          <a:r>
            <a:rPr lang="en-US" sz="2400" spc="-5" dirty="0">
              <a:latin typeface="Calibri"/>
              <a:cs typeface="Calibri"/>
            </a:rPr>
            <a:t>will </a:t>
          </a:r>
          <a:r>
            <a:rPr lang="en-US" sz="2400" spc="-45" dirty="0">
              <a:latin typeface="Calibri"/>
              <a:cs typeface="Calibri"/>
            </a:rPr>
            <a:t>have </a:t>
          </a:r>
          <a:r>
            <a:rPr lang="en-US" sz="2400" spc="-25" dirty="0">
              <a:latin typeface="Calibri"/>
              <a:cs typeface="Calibri"/>
            </a:rPr>
            <a:t>to </a:t>
          </a:r>
          <a:r>
            <a:rPr lang="en-US" sz="2400" spc="-5" dirty="0">
              <a:latin typeface="Calibri"/>
              <a:cs typeface="Calibri"/>
            </a:rPr>
            <a:t>be</a:t>
          </a:r>
          <a:r>
            <a:rPr lang="en-US" sz="2400" spc="-90" dirty="0">
              <a:latin typeface="Calibri"/>
              <a:cs typeface="Calibri"/>
            </a:rPr>
            <a:t> </a:t>
          </a:r>
          <a:r>
            <a:rPr lang="en-US" sz="2400" spc="-25" dirty="0">
              <a:latin typeface="Calibri"/>
              <a:cs typeface="Calibri"/>
            </a:rPr>
            <a:t>raised</a:t>
          </a:r>
          <a:endParaRPr lang="en-US" sz="2400" dirty="0">
            <a:latin typeface="Calibri"/>
            <a:cs typeface="Calibri"/>
          </a:endParaRPr>
        </a:p>
      </dgm:t>
    </dgm:pt>
    <dgm:pt modelId="{040EE5C6-E202-42E9-88FA-2AFE2CE98E0B}" type="parTrans" cxnId="{E59E4F51-A3C7-4546-B258-2FCB1BF9A99E}">
      <dgm:prSet/>
      <dgm:spPr/>
      <dgm:t>
        <a:bodyPr/>
        <a:lstStyle/>
        <a:p>
          <a:endParaRPr lang="en-US"/>
        </a:p>
      </dgm:t>
    </dgm:pt>
    <dgm:pt modelId="{05271EF0-9AB3-4752-9E30-F21C9F1D4F6E}" type="sibTrans" cxnId="{E59E4F51-A3C7-4546-B258-2FCB1BF9A99E}">
      <dgm:prSet/>
      <dgm:spPr/>
      <dgm:t>
        <a:bodyPr/>
        <a:lstStyle/>
        <a:p>
          <a:endParaRPr lang="en-US"/>
        </a:p>
      </dgm:t>
    </dgm:pt>
    <dgm:pt modelId="{5626979E-E157-4F1A-8640-24EDFB1AA67E}">
      <dgm:prSet custT="1"/>
      <dgm:spPr/>
      <dgm:t>
        <a:bodyPr/>
        <a:lstStyle/>
        <a:p>
          <a:r>
            <a:rPr lang="en-US" sz="2400" spc="-10" dirty="0">
              <a:latin typeface="Calibri"/>
              <a:cs typeface="Calibri"/>
            </a:rPr>
            <a:t>How </a:t>
          </a:r>
          <a:r>
            <a:rPr lang="en-US" sz="2400" spc="-35" dirty="0">
              <a:latin typeface="Calibri"/>
              <a:cs typeface="Calibri"/>
            </a:rPr>
            <a:t>many </a:t>
          </a:r>
          <a:r>
            <a:rPr lang="en-US" sz="2400" spc="-25" dirty="0">
              <a:latin typeface="Calibri"/>
              <a:cs typeface="Calibri"/>
            </a:rPr>
            <a:t>citizens </a:t>
          </a:r>
          <a:r>
            <a:rPr lang="en-US" sz="2400" spc="-5" dirty="0">
              <a:latin typeface="Calibri"/>
              <a:cs typeface="Calibri"/>
            </a:rPr>
            <a:t>will</a:t>
          </a:r>
          <a:r>
            <a:rPr lang="en-US" sz="2400" spc="-55" dirty="0">
              <a:latin typeface="Calibri"/>
              <a:cs typeface="Calibri"/>
            </a:rPr>
            <a:t> </a:t>
          </a:r>
          <a:r>
            <a:rPr lang="en-US" sz="2400" spc="-25" dirty="0">
              <a:latin typeface="Calibri"/>
              <a:cs typeface="Calibri"/>
            </a:rPr>
            <a:t>benefit</a:t>
          </a:r>
          <a:endParaRPr lang="en-US" sz="2400" dirty="0">
            <a:latin typeface="Calibri"/>
            <a:cs typeface="Calibri"/>
          </a:endParaRPr>
        </a:p>
      </dgm:t>
    </dgm:pt>
    <dgm:pt modelId="{DA33133D-6F4C-4E52-969A-19B053EE8F11}" type="parTrans" cxnId="{F63B56FA-C82F-4464-AC06-F1B4B7DC3BD2}">
      <dgm:prSet/>
      <dgm:spPr/>
      <dgm:t>
        <a:bodyPr/>
        <a:lstStyle/>
        <a:p>
          <a:endParaRPr lang="en-US"/>
        </a:p>
      </dgm:t>
    </dgm:pt>
    <dgm:pt modelId="{88180CBF-8CF5-4E03-8290-6592D2A01A98}" type="sibTrans" cxnId="{F63B56FA-C82F-4464-AC06-F1B4B7DC3BD2}">
      <dgm:prSet/>
      <dgm:spPr/>
      <dgm:t>
        <a:bodyPr/>
        <a:lstStyle/>
        <a:p>
          <a:endParaRPr lang="en-US"/>
        </a:p>
      </dgm:t>
    </dgm:pt>
    <dgm:pt modelId="{6611ADF6-DA13-4AD2-A203-0E6C054F3C9C}">
      <dgm:prSet custT="1"/>
      <dgm:spPr/>
      <dgm:t>
        <a:bodyPr/>
        <a:lstStyle/>
        <a:p>
          <a:r>
            <a:rPr lang="en-US" sz="2400" spc="-5" dirty="0">
              <a:latin typeface="Calibri"/>
              <a:cs typeface="Calibri"/>
            </a:rPr>
            <a:t>Public </a:t>
          </a:r>
          <a:r>
            <a:rPr lang="en-US" sz="2400" spc="-40" dirty="0">
              <a:latin typeface="Calibri"/>
              <a:cs typeface="Calibri"/>
            </a:rPr>
            <a:t>safety</a:t>
          </a:r>
          <a:r>
            <a:rPr lang="en-US" sz="2400" spc="-170" dirty="0">
              <a:latin typeface="Calibri"/>
              <a:cs typeface="Calibri"/>
            </a:rPr>
            <a:t> </a:t>
          </a:r>
          <a:r>
            <a:rPr lang="en-US" sz="2400" spc="-5" dirty="0">
              <a:latin typeface="Calibri"/>
              <a:cs typeface="Calibri"/>
            </a:rPr>
            <a:t>issues</a:t>
          </a:r>
          <a:endParaRPr lang="en-US" sz="2400" dirty="0">
            <a:latin typeface="Calibri"/>
            <a:cs typeface="Calibri"/>
          </a:endParaRPr>
        </a:p>
      </dgm:t>
    </dgm:pt>
    <dgm:pt modelId="{104920CA-B373-4146-9882-4698140D2D1D}" type="parTrans" cxnId="{CF1E48D3-2125-4DBB-BE8F-736A4A3B7542}">
      <dgm:prSet/>
      <dgm:spPr/>
      <dgm:t>
        <a:bodyPr/>
        <a:lstStyle/>
        <a:p>
          <a:endParaRPr lang="en-US"/>
        </a:p>
      </dgm:t>
    </dgm:pt>
    <dgm:pt modelId="{A5C2F367-6BDC-4BD9-9C13-1AA8D919EB64}" type="sibTrans" cxnId="{CF1E48D3-2125-4DBB-BE8F-736A4A3B7542}">
      <dgm:prSet/>
      <dgm:spPr/>
      <dgm:t>
        <a:bodyPr/>
        <a:lstStyle/>
        <a:p>
          <a:endParaRPr lang="en-US"/>
        </a:p>
      </dgm:t>
    </dgm:pt>
    <dgm:pt modelId="{339C850F-8073-40BF-A626-DA47A86AFC14}">
      <dgm:prSet custT="1"/>
      <dgm:spPr/>
      <dgm:t>
        <a:bodyPr/>
        <a:lstStyle/>
        <a:p>
          <a:r>
            <a:rPr lang="en-US" sz="2400" spc="-20" dirty="0">
              <a:latin typeface="Calibri"/>
              <a:cs typeface="Calibri"/>
            </a:rPr>
            <a:t>Ongoing </a:t>
          </a:r>
          <a:r>
            <a:rPr lang="en-US" sz="2400" spc="-25" dirty="0">
              <a:latin typeface="Calibri"/>
              <a:cs typeface="Calibri"/>
            </a:rPr>
            <a:t>operation costs </a:t>
          </a:r>
          <a:r>
            <a:rPr lang="en-US" sz="2400" spc="-5" dirty="0">
              <a:latin typeface="Calibri"/>
              <a:cs typeface="Calibri"/>
            </a:rPr>
            <a:t>of the</a:t>
          </a:r>
          <a:r>
            <a:rPr lang="en-US" sz="2400" spc="40" dirty="0">
              <a:latin typeface="Calibri"/>
              <a:cs typeface="Calibri"/>
            </a:rPr>
            <a:t> </a:t>
          </a:r>
          <a:r>
            <a:rPr lang="en-US" sz="2400" spc="-25" dirty="0">
              <a:latin typeface="Calibri"/>
              <a:cs typeface="Calibri"/>
            </a:rPr>
            <a:t>project</a:t>
          </a:r>
          <a:endParaRPr lang="en-US" sz="2400" dirty="0">
            <a:latin typeface="Calibri"/>
            <a:cs typeface="Calibri"/>
          </a:endParaRPr>
        </a:p>
      </dgm:t>
    </dgm:pt>
    <dgm:pt modelId="{35205A87-615D-4A28-ADD9-26F9D5DE4C7E}" type="parTrans" cxnId="{EBD68730-E062-41B2-B61D-E18FCFFE1C92}">
      <dgm:prSet/>
      <dgm:spPr/>
      <dgm:t>
        <a:bodyPr/>
        <a:lstStyle/>
        <a:p>
          <a:endParaRPr lang="en-US"/>
        </a:p>
      </dgm:t>
    </dgm:pt>
    <dgm:pt modelId="{BE283316-7095-48C5-8424-0A8D70A72304}" type="sibTrans" cxnId="{EBD68730-E062-41B2-B61D-E18FCFFE1C92}">
      <dgm:prSet/>
      <dgm:spPr/>
      <dgm:t>
        <a:bodyPr/>
        <a:lstStyle/>
        <a:p>
          <a:endParaRPr lang="en-US"/>
        </a:p>
      </dgm:t>
    </dgm:pt>
    <dgm:pt modelId="{C3D0C213-6912-429B-9B80-695B94105D2C}">
      <dgm:prSet/>
      <dgm:spPr/>
      <dgm:t>
        <a:bodyPr/>
        <a:lstStyle/>
        <a:p>
          <a:endParaRPr lang="en-US" sz="1000" dirty="0">
            <a:latin typeface="Calibri"/>
            <a:cs typeface="Calibri"/>
          </a:endParaRPr>
        </a:p>
      </dgm:t>
    </dgm:pt>
    <dgm:pt modelId="{A25BAEF6-49D6-4A46-8BF6-54A2A6CEBAC0}" type="parTrans" cxnId="{B1C59623-99D6-4188-A4F2-43CBF8337D55}">
      <dgm:prSet/>
      <dgm:spPr/>
      <dgm:t>
        <a:bodyPr/>
        <a:lstStyle/>
        <a:p>
          <a:endParaRPr lang="en-US"/>
        </a:p>
      </dgm:t>
    </dgm:pt>
    <dgm:pt modelId="{E27E15C4-2786-46CC-B7CB-381AB266F10C}" type="sibTrans" cxnId="{B1C59623-99D6-4188-A4F2-43CBF8337D55}">
      <dgm:prSet/>
      <dgm:spPr/>
      <dgm:t>
        <a:bodyPr/>
        <a:lstStyle/>
        <a:p>
          <a:endParaRPr lang="en-US"/>
        </a:p>
      </dgm:t>
    </dgm:pt>
    <dgm:pt modelId="{F59031C6-EA91-453A-AEF9-0075BEA6DED1}">
      <dgm:prSet/>
      <dgm:spPr/>
      <dgm:t>
        <a:bodyPr/>
        <a:lstStyle/>
        <a:p>
          <a:endParaRPr lang="en-US" sz="1700" dirty="0">
            <a:latin typeface="Calibri"/>
            <a:cs typeface="Calibri"/>
          </a:endParaRPr>
        </a:p>
      </dgm:t>
    </dgm:pt>
    <dgm:pt modelId="{278CBE01-3B99-4A0C-AD01-2C1EAAD0E5D2}" type="parTrans" cxnId="{3764A922-C115-44CC-8B54-D013139913F8}">
      <dgm:prSet/>
      <dgm:spPr/>
      <dgm:t>
        <a:bodyPr/>
        <a:lstStyle/>
        <a:p>
          <a:endParaRPr lang="en-US"/>
        </a:p>
      </dgm:t>
    </dgm:pt>
    <dgm:pt modelId="{CD473100-C18E-4029-A3C4-FAB01B66332B}" type="sibTrans" cxnId="{3764A922-C115-44CC-8B54-D013139913F8}">
      <dgm:prSet/>
      <dgm:spPr/>
      <dgm:t>
        <a:bodyPr/>
        <a:lstStyle/>
        <a:p>
          <a:endParaRPr lang="en-US"/>
        </a:p>
      </dgm:t>
    </dgm:pt>
    <dgm:pt modelId="{DE1F59B6-023E-45A8-A8BB-A2C4106F9730}">
      <dgm:prSet/>
      <dgm:spPr/>
      <dgm:t>
        <a:bodyPr/>
        <a:lstStyle/>
        <a:p>
          <a:endParaRPr lang="en-US" sz="1700" dirty="0">
            <a:latin typeface="Calibri"/>
            <a:cs typeface="Calibri"/>
          </a:endParaRPr>
        </a:p>
      </dgm:t>
    </dgm:pt>
    <dgm:pt modelId="{FD93254C-32EE-4C8C-A5AC-09532EA64EFD}" type="parTrans" cxnId="{CC73621D-9694-405A-B06C-127F3A25F6CC}">
      <dgm:prSet/>
      <dgm:spPr/>
      <dgm:t>
        <a:bodyPr/>
        <a:lstStyle/>
        <a:p>
          <a:endParaRPr lang="en-US"/>
        </a:p>
      </dgm:t>
    </dgm:pt>
    <dgm:pt modelId="{330E6D5A-E96C-43C6-833C-6242BC088A04}" type="sibTrans" cxnId="{CC73621D-9694-405A-B06C-127F3A25F6CC}">
      <dgm:prSet/>
      <dgm:spPr/>
      <dgm:t>
        <a:bodyPr/>
        <a:lstStyle/>
        <a:p>
          <a:endParaRPr lang="en-US"/>
        </a:p>
      </dgm:t>
    </dgm:pt>
    <dgm:pt modelId="{9AA786F0-D5AB-4C31-A139-3418707C9327}" type="pres">
      <dgm:prSet presAssocID="{1BEA3861-C237-477C-BD01-ABBD27080B3A}" presName="linear" presStyleCnt="0">
        <dgm:presLayoutVars>
          <dgm:animLvl val="lvl"/>
          <dgm:resizeHandles val="exact"/>
        </dgm:presLayoutVars>
      </dgm:prSet>
      <dgm:spPr/>
      <dgm:t>
        <a:bodyPr/>
        <a:lstStyle/>
        <a:p>
          <a:endParaRPr lang="en-US"/>
        </a:p>
      </dgm:t>
    </dgm:pt>
    <dgm:pt modelId="{879429C4-F475-40F0-90C1-800650793EF8}" type="pres">
      <dgm:prSet presAssocID="{7E5BA339-5CF3-402D-A68C-46C93E9FF50D}" presName="parentText" presStyleLbl="node1" presStyleIdx="0" presStyleCnt="2">
        <dgm:presLayoutVars>
          <dgm:chMax val="0"/>
          <dgm:bulletEnabled val="1"/>
        </dgm:presLayoutVars>
      </dgm:prSet>
      <dgm:spPr/>
      <dgm:t>
        <a:bodyPr/>
        <a:lstStyle/>
        <a:p>
          <a:endParaRPr lang="en-US"/>
        </a:p>
      </dgm:t>
    </dgm:pt>
    <dgm:pt modelId="{4727BBDD-2BD0-40C5-9BA9-2A73FB611F6E}" type="pres">
      <dgm:prSet presAssocID="{7E5BA339-5CF3-402D-A68C-46C93E9FF50D}" presName="childText" presStyleLbl="revTx" presStyleIdx="0" presStyleCnt="2">
        <dgm:presLayoutVars>
          <dgm:bulletEnabled val="1"/>
        </dgm:presLayoutVars>
      </dgm:prSet>
      <dgm:spPr/>
      <dgm:t>
        <a:bodyPr/>
        <a:lstStyle/>
        <a:p>
          <a:endParaRPr lang="en-US"/>
        </a:p>
      </dgm:t>
    </dgm:pt>
    <dgm:pt modelId="{3E406FBF-CC9E-4CCD-836F-BEA572261D5D}" type="pres">
      <dgm:prSet presAssocID="{5A0E2110-664E-41C4-814E-549B4C1A221E}" presName="parentText" presStyleLbl="node1" presStyleIdx="1" presStyleCnt="2">
        <dgm:presLayoutVars>
          <dgm:chMax val="0"/>
          <dgm:bulletEnabled val="1"/>
        </dgm:presLayoutVars>
      </dgm:prSet>
      <dgm:spPr/>
      <dgm:t>
        <a:bodyPr/>
        <a:lstStyle/>
        <a:p>
          <a:endParaRPr lang="en-US"/>
        </a:p>
      </dgm:t>
    </dgm:pt>
    <dgm:pt modelId="{BB60DD37-3364-467A-B0B2-B4A2BF7AC911}" type="pres">
      <dgm:prSet presAssocID="{5A0E2110-664E-41C4-814E-549B4C1A221E}" presName="childText" presStyleLbl="revTx" presStyleIdx="1" presStyleCnt="2">
        <dgm:presLayoutVars>
          <dgm:bulletEnabled val="1"/>
        </dgm:presLayoutVars>
      </dgm:prSet>
      <dgm:spPr/>
      <dgm:t>
        <a:bodyPr/>
        <a:lstStyle/>
        <a:p>
          <a:endParaRPr lang="en-US"/>
        </a:p>
      </dgm:t>
    </dgm:pt>
  </dgm:ptLst>
  <dgm:cxnLst>
    <dgm:cxn modelId="{3764A922-C115-44CC-8B54-D013139913F8}" srcId="{7E5BA339-5CF3-402D-A68C-46C93E9FF50D}" destId="{F59031C6-EA91-453A-AEF9-0075BEA6DED1}" srcOrd="3" destOrd="0" parTransId="{278CBE01-3B99-4A0C-AD01-2C1EAAD0E5D2}" sibTransId="{CD473100-C18E-4029-A3C4-FAB01B66332B}"/>
    <dgm:cxn modelId="{EBD68730-E062-41B2-B61D-E18FCFFE1C92}" srcId="{5A0E2110-664E-41C4-814E-549B4C1A221E}" destId="{339C850F-8073-40BF-A626-DA47A86AFC14}" srcOrd="4" destOrd="0" parTransId="{35205A87-615D-4A28-ADD9-26F9D5DE4C7E}" sibTransId="{BE283316-7095-48C5-8424-0A8D70A72304}"/>
    <dgm:cxn modelId="{13090AE4-98FA-48BF-906E-82278A97BF1B}" srcId="{7E5BA339-5CF3-402D-A68C-46C93E9FF50D}" destId="{8BDDC313-0670-40C1-AD48-A6849A228379}" srcOrd="2" destOrd="0" parTransId="{AD525B83-BC27-4E81-A421-6A9B53E5A348}" sibTransId="{0FC4059E-9186-4BBF-AD6D-4F27E403AB3B}"/>
    <dgm:cxn modelId="{3594C8EE-B940-4ACC-9D40-3A64E859D115}" type="presOf" srcId="{5A0E2110-664E-41C4-814E-549B4C1A221E}" destId="{3E406FBF-CC9E-4CCD-836F-BEA572261D5D}" srcOrd="0" destOrd="0" presId="urn:microsoft.com/office/officeart/2005/8/layout/vList2"/>
    <dgm:cxn modelId="{66605AE8-23CB-4138-9919-C3F37BF36828}" type="presOf" srcId="{5626979E-E157-4F1A-8640-24EDFB1AA67E}" destId="{BB60DD37-3364-467A-B0B2-B4A2BF7AC911}" srcOrd="0" destOrd="2" presId="urn:microsoft.com/office/officeart/2005/8/layout/vList2"/>
    <dgm:cxn modelId="{4EFAE27E-092F-43EA-9D99-AB5F08859F3C}" srcId="{1BEA3861-C237-477C-BD01-ABBD27080B3A}" destId="{5A0E2110-664E-41C4-814E-549B4C1A221E}" srcOrd="1" destOrd="0" parTransId="{489D6FD3-ED60-472A-8331-B7C6C8DAE23F}" sibTransId="{D600F41E-8E18-4AF3-8165-7D130789CDBF}"/>
    <dgm:cxn modelId="{BB853AE4-C785-4DB0-B8F0-CEDF9AA28FEC}" type="presOf" srcId="{C3D0C213-6912-429B-9B80-695B94105D2C}" destId="{BB60DD37-3364-467A-B0B2-B4A2BF7AC911}" srcOrd="0" destOrd="0" presId="urn:microsoft.com/office/officeart/2005/8/layout/vList2"/>
    <dgm:cxn modelId="{B1C59623-99D6-4188-A4F2-43CBF8337D55}" srcId="{5A0E2110-664E-41C4-814E-549B4C1A221E}" destId="{C3D0C213-6912-429B-9B80-695B94105D2C}" srcOrd="0" destOrd="0" parTransId="{A25BAEF6-49D6-4A46-8BF6-54A2A6CEBAC0}" sibTransId="{E27E15C4-2786-46CC-B7CB-381AB266F10C}"/>
    <dgm:cxn modelId="{E59E4F51-A3C7-4546-B258-2FCB1BF9A99E}" srcId="{5A0E2110-664E-41C4-814E-549B4C1A221E}" destId="{BC35C963-850C-47DB-A853-F3E75D470975}" srcOrd="1" destOrd="0" parTransId="{040EE5C6-E202-42E9-88FA-2AFE2CE98E0B}" sibTransId="{05271EF0-9AB3-4752-9E30-F21C9F1D4F6E}"/>
    <dgm:cxn modelId="{C112EE9C-262B-46AD-8823-3AA8348AF6AD}" type="presOf" srcId="{DE1F59B6-023E-45A8-A8BB-A2C4106F9730}" destId="{4727BBDD-2BD0-40C5-9BA9-2A73FB611F6E}" srcOrd="0" destOrd="0" presId="urn:microsoft.com/office/officeart/2005/8/layout/vList2"/>
    <dgm:cxn modelId="{88CA0DC1-9DAB-4170-BEF3-A001D7A86287}" type="presOf" srcId="{39F93EB7-80AE-4D5C-9725-6D6E21AFEA5E}" destId="{4727BBDD-2BD0-40C5-9BA9-2A73FB611F6E}" srcOrd="0" destOrd="1" presId="urn:microsoft.com/office/officeart/2005/8/layout/vList2"/>
    <dgm:cxn modelId="{2E0166F3-9603-4B78-B6A8-880A20DB7168}" type="presOf" srcId="{F59031C6-EA91-453A-AEF9-0075BEA6DED1}" destId="{4727BBDD-2BD0-40C5-9BA9-2A73FB611F6E}" srcOrd="0" destOrd="3" presId="urn:microsoft.com/office/officeart/2005/8/layout/vList2"/>
    <dgm:cxn modelId="{F63B56FA-C82F-4464-AC06-F1B4B7DC3BD2}" srcId="{5A0E2110-664E-41C4-814E-549B4C1A221E}" destId="{5626979E-E157-4F1A-8640-24EDFB1AA67E}" srcOrd="2" destOrd="0" parTransId="{DA33133D-6F4C-4E52-969A-19B053EE8F11}" sibTransId="{88180CBF-8CF5-4E03-8290-6592D2A01A98}"/>
    <dgm:cxn modelId="{7EA510EA-53CE-438D-A670-0E4F3973C3E0}" type="presOf" srcId="{339C850F-8073-40BF-A626-DA47A86AFC14}" destId="{BB60DD37-3364-467A-B0B2-B4A2BF7AC911}" srcOrd="0" destOrd="4" presId="urn:microsoft.com/office/officeart/2005/8/layout/vList2"/>
    <dgm:cxn modelId="{7B0A0477-DDDF-49C2-9E1A-426157197662}" type="presOf" srcId="{BC35C963-850C-47DB-A853-F3E75D470975}" destId="{BB60DD37-3364-467A-B0B2-B4A2BF7AC911}" srcOrd="0" destOrd="1" presId="urn:microsoft.com/office/officeart/2005/8/layout/vList2"/>
    <dgm:cxn modelId="{5AD82582-09D3-47D9-A080-BD8F1A741735}" type="presOf" srcId="{8BDDC313-0670-40C1-AD48-A6849A228379}" destId="{4727BBDD-2BD0-40C5-9BA9-2A73FB611F6E}" srcOrd="0" destOrd="2" presId="urn:microsoft.com/office/officeart/2005/8/layout/vList2"/>
    <dgm:cxn modelId="{63BEBBDC-7F89-44BC-B62C-09CA8F6FA1B3}" type="presOf" srcId="{7E5BA339-5CF3-402D-A68C-46C93E9FF50D}" destId="{879429C4-F475-40F0-90C1-800650793EF8}" srcOrd="0" destOrd="0" presId="urn:microsoft.com/office/officeart/2005/8/layout/vList2"/>
    <dgm:cxn modelId="{72EC0431-3523-4822-84B6-EBDD3F557AA5}" type="presOf" srcId="{6611ADF6-DA13-4AD2-A203-0E6C054F3C9C}" destId="{BB60DD37-3364-467A-B0B2-B4A2BF7AC911}" srcOrd="0" destOrd="3" presId="urn:microsoft.com/office/officeart/2005/8/layout/vList2"/>
    <dgm:cxn modelId="{FA062339-7330-4B8B-82EA-47C0D71F402F}" srcId="{1BEA3861-C237-477C-BD01-ABBD27080B3A}" destId="{7E5BA339-5CF3-402D-A68C-46C93E9FF50D}" srcOrd="0" destOrd="0" parTransId="{205A3317-46BB-450C-A58E-639594BB972D}" sibTransId="{DC6BE985-0116-4A3E-9C5B-BF85E0B74B13}"/>
    <dgm:cxn modelId="{DFA52CAC-BC80-496E-80F3-3E2F654CBDA1}" srcId="{7E5BA339-5CF3-402D-A68C-46C93E9FF50D}" destId="{39F93EB7-80AE-4D5C-9725-6D6E21AFEA5E}" srcOrd="1" destOrd="0" parTransId="{4F17ED39-7022-4090-B215-A6E4CA03D1BE}" sibTransId="{06CCEACE-EF12-472E-BBFD-34DC75C316A8}"/>
    <dgm:cxn modelId="{CF1E48D3-2125-4DBB-BE8F-736A4A3B7542}" srcId="{5A0E2110-664E-41C4-814E-549B4C1A221E}" destId="{6611ADF6-DA13-4AD2-A203-0E6C054F3C9C}" srcOrd="3" destOrd="0" parTransId="{104920CA-B373-4146-9882-4698140D2D1D}" sibTransId="{A5C2F367-6BDC-4BD9-9C13-1AA8D919EB64}"/>
    <dgm:cxn modelId="{CC73621D-9694-405A-B06C-127F3A25F6CC}" srcId="{7E5BA339-5CF3-402D-A68C-46C93E9FF50D}" destId="{DE1F59B6-023E-45A8-A8BB-A2C4106F9730}" srcOrd="0" destOrd="0" parTransId="{FD93254C-32EE-4C8C-A5AC-09532EA64EFD}" sibTransId="{330E6D5A-E96C-43C6-833C-6242BC088A04}"/>
    <dgm:cxn modelId="{CD4896BB-7B1F-4AFF-B5AB-248B892C8DF1}" type="presOf" srcId="{1BEA3861-C237-477C-BD01-ABBD27080B3A}" destId="{9AA786F0-D5AB-4C31-A139-3418707C9327}" srcOrd="0" destOrd="0" presId="urn:microsoft.com/office/officeart/2005/8/layout/vList2"/>
    <dgm:cxn modelId="{115CA597-C640-45AD-AAD3-4DE18468F7C0}" type="presParOf" srcId="{9AA786F0-D5AB-4C31-A139-3418707C9327}" destId="{879429C4-F475-40F0-90C1-800650793EF8}" srcOrd="0" destOrd="0" presId="urn:microsoft.com/office/officeart/2005/8/layout/vList2"/>
    <dgm:cxn modelId="{AE476361-C459-42BF-B190-CC97046CECEC}" type="presParOf" srcId="{9AA786F0-D5AB-4C31-A139-3418707C9327}" destId="{4727BBDD-2BD0-40C5-9BA9-2A73FB611F6E}" srcOrd="1" destOrd="0" presId="urn:microsoft.com/office/officeart/2005/8/layout/vList2"/>
    <dgm:cxn modelId="{C5993A72-54E0-44A6-94B4-5F8F483CEE67}" type="presParOf" srcId="{9AA786F0-D5AB-4C31-A139-3418707C9327}" destId="{3E406FBF-CC9E-4CCD-836F-BEA572261D5D}" srcOrd="2" destOrd="0" presId="urn:microsoft.com/office/officeart/2005/8/layout/vList2"/>
    <dgm:cxn modelId="{37CBAB61-19EF-4F20-B5DF-89DEF9F14BDE}" type="presParOf" srcId="{9AA786F0-D5AB-4C31-A139-3418707C9327}" destId="{BB60DD37-3364-467A-B0B2-B4A2BF7AC91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4ADED21A-2EFB-4D00-AC1E-59772403AE5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9A47731-8015-4B6F-8AD0-024628EA4FE9}">
      <dgm:prSet phldrT="[Text]" custT="1"/>
      <dgm:spPr/>
      <dgm:t>
        <a:bodyPr/>
        <a:lstStyle/>
        <a:p>
          <a:pPr algn="ctr"/>
          <a:r>
            <a:rPr lang="en-US" sz="2800" b="1" spc="-10" dirty="0">
              <a:effectLst>
                <a:outerShdw blurRad="38100" dist="38100" dir="2700000" algn="tl">
                  <a:srgbClr val="000000">
                    <a:alpha val="43137"/>
                  </a:srgbClr>
                </a:outerShdw>
              </a:effectLst>
              <a:latin typeface="Calibri"/>
              <a:cs typeface="Calibri"/>
            </a:rPr>
            <a:t>Current </a:t>
          </a:r>
          <a:r>
            <a:rPr lang="en-US" sz="2800" b="1" spc="-35" dirty="0">
              <a:effectLst>
                <a:outerShdw blurRad="38100" dist="38100" dir="2700000" algn="tl">
                  <a:srgbClr val="000000">
                    <a:alpha val="43137"/>
                  </a:srgbClr>
                </a:outerShdw>
              </a:effectLst>
              <a:latin typeface="Calibri"/>
              <a:cs typeface="Calibri"/>
            </a:rPr>
            <a:t>revenues</a:t>
          </a:r>
          <a:r>
            <a:rPr lang="en-US" sz="2800" b="1" spc="80" dirty="0">
              <a:effectLst>
                <a:outerShdw blurRad="38100" dist="38100" dir="2700000" algn="tl">
                  <a:srgbClr val="000000">
                    <a:alpha val="43137"/>
                  </a:srgbClr>
                </a:outerShdw>
              </a:effectLst>
              <a:latin typeface="Calibri"/>
              <a:cs typeface="Calibri"/>
            </a:rPr>
            <a:t> </a:t>
          </a:r>
          <a:r>
            <a:rPr lang="en-US" sz="2800" b="1" spc="-25" dirty="0">
              <a:effectLst>
                <a:outerShdw blurRad="38100" dist="38100" dir="2700000" algn="tl">
                  <a:srgbClr val="000000">
                    <a:alpha val="43137"/>
                  </a:srgbClr>
                </a:outerShdw>
              </a:effectLst>
              <a:latin typeface="Calibri"/>
              <a:cs typeface="Calibri"/>
            </a:rPr>
            <a:t>(pay-as-you-go):</a:t>
          </a:r>
          <a:endParaRPr lang="en-US" sz="2800" b="1" dirty="0">
            <a:effectLst>
              <a:outerShdw blurRad="38100" dist="38100" dir="2700000" algn="tl">
                <a:srgbClr val="000000">
                  <a:alpha val="43137"/>
                </a:srgbClr>
              </a:outerShdw>
            </a:effectLst>
          </a:endParaRPr>
        </a:p>
      </dgm:t>
    </dgm:pt>
    <dgm:pt modelId="{1276430D-A786-45A7-A3F7-F4D8FBCBC851}" type="parTrans" cxnId="{7BB4073F-A097-489D-BADA-9C4649C48625}">
      <dgm:prSet/>
      <dgm:spPr/>
      <dgm:t>
        <a:bodyPr/>
        <a:lstStyle/>
        <a:p>
          <a:endParaRPr lang="en-US"/>
        </a:p>
      </dgm:t>
    </dgm:pt>
    <dgm:pt modelId="{99D11DF4-76E0-4AD6-A212-B6858CE93D78}" type="sibTrans" cxnId="{7BB4073F-A097-489D-BADA-9C4649C48625}">
      <dgm:prSet/>
      <dgm:spPr/>
      <dgm:t>
        <a:bodyPr/>
        <a:lstStyle/>
        <a:p>
          <a:endParaRPr lang="en-US"/>
        </a:p>
      </dgm:t>
    </dgm:pt>
    <dgm:pt modelId="{26F9B64B-2A38-4B7E-9EDC-06F96D2BE616}">
      <dgm:prSet custT="1"/>
      <dgm:spPr/>
      <dgm:t>
        <a:bodyPr/>
        <a:lstStyle/>
        <a:p>
          <a:r>
            <a:rPr lang="en-US" sz="2400" spc="-15" dirty="0">
              <a:latin typeface="Calibri"/>
              <a:cs typeface="Calibri"/>
            </a:rPr>
            <a:t>Impact</a:t>
          </a:r>
          <a:r>
            <a:rPr lang="en-US" sz="2400" spc="-105" dirty="0">
              <a:latin typeface="Calibri"/>
              <a:cs typeface="Calibri"/>
            </a:rPr>
            <a:t> </a:t>
          </a:r>
          <a:r>
            <a:rPr lang="en-US" sz="2400" spc="-40" dirty="0">
              <a:latin typeface="Calibri"/>
              <a:cs typeface="Calibri"/>
            </a:rPr>
            <a:t>fees</a:t>
          </a:r>
          <a:endParaRPr lang="en-US" sz="2400" dirty="0">
            <a:latin typeface="Calibri"/>
            <a:cs typeface="Calibri"/>
          </a:endParaRPr>
        </a:p>
      </dgm:t>
    </dgm:pt>
    <dgm:pt modelId="{06FF3673-36BA-4388-A380-0D802D41041A}" type="parTrans" cxnId="{3D5F59FE-140C-4043-B826-9E2B53728F7C}">
      <dgm:prSet/>
      <dgm:spPr/>
      <dgm:t>
        <a:bodyPr/>
        <a:lstStyle/>
        <a:p>
          <a:endParaRPr lang="en-US"/>
        </a:p>
      </dgm:t>
    </dgm:pt>
    <dgm:pt modelId="{DC271AD4-0909-4746-BA3E-EE8A6B1C7AC9}" type="sibTrans" cxnId="{3D5F59FE-140C-4043-B826-9E2B53728F7C}">
      <dgm:prSet/>
      <dgm:spPr/>
      <dgm:t>
        <a:bodyPr/>
        <a:lstStyle/>
        <a:p>
          <a:endParaRPr lang="en-US"/>
        </a:p>
      </dgm:t>
    </dgm:pt>
    <dgm:pt modelId="{110960F3-4A99-4BB4-A5DF-A94916B7344F}">
      <dgm:prSet custT="1"/>
      <dgm:spPr/>
      <dgm:t>
        <a:bodyPr/>
        <a:lstStyle/>
        <a:p>
          <a:r>
            <a:rPr lang="en-US" sz="2400" spc="-5" dirty="0">
              <a:latin typeface="Calibri"/>
              <a:cs typeface="Calibri"/>
            </a:rPr>
            <a:t>Gas</a:t>
          </a:r>
          <a:r>
            <a:rPr lang="en-US" sz="2400" spc="-155" dirty="0">
              <a:latin typeface="Calibri"/>
              <a:cs typeface="Calibri"/>
            </a:rPr>
            <a:t> </a:t>
          </a:r>
          <a:r>
            <a:rPr lang="en-US" sz="2400" spc="-50" dirty="0">
              <a:latin typeface="Calibri"/>
              <a:cs typeface="Calibri"/>
            </a:rPr>
            <a:t>taxes</a:t>
          </a:r>
          <a:endParaRPr lang="en-US" sz="2400" dirty="0">
            <a:latin typeface="Calibri"/>
            <a:cs typeface="Calibri"/>
          </a:endParaRPr>
        </a:p>
      </dgm:t>
    </dgm:pt>
    <dgm:pt modelId="{D1CB6E85-9903-4D56-A187-AB484097B112}" type="parTrans" cxnId="{E583DF29-B7C2-4C9D-84BF-8010029E5BE6}">
      <dgm:prSet/>
      <dgm:spPr/>
      <dgm:t>
        <a:bodyPr/>
        <a:lstStyle/>
        <a:p>
          <a:endParaRPr lang="en-US"/>
        </a:p>
      </dgm:t>
    </dgm:pt>
    <dgm:pt modelId="{79CDD078-0EB7-4EA7-9AC2-2FF71F389748}" type="sibTrans" cxnId="{E583DF29-B7C2-4C9D-84BF-8010029E5BE6}">
      <dgm:prSet/>
      <dgm:spPr/>
      <dgm:t>
        <a:bodyPr/>
        <a:lstStyle/>
        <a:p>
          <a:endParaRPr lang="en-US"/>
        </a:p>
      </dgm:t>
    </dgm:pt>
    <dgm:pt modelId="{F9786F9E-BEBE-4A85-A64A-2629F519BCBE}">
      <dgm:prSet custT="1"/>
      <dgm:spPr/>
      <dgm:t>
        <a:bodyPr/>
        <a:lstStyle/>
        <a:p>
          <a:r>
            <a:rPr lang="en-US" sz="2400" spc="-30" dirty="0">
              <a:latin typeface="Calibri"/>
              <a:cs typeface="Calibri"/>
            </a:rPr>
            <a:t>Infrastructure</a:t>
          </a:r>
          <a:r>
            <a:rPr lang="en-US" sz="2400" spc="-85" dirty="0">
              <a:latin typeface="Calibri"/>
              <a:cs typeface="Calibri"/>
            </a:rPr>
            <a:t> </a:t>
          </a:r>
          <a:r>
            <a:rPr lang="en-US" sz="2400" spc="-35" dirty="0">
              <a:latin typeface="Calibri"/>
              <a:cs typeface="Calibri"/>
            </a:rPr>
            <a:t>surtaxes</a:t>
          </a:r>
          <a:endParaRPr lang="en-US" sz="2400" dirty="0">
            <a:latin typeface="Calibri"/>
            <a:cs typeface="Calibri"/>
          </a:endParaRPr>
        </a:p>
      </dgm:t>
    </dgm:pt>
    <dgm:pt modelId="{83E0F444-62A8-4A0B-B1A6-24A8116D5E50}" type="parTrans" cxnId="{0006B12B-DEF7-4518-9000-CB6F3831C40C}">
      <dgm:prSet/>
      <dgm:spPr/>
      <dgm:t>
        <a:bodyPr/>
        <a:lstStyle/>
        <a:p>
          <a:endParaRPr lang="en-US"/>
        </a:p>
      </dgm:t>
    </dgm:pt>
    <dgm:pt modelId="{424CB6FB-657C-4C03-A87A-F1C8237A133B}" type="sibTrans" cxnId="{0006B12B-DEF7-4518-9000-CB6F3831C40C}">
      <dgm:prSet/>
      <dgm:spPr/>
      <dgm:t>
        <a:bodyPr/>
        <a:lstStyle/>
        <a:p>
          <a:endParaRPr lang="en-US"/>
        </a:p>
      </dgm:t>
    </dgm:pt>
    <dgm:pt modelId="{8B67B79A-C591-4827-B296-0F61C48D35CD}">
      <dgm:prSet custT="1"/>
      <dgm:spPr/>
      <dgm:t>
        <a:bodyPr/>
        <a:lstStyle/>
        <a:p>
          <a:pPr algn="ctr"/>
          <a:r>
            <a:rPr lang="en-US" sz="2800" b="1" spc="15" dirty="0">
              <a:effectLst>
                <a:outerShdw blurRad="38100" dist="38100" dir="2700000" algn="tl">
                  <a:srgbClr val="000000">
                    <a:alpha val="43137"/>
                  </a:srgbClr>
                </a:outerShdw>
              </a:effectLst>
              <a:latin typeface="Calibri"/>
              <a:cs typeface="Calibri"/>
            </a:rPr>
            <a:t>Debt</a:t>
          </a:r>
          <a:endParaRPr lang="en-US" sz="2800" b="1" dirty="0">
            <a:effectLst>
              <a:outerShdw blurRad="38100" dist="38100" dir="2700000" algn="tl">
                <a:srgbClr val="000000">
                  <a:alpha val="43137"/>
                </a:srgbClr>
              </a:outerShdw>
            </a:effectLst>
            <a:latin typeface="Calibri"/>
            <a:cs typeface="Calibri"/>
          </a:endParaRPr>
        </a:p>
      </dgm:t>
    </dgm:pt>
    <dgm:pt modelId="{111B46BF-FC1E-40EF-9DC8-820D5D206FAA}" type="parTrans" cxnId="{2D2AC01A-C7CB-4BBE-A062-C3E9668C1F7E}">
      <dgm:prSet/>
      <dgm:spPr/>
      <dgm:t>
        <a:bodyPr/>
        <a:lstStyle/>
        <a:p>
          <a:endParaRPr lang="en-US"/>
        </a:p>
      </dgm:t>
    </dgm:pt>
    <dgm:pt modelId="{939D1F8F-DE75-489C-A27B-6A43511C673C}" type="sibTrans" cxnId="{2D2AC01A-C7CB-4BBE-A062-C3E9668C1F7E}">
      <dgm:prSet/>
      <dgm:spPr/>
      <dgm:t>
        <a:bodyPr/>
        <a:lstStyle/>
        <a:p>
          <a:endParaRPr lang="en-US"/>
        </a:p>
      </dgm:t>
    </dgm:pt>
    <dgm:pt modelId="{6205149E-765E-4A0F-AA8E-D46BC23F7732}">
      <dgm:prSet custT="1"/>
      <dgm:spPr/>
      <dgm:t>
        <a:bodyPr/>
        <a:lstStyle/>
        <a:p>
          <a:r>
            <a:rPr lang="en-US" sz="2400" spc="-5" dirty="0">
              <a:latin typeface="Calibri"/>
              <a:cs typeface="Calibri"/>
            </a:rPr>
            <a:t>Long-term</a:t>
          </a:r>
          <a:endParaRPr lang="en-US" sz="2400" dirty="0">
            <a:latin typeface="Calibri"/>
            <a:cs typeface="Calibri"/>
          </a:endParaRPr>
        </a:p>
      </dgm:t>
    </dgm:pt>
    <dgm:pt modelId="{656432DF-9BF1-4064-A137-2DCB5A9A0403}" type="parTrans" cxnId="{DC79B6BF-2F5B-415C-821E-DF64593C1FC8}">
      <dgm:prSet/>
      <dgm:spPr/>
      <dgm:t>
        <a:bodyPr/>
        <a:lstStyle/>
        <a:p>
          <a:endParaRPr lang="en-US"/>
        </a:p>
      </dgm:t>
    </dgm:pt>
    <dgm:pt modelId="{3FA9AF1C-80AA-4300-BD00-2982FED94530}" type="sibTrans" cxnId="{DC79B6BF-2F5B-415C-821E-DF64593C1FC8}">
      <dgm:prSet/>
      <dgm:spPr/>
      <dgm:t>
        <a:bodyPr/>
        <a:lstStyle/>
        <a:p>
          <a:endParaRPr lang="en-US"/>
        </a:p>
      </dgm:t>
    </dgm:pt>
    <dgm:pt modelId="{22169851-75BB-49A5-B379-F040320D928E}">
      <dgm:prSet custT="1"/>
      <dgm:spPr/>
      <dgm:t>
        <a:bodyPr/>
        <a:lstStyle/>
        <a:p>
          <a:r>
            <a:rPr lang="en-US" sz="2400" spc="-10" dirty="0">
              <a:latin typeface="Calibri"/>
              <a:cs typeface="Calibri"/>
            </a:rPr>
            <a:t>Short-term</a:t>
          </a:r>
          <a:endParaRPr lang="en-US" sz="2400" dirty="0">
            <a:latin typeface="Calibri"/>
            <a:cs typeface="Calibri"/>
          </a:endParaRPr>
        </a:p>
      </dgm:t>
    </dgm:pt>
    <dgm:pt modelId="{5F52877E-43C1-410A-9F48-B005847BC5C3}" type="parTrans" cxnId="{B3E36BF8-11BC-40A1-B95B-5FCB6D3850EE}">
      <dgm:prSet/>
      <dgm:spPr/>
      <dgm:t>
        <a:bodyPr/>
        <a:lstStyle/>
        <a:p>
          <a:endParaRPr lang="en-US"/>
        </a:p>
      </dgm:t>
    </dgm:pt>
    <dgm:pt modelId="{0A337D8B-A5B0-4DF5-ACA3-64DA8B875A9D}" type="sibTrans" cxnId="{B3E36BF8-11BC-40A1-B95B-5FCB6D3850EE}">
      <dgm:prSet/>
      <dgm:spPr/>
      <dgm:t>
        <a:bodyPr/>
        <a:lstStyle/>
        <a:p>
          <a:endParaRPr lang="en-US"/>
        </a:p>
      </dgm:t>
    </dgm:pt>
    <dgm:pt modelId="{48960A6B-61A6-43C3-8315-C3221D944E0A}">
      <dgm:prSet custT="1"/>
      <dgm:spPr/>
      <dgm:t>
        <a:bodyPr/>
        <a:lstStyle/>
        <a:p>
          <a:pPr algn="ctr"/>
          <a:r>
            <a:rPr lang="en-US" sz="2800" b="1" spc="-15" dirty="0">
              <a:effectLst>
                <a:outerShdw blurRad="38100" dist="38100" dir="2700000" algn="tl">
                  <a:srgbClr val="000000">
                    <a:alpha val="43137"/>
                  </a:srgbClr>
                </a:outerShdw>
              </a:effectLst>
              <a:latin typeface="Calibri"/>
              <a:cs typeface="Calibri"/>
            </a:rPr>
            <a:t>Grants</a:t>
          </a:r>
          <a:endParaRPr lang="en-US" sz="2800" b="1" dirty="0">
            <a:effectLst>
              <a:outerShdw blurRad="38100" dist="38100" dir="2700000" algn="tl">
                <a:srgbClr val="000000">
                  <a:alpha val="43137"/>
                </a:srgbClr>
              </a:outerShdw>
            </a:effectLst>
            <a:latin typeface="Calibri"/>
            <a:cs typeface="Calibri"/>
          </a:endParaRPr>
        </a:p>
      </dgm:t>
    </dgm:pt>
    <dgm:pt modelId="{BDD103E0-3C68-4851-98F1-6BB1F8BB952C}" type="parTrans" cxnId="{75F66672-BA7D-489D-95FE-BFA77ED60213}">
      <dgm:prSet/>
      <dgm:spPr/>
      <dgm:t>
        <a:bodyPr/>
        <a:lstStyle/>
        <a:p>
          <a:endParaRPr lang="en-US"/>
        </a:p>
      </dgm:t>
    </dgm:pt>
    <dgm:pt modelId="{3CE9F88C-7644-4479-B591-1EDE76DFEF26}" type="sibTrans" cxnId="{75F66672-BA7D-489D-95FE-BFA77ED60213}">
      <dgm:prSet/>
      <dgm:spPr/>
      <dgm:t>
        <a:bodyPr/>
        <a:lstStyle/>
        <a:p>
          <a:endParaRPr lang="en-US"/>
        </a:p>
      </dgm:t>
    </dgm:pt>
    <dgm:pt modelId="{D3A113C0-C4CA-42E6-8608-1689222963A2}" type="pres">
      <dgm:prSet presAssocID="{4ADED21A-2EFB-4D00-AC1E-59772403AE5B}" presName="linear" presStyleCnt="0">
        <dgm:presLayoutVars>
          <dgm:dir/>
          <dgm:animLvl val="lvl"/>
          <dgm:resizeHandles val="exact"/>
        </dgm:presLayoutVars>
      </dgm:prSet>
      <dgm:spPr/>
      <dgm:t>
        <a:bodyPr/>
        <a:lstStyle/>
        <a:p>
          <a:endParaRPr lang="en-US"/>
        </a:p>
      </dgm:t>
    </dgm:pt>
    <dgm:pt modelId="{C42D1AD9-96DD-4620-BE9D-4CB83F14805B}" type="pres">
      <dgm:prSet presAssocID="{99A47731-8015-4B6F-8AD0-024628EA4FE9}" presName="parentLin" presStyleCnt="0"/>
      <dgm:spPr/>
    </dgm:pt>
    <dgm:pt modelId="{2D3EFA3B-3042-4A8F-BD94-2F11AEFF607D}" type="pres">
      <dgm:prSet presAssocID="{99A47731-8015-4B6F-8AD0-024628EA4FE9}" presName="parentLeftMargin" presStyleLbl="node1" presStyleIdx="0" presStyleCnt="3"/>
      <dgm:spPr/>
      <dgm:t>
        <a:bodyPr/>
        <a:lstStyle/>
        <a:p>
          <a:endParaRPr lang="en-US"/>
        </a:p>
      </dgm:t>
    </dgm:pt>
    <dgm:pt modelId="{8E156B5E-00E3-434B-89F7-254FEF4D52CD}" type="pres">
      <dgm:prSet presAssocID="{99A47731-8015-4B6F-8AD0-024628EA4FE9}" presName="parentText" presStyleLbl="node1" presStyleIdx="0" presStyleCnt="3" custScaleX="139286">
        <dgm:presLayoutVars>
          <dgm:chMax val="0"/>
          <dgm:bulletEnabled val="1"/>
        </dgm:presLayoutVars>
      </dgm:prSet>
      <dgm:spPr/>
      <dgm:t>
        <a:bodyPr/>
        <a:lstStyle/>
        <a:p>
          <a:endParaRPr lang="en-US"/>
        </a:p>
      </dgm:t>
    </dgm:pt>
    <dgm:pt modelId="{5F726FF0-9865-4F4F-BF22-1F67C36F20F0}" type="pres">
      <dgm:prSet presAssocID="{99A47731-8015-4B6F-8AD0-024628EA4FE9}" presName="negativeSpace" presStyleCnt="0"/>
      <dgm:spPr/>
    </dgm:pt>
    <dgm:pt modelId="{2D6D17CE-B7CD-4B39-8FFC-DADD9F0627EA}" type="pres">
      <dgm:prSet presAssocID="{99A47731-8015-4B6F-8AD0-024628EA4FE9}" presName="childText" presStyleLbl="conFgAcc1" presStyleIdx="0" presStyleCnt="3">
        <dgm:presLayoutVars>
          <dgm:bulletEnabled val="1"/>
        </dgm:presLayoutVars>
      </dgm:prSet>
      <dgm:spPr/>
      <dgm:t>
        <a:bodyPr/>
        <a:lstStyle/>
        <a:p>
          <a:endParaRPr lang="en-US"/>
        </a:p>
      </dgm:t>
    </dgm:pt>
    <dgm:pt modelId="{722D1E22-C5FA-4C07-AAE7-DAB10527494E}" type="pres">
      <dgm:prSet presAssocID="{99D11DF4-76E0-4AD6-A212-B6858CE93D78}" presName="spaceBetweenRectangles" presStyleCnt="0"/>
      <dgm:spPr/>
    </dgm:pt>
    <dgm:pt modelId="{5085EE82-2F14-4CE0-9BE5-3BDAE721B2EA}" type="pres">
      <dgm:prSet presAssocID="{8B67B79A-C591-4827-B296-0F61C48D35CD}" presName="parentLin" presStyleCnt="0"/>
      <dgm:spPr/>
    </dgm:pt>
    <dgm:pt modelId="{A8E76070-AA53-477F-A7C8-E73160B1FD38}" type="pres">
      <dgm:prSet presAssocID="{8B67B79A-C591-4827-B296-0F61C48D35CD}" presName="parentLeftMargin" presStyleLbl="node1" presStyleIdx="0" presStyleCnt="3"/>
      <dgm:spPr/>
      <dgm:t>
        <a:bodyPr/>
        <a:lstStyle/>
        <a:p>
          <a:endParaRPr lang="en-US"/>
        </a:p>
      </dgm:t>
    </dgm:pt>
    <dgm:pt modelId="{BD253D08-11F3-46E7-8C78-00574FBBEF24}" type="pres">
      <dgm:prSet presAssocID="{8B67B79A-C591-4827-B296-0F61C48D35CD}" presName="parentText" presStyleLbl="node1" presStyleIdx="1" presStyleCnt="3" custScaleX="139286">
        <dgm:presLayoutVars>
          <dgm:chMax val="0"/>
          <dgm:bulletEnabled val="1"/>
        </dgm:presLayoutVars>
      </dgm:prSet>
      <dgm:spPr/>
      <dgm:t>
        <a:bodyPr/>
        <a:lstStyle/>
        <a:p>
          <a:endParaRPr lang="en-US"/>
        </a:p>
      </dgm:t>
    </dgm:pt>
    <dgm:pt modelId="{4E835E6E-0C33-4A9E-BC3F-AC45601C7E19}" type="pres">
      <dgm:prSet presAssocID="{8B67B79A-C591-4827-B296-0F61C48D35CD}" presName="negativeSpace" presStyleCnt="0"/>
      <dgm:spPr/>
    </dgm:pt>
    <dgm:pt modelId="{E19AE076-8B5E-4561-872E-54A2CBD59E0D}" type="pres">
      <dgm:prSet presAssocID="{8B67B79A-C591-4827-B296-0F61C48D35CD}" presName="childText" presStyleLbl="conFgAcc1" presStyleIdx="1" presStyleCnt="3">
        <dgm:presLayoutVars>
          <dgm:bulletEnabled val="1"/>
        </dgm:presLayoutVars>
      </dgm:prSet>
      <dgm:spPr/>
      <dgm:t>
        <a:bodyPr/>
        <a:lstStyle/>
        <a:p>
          <a:endParaRPr lang="en-US"/>
        </a:p>
      </dgm:t>
    </dgm:pt>
    <dgm:pt modelId="{8C18A1D4-C271-42B4-BF00-5D324EF2D716}" type="pres">
      <dgm:prSet presAssocID="{939D1F8F-DE75-489C-A27B-6A43511C673C}" presName="spaceBetweenRectangles" presStyleCnt="0"/>
      <dgm:spPr/>
    </dgm:pt>
    <dgm:pt modelId="{9D990960-2F4E-4D67-A1A4-F5EF2E8F234F}" type="pres">
      <dgm:prSet presAssocID="{48960A6B-61A6-43C3-8315-C3221D944E0A}" presName="parentLin" presStyleCnt="0"/>
      <dgm:spPr/>
    </dgm:pt>
    <dgm:pt modelId="{7CAD51CD-4A88-466C-B501-4A76662410CB}" type="pres">
      <dgm:prSet presAssocID="{48960A6B-61A6-43C3-8315-C3221D944E0A}" presName="parentLeftMargin" presStyleLbl="node1" presStyleIdx="1" presStyleCnt="3"/>
      <dgm:spPr/>
      <dgm:t>
        <a:bodyPr/>
        <a:lstStyle/>
        <a:p>
          <a:endParaRPr lang="en-US"/>
        </a:p>
      </dgm:t>
    </dgm:pt>
    <dgm:pt modelId="{852BFB94-CD0E-4640-B457-ADD06F19B6FE}" type="pres">
      <dgm:prSet presAssocID="{48960A6B-61A6-43C3-8315-C3221D944E0A}" presName="parentText" presStyleLbl="node1" presStyleIdx="2" presStyleCnt="3" custScaleX="139286">
        <dgm:presLayoutVars>
          <dgm:chMax val="0"/>
          <dgm:bulletEnabled val="1"/>
        </dgm:presLayoutVars>
      </dgm:prSet>
      <dgm:spPr/>
      <dgm:t>
        <a:bodyPr/>
        <a:lstStyle/>
        <a:p>
          <a:endParaRPr lang="en-US"/>
        </a:p>
      </dgm:t>
    </dgm:pt>
    <dgm:pt modelId="{ED71F6CE-1795-47B0-8F13-5B097DB2444B}" type="pres">
      <dgm:prSet presAssocID="{48960A6B-61A6-43C3-8315-C3221D944E0A}" presName="negativeSpace" presStyleCnt="0"/>
      <dgm:spPr/>
    </dgm:pt>
    <dgm:pt modelId="{D922864D-C7A5-4B90-84D1-16F8F1B95A52}" type="pres">
      <dgm:prSet presAssocID="{48960A6B-61A6-43C3-8315-C3221D944E0A}" presName="childText" presStyleLbl="conFgAcc1" presStyleIdx="2" presStyleCnt="3">
        <dgm:presLayoutVars>
          <dgm:bulletEnabled val="1"/>
        </dgm:presLayoutVars>
      </dgm:prSet>
      <dgm:spPr/>
    </dgm:pt>
  </dgm:ptLst>
  <dgm:cxnLst>
    <dgm:cxn modelId="{7BB4073F-A097-489D-BADA-9C4649C48625}" srcId="{4ADED21A-2EFB-4D00-AC1E-59772403AE5B}" destId="{99A47731-8015-4B6F-8AD0-024628EA4FE9}" srcOrd="0" destOrd="0" parTransId="{1276430D-A786-45A7-A3F7-F4D8FBCBC851}" sibTransId="{99D11DF4-76E0-4AD6-A212-B6858CE93D78}"/>
    <dgm:cxn modelId="{75F66672-BA7D-489D-95FE-BFA77ED60213}" srcId="{4ADED21A-2EFB-4D00-AC1E-59772403AE5B}" destId="{48960A6B-61A6-43C3-8315-C3221D944E0A}" srcOrd="2" destOrd="0" parTransId="{BDD103E0-3C68-4851-98F1-6BB1F8BB952C}" sibTransId="{3CE9F88C-7644-4479-B591-1EDE76DFEF26}"/>
    <dgm:cxn modelId="{96FD851A-AB88-4DAF-8815-7B2BA7B71529}" type="presOf" srcId="{99A47731-8015-4B6F-8AD0-024628EA4FE9}" destId="{2D3EFA3B-3042-4A8F-BD94-2F11AEFF607D}" srcOrd="0" destOrd="0" presId="urn:microsoft.com/office/officeart/2005/8/layout/list1"/>
    <dgm:cxn modelId="{38DEF6B7-68E9-4B08-B1D3-1B3900D9E184}" type="presOf" srcId="{48960A6B-61A6-43C3-8315-C3221D944E0A}" destId="{7CAD51CD-4A88-466C-B501-4A76662410CB}" srcOrd="0" destOrd="0" presId="urn:microsoft.com/office/officeart/2005/8/layout/list1"/>
    <dgm:cxn modelId="{E583DF29-B7C2-4C9D-84BF-8010029E5BE6}" srcId="{99A47731-8015-4B6F-8AD0-024628EA4FE9}" destId="{110960F3-4A99-4BB4-A5DF-A94916B7344F}" srcOrd="1" destOrd="0" parTransId="{D1CB6E85-9903-4D56-A187-AB484097B112}" sibTransId="{79CDD078-0EB7-4EA7-9AC2-2FF71F389748}"/>
    <dgm:cxn modelId="{A99D0159-6F4E-48A3-BEB2-84DC8C41E4BD}" type="presOf" srcId="{F9786F9E-BEBE-4A85-A64A-2629F519BCBE}" destId="{2D6D17CE-B7CD-4B39-8FFC-DADD9F0627EA}" srcOrd="0" destOrd="2" presId="urn:microsoft.com/office/officeart/2005/8/layout/list1"/>
    <dgm:cxn modelId="{2D2AC01A-C7CB-4BBE-A062-C3E9668C1F7E}" srcId="{4ADED21A-2EFB-4D00-AC1E-59772403AE5B}" destId="{8B67B79A-C591-4827-B296-0F61C48D35CD}" srcOrd="1" destOrd="0" parTransId="{111B46BF-FC1E-40EF-9DC8-820D5D206FAA}" sibTransId="{939D1F8F-DE75-489C-A27B-6A43511C673C}"/>
    <dgm:cxn modelId="{8811C050-9E5A-413D-BF0C-7DA1E6E8E7DA}" type="presOf" srcId="{8B67B79A-C591-4827-B296-0F61C48D35CD}" destId="{BD253D08-11F3-46E7-8C78-00574FBBEF24}" srcOrd="1" destOrd="0" presId="urn:microsoft.com/office/officeart/2005/8/layout/list1"/>
    <dgm:cxn modelId="{3D5F59FE-140C-4043-B826-9E2B53728F7C}" srcId="{99A47731-8015-4B6F-8AD0-024628EA4FE9}" destId="{26F9B64B-2A38-4B7E-9EDC-06F96D2BE616}" srcOrd="0" destOrd="0" parTransId="{06FF3673-36BA-4388-A380-0D802D41041A}" sibTransId="{DC271AD4-0909-4746-BA3E-EE8A6B1C7AC9}"/>
    <dgm:cxn modelId="{DC79B6BF-2F5B-415C-821E-DF64593C1FC8}" srcId="{8B67B79A-C591-4827-B296-0F61C48D35CD}" destId="{6205149E-765E-4A0F-AA8E-D46BC23F7732}" srcOrd="0" destOrd="0" parTransId="{656432DF-9BF1-4064-A137-2DCB5A9A0403}" sibTransId="{3FA9AF1C-80AA-4300-BD00-2982FED94530}"/>
    <dgm:cxn modelId="{0006B12B-DEF7-4518-9000-CB6F3831C40C}" srcId="{99A47731-8015-4B6F-8AD0-024628EA4FE9}" destId="{F9786F9E-BEBE-4A85-A64A-2629F519BCBE}" srcOrd="2" destOrd="0" parTransId="{83E0F444-62A8-4A0B-B1A6-24A8116D5E50}" sibTransId="{424CB6FB-657C-4C03-A87A-F1C8237A133B}"/>
    <dgm:cxn modelId="{DA9F80DB-FC17-4DB4-A280-54C73BACE826}" type="presOf" srcId="{26F9B64B-2A38-4B7E-9EDC-06F96D2BE616}" destId="{2D6D17CE-B7CD-4B39-8FFC-DADD9F0627EA}" srcOrd="0" destOrd="0" presId="urn:microsoft.com/office/officeart/2005/8/layout/list1"/>
    <dgm:cxn modelId="{C06E058E-5EA7-4A80-918D-B7B2F3942B22}" type="presOf" srcId="{8B67B79A-C591-4827-B296-0F61C48D35CD}" destId="{A8E76070-AA53-477F-A7C8-E73160B1FD38}" srcOrd="0" destOrd="0" presId="urn:microsoft.com/office/officeart/2005/8/layout/list1"/>
    <dgm:cxn modelId="{B3E36BF8-11BC-40A1-B95B-5FCB6D3850EE}" srcId="{8B67B79A-C591-4827-B296-0F61C48D35CD}" destId="{22169851-75BB-49A5-B379-F040320D928E}" srcOrd="1" destOrd="0" parTransId="{5F52877E-43C1-410A-9F48-B005847BC5C3}" sibTransId="{0A337D8B-A5B0-4DF5-ACA3-64DA8B875A9D}"/>
    <dgm:cxn modelId="{AE8E9199-30F0-485B-AA14-9571AEF04933}" type="presOf" srcId="{99A47731-8015-4B6F-8AD0-024628EA4FE9}" destId="{8E156B5E-00E3-434B-89F7-254FEF4D52CD}" srcOrd="1" destOrd="0" presId="urn:microsoft.com/office/officeart/2005/8/layout/list1"/>
    <dgm:cxn modelId="{43BCDE80-7F02-4615-83FB-CBD45BC9EA0A}" type="presOf" srcId="{110960F3-4A99-4BB4-A5DF-A94916B7344F}" destId="{2D6D17CE-B7CD-4B39-8FFC-DADD9F0627EA}" srcOrd="0" destOrd="1" presId="urn:microsoft.com/office/officeart/2005/8/layout/list1"/>
    <dgm:cxn modelId="{584DC2D3-683A-46D4-AAFC-640DEFEF80A8}" type="presOf" srcId="{48960A6B-61A6-43C3-8315-C3221D944E0A}" destId="{852BFB94-CD0E-4640-B457-ADD06F19B6FE}" srcOrd="1" destOrd="0" presId="urn:microsoft.com/office/officeart/2005/8/layout/list1"/>
    <dgm:cxn modelId="{8B27D6D1-8E17-40F1-952C-621203459B95}" type="presOf" srcId="{4ADED21A-2EFB-4D00-AC1E-59772403AE5B}" destId="{D3A113C0-C4CA-42E6-8608-1689222963A2}" srcOrd="0" destOrd="0" presId="urn:microsoft.com/office/officeart/2005/8/layout/list1"/>
    <dgm:cxn modelId="{95BC3593-D3D3-4FA3-8E45-D4748BF4B517}" type="presOf" srcId="{22169851-75BB-49A5-B379-F040320D928E}" destId="{E19AE076-8B5E-4561-872E-54A2CBD59E0D}" srcOrd="0" destOrd="1" presId="urn:microsoft.com/office/officeart/2005/8/layout/list1"/>
    <dgm:cxn modelId="{9EDBFD9F-AD9D-47CC-A938-55724B55F06C}" type="presOf" srcId="{6205149E-765E-4A0F-AA8E-D46BC23F7732}" destId="{E19AE076-8B5E-4561-872E-54A2CBD59E0D}" srcOrd="0" destOrd="0" presId="urn:microsoft.com/office/officeart/2005/8/layout/list1"/>
    <dgm:cxn modelId="{FC550056-6E43-409A-9653-7DEC65BC1FE3}" type="presParOf" srcId="{D3A113C0-C4CA-42E6-8608-1689222963A2}" destId="{C42D1AD9-96DD-4620-BE9D-4CB83F14805B}" srcOrd="0" destOrd="0" presId="urn:microsoft.com/office/officeart/2005/8/layout/list1"/>
    <dgm:cxn modelId="{51BC4365-9F06-475D-9EDD-844230FCDFDA}" type="presParOf" srcId="{C42D1AD9-96DD-4620-BE9D-4CB83F14805B}" destId="{2D3EFA3B-3042-4A8F-BD94-2F11AEFF607D}" srcOrd="0" destOrd="0" presId="urn:microsoft.com/office/officeart/2005/8/layout/list1"/>
    <dgm:cxn modelId="{021A686F-6ED3-4230-A7B6-C950E93154D3}" type="presParOf" srcId="{C42D1AD9-96DD-4620-BE9D-4CB83F14805B}" destId="{8E156B5E-00E3-434B-89F7-254FEF4D52CD}" srcOrd="1" destOrd="0" presId="urn:microsoft.com/office/officeart/2005/8/layout/list1"/>
    <dgm:cxn modelId="{BEBD6156-C18D-47DE-8295-6C7165DEA9F1}" type="presParOf" srcId="{D3A113C0-C4CA-42E6-8608-1689222963A2}" destId="{5F726FF0-9865-4F4F-BF22-1F67C36F20F0}" srcOrd="1" destOrd="0" presId="urn:microsoft.com/office/officeart/2005/8/layout/list1"/>
    <dgm:cxn modelId="{39918B44-BF89-4062-A31F-2B2F52C6FA79}" type="presParOf" srcId="{D3A113C0-C4CA-42E6-8608-1689222963A2}" destId="{2D6D17CE-B7CD-4B39-8FFC-DADD9F0627EA}" srcOrd="2" destOrd="0" presId="urn:microsoft.com/office/officeart/2005/8/layout/list1"/>
    <dgm:cxn modelId="{67359D37-D662-42D8-AAD0-F6C3F14D32CB}" type="presParOf" srcId="{D3A113C0-C4CA-42E6-8608-1689222963A2}" destId="{722D1E22-C5FA-4C07-AAE7-DAB10527494E}" srcOrd="3" destOrd="0" presId="urn:microsoft.com/office/officeart/2005/8/layout/list1"/>
    <dgm:cxn modelId="{3497ACAC-E4C1-4688-81C2-FC8BA9C5AD00}" type="presParOf" srcId="{D3A113C0-C4CA-42E6-8608-1689222963A2}" destId="{5085EE82-2F14-4CE0-9BE5-3BDAE721B2EA}" srcOrd="4" destOrd="0" presId="urn:microsoft.com/office/officeart/2005/8/layout/list1"/>
    <dgm:cxn modelId="{F6EFB507-1FCA-4D51-A8A0-E99745225E8F}" type="presParOf" srcId="{5085EE82-2F14-4CE0-9BE5-3BDAE721B2EA}" destId="{A8E76070-AA53-477F-A7C8-E73160B1FD38}" srcOrd="0" destOrd="0" presId="urn:microsoft.com/office/officeart/2005/8/layout/list1"/>
    <dgm:cxn modelId="{F75B4C3B-F26B-43C7-825F-89E7B76DB707}" type="presParOf" srcId="{5085EE82-2F14-4CE0-9BE5-3BDAE721B2EA}" destId="{BD253D08-11F3-46E7-8C78-00574FBBEF24}" srcOrd="1" destOrd="0" presId="urn:microsoft.com/office/officeart/2005/8/layout/list1"/>
    <dgm:cxn modelId="{D5136EE7-5E53-4470-9260-8A49EA11CBAC}" type="presParOf" srcId="{D3A113C0-C4CA-42E6-8608-1689222963A2}" destId="{4E835E6E-0C33-4A9E-BC3F-AC45601C7E19}" srcOrd="5" destOrd="0" presId="urn:microsoft.com/office/officeart/2005/8/layout/list1"/>
    <dgm:cxn modelId="{6FC6C7CB-8084-46E0-B192-CEA82358EDB0}" type="presParOf" srcId="{D3A113C0-C4CA-42E6-8608-1689222963A2}" destId="{E19AE076-8B5E-4561-872E-54A2CBD59E0D}" srcOrd="6" destOrd="0" presId="urn:microsoft.com/office/officeart/2005/8/layout/list1"/>
    <dgm:cxn modelId="{4962CB68-0F43-4FCD-A27E-B1EA5F94463B}" type="presParOf" srcId="{D3A113C0-C4CA-42E6-8608-1689222963A2}" destId="{8C18A1D4-C271-42B4-BF00-5D324EF2D716}" srcOrd="7" destOrd="0" presId="urn:microsoft.com/office/officeart/2005/8/layout/list1"/>
    <dgm:cxn modelId="{D9CE3FF7-5D06-4BCE-9D25-983740BC3339}" type="presParOf" srcId="{D3A113C0-C4CA-42E6-8608-1689222963A2}" destId="{9D990960-2F4E-4D67-A1A4-F5EF2E8F234F}" srcOrd="8" destOrd="0" presId="urn:microsoft.com/office/officeart/2005/8/layout/list1"/>
    <dgm:cxn modelId="{897C7217-600E-4ABE-AA7C-043515FAF500}" type="presParOf" srcId="{9D990960-2F4E-4D67-A1A4-F5EF2E8F234F}" destId="{7CAD51CD-4A88-466C-B501-4A76662410CB}" srcOrd="0" destOrd="0" presId="urn:microsoft.com/office/officeart/2005/8/layout/list1"/>
    <dgm:cxn modelId="{830FCAE7-9774-48A5-80F5-4475901E5875}" type="presParOf" srcId="{9D990960-2F4E-4D67-A1A4-F5EF2E8F234F}" destId="{852BFB94-CD0E-4640-B457-ADD06F19B6FE}" srcOrd="1" destOrd="0" presId="urn:microsoft.com/office/officeart/2005/8/layout/list1"/>
    <dgm:cxn modelId="{F3F79BDD-7C64-4D19-A88C-98B43FCEDF24}" type="presParOf" srcId="{D3A113C0-C4CA-42E6-8608-1689222963A2}" destId="{ED71F6CE-1795-47B0-8F13-5B097DB2444B}" srcOrd="9" destOrd="0" presId="urn:microsoft.com/office/officeart/2005/8/layout/list1"/>
    <dgm:cxn modelId="{CD3CAEAF-39F0-4E74-BF81-5CFBBCD740E7}" type="presParOf" srcId="{D3A113C0-C4CA-42E6-8608-1689222963A2}" destId="{D922864D-C7A5-4B90-84D1-16F8F1B95A5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358186D4-EC54-4644-AED4-38CE3E789A18}"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C1ED92C7-ABE2-4F6F-A03D-3895CCB235B7}">
      <dgm:prSet phldrT="[Text]" custT="1"/>
      <dgm:spPr/>
      <dgm:t>
        <a:bodyPr/>
        <a:lstStyle/>
        <a:p>
          <a:pPr algn="ctr"/>
          <a:r>
            <a:rPr lang="en-US" sz="2800" b="1" spc="-30" dirty="0">
              <a:latin typeface="Calibri"/>
              <a:cs typeface="Calibri"/>
            </a:rPr>
            <a:t>Advantages</a:t>
          </a:r>
          <a:endParaRPr lang="en-US" sz="2800" b="1" dirty="0"/>
        </a:p>
      </dgm:t>
    </dgm:pt>
    <dgm:pt modelId="{3CE3421F-8BD1-411B-AD67-6581C69E117B}" type="parTrans" cxnId="{47129E9D-066B-46BB-B1E9-984D04538DF4}">
      <dgm:prSet/>
      <dgm:spPr/>
      <dgm:t>
        <a:bodyPr/>
        <a:lstStyle/>
        <a:p>
          <a:endParaRPr lang="en-US"/>
        </a:p>
      </dgm:t>
    </dgm:pt>
    <dgm:pt modelId="{827DE37C-C68F-44A4-BCE0-A8A80FBB7DB4}" type="sibTrans" cxnId="{47129E9D-066B-46BB-B1E9-984D04538DF4}">
      <dgm:prSet/>
      <dgm:spPr/>
      <dgm:t>
        <a:bodyPr/>
        <a:lstStyle/>
        <a:p>
          <a:endParaRPr lang="en-US"/>
        </a:p>
      </dgm:t>
    </dgm:pt>
    <dgm:pt modelId="{9655FC88-932F-4146-BF46-42494B33DD34}">
      <dgm:prSet custT="1"/>
      <dgm:spPr/>
      <dgm:t>
        <a:bodyPr/>
        <a:lstStyle/>
        <a:p>
          <a:pPr algn="l"/>
          <a:r>
            <a:rPr lang="en-US" sz="2400" spc="-5" dirty="0">
              <a:latin typeface="Calibri"/>
              <a:cs typeface="Calibri"/>
            </a:rPr>
            <a:t>No </a:t>
          </a:r>
          <a:r>
            <a:rPr lang="en-US" sz="2400" spc="-25" dirty="0">
              <a:latin typeface="Calibri"/>
              <a:cs typeface="Calibri"/>
            </a:rPr>
            <a:t>interest </a:t>
          </a:r>
          <a:r>
            <a:rPr lang="en-US" sz="2400" dirty="0">
              <a:latin typeface="Calibri"/>
              <a:cs typeface="Calibri"/>
            </a:rPr>
            <a:t>or financing</a:t>
          </a:r>
          <a:r>
            <a:rPr lang="en-US" sz="2400" spc="-275" dirty="0">
              <a:latin typeface="Calibri"/>
              <a:cs typeface="Calibri"/>
            </a:rPr>
            <a:t> </a:t>
          </a:r>
          <a:r>
            <a:rPr lang="en-US" sz="2400" spc="-25" dirty="0">
              <a:latin typeface="Calibri"/>
              <a:cs typeface="Calibri"/>
            </a:rPr>
            <a:t>costs</a:t>
          </a:r>
          <a:endParaRPr lang="en-US" sz="2400" dirty="0">
            <a:latin typeface="Calibri"/>
            <a:cs typeface="Calibri"/>
          </a:endParaRPr>
        </a:p>
      </dgm:t>
    </dgm:pt>
    <dgm:pt modelId="{E7FB306A-705B-41B2-AED8-0972E27D81CD}" type="parTrans" cxnId="{CFB75A74-1518-4E4D-BA9C-D02AE3B0EB73}">
      <dgm:prSet/>
      <dgm:spPr/>
      <dgm:t>
        <a:bodyPr/>
        <a:lstStyle/>
        <a:p>
          <a:endParaRPr lang="en-US"/>
        </a:p>
      </dgm:t>
    </dgm:pt>
    <dgm:pt modelId="{9C67488F-179D-4C5F-BEFD-7641ECA17AAE}" type="sibTrans" cxnId="{CFB75A74-1518-4E4D-BA9C-D02AE3B0EB73}">
      <dgm:prSet/>
      <dgm:spPr/>
      <dgm:t>
        <a:bodyPr/>
        <a:lstStyle/>
        <a:p>
          <a:endParaRPr lang="en-US"/>
        </a:p>
      </dgm:t>
    </dgm:pt>
    <dgm:pt modelId="{201112DA-F20A-4068-8A38-EB0B55F22D09}">
      <dgm:prSet custT="1"/>
      <dgm:spPr/>
      <dgm:t>
        <a:bodyPr/>
        <a:lstStyle/>
        <a:p>
          <a:pPr algn="l"/>
          <a:r>
            <a:rPr lang="en-US" sz="2400" spc="-5" dirty="0">
              <a:latin typeface="Calibri"/>
              <a:cs typeface="Calibri"/>
            </a:rPr>
            <a:t>Suited </a:t>
          </a:r>
          <a:r>
            <a:rPr lang="en-US" sz="2400" spc="-30" dirty="0">
              <a:latin typeface="Calibri"/>
              <a:cs typeface="Calibri"/>
            </a:rPr>
            <a:t>for </a:t>
          </a:r>
          <a:r>
            <a:rPr lang="en-US" sz="2400" dirty="0">
              <a:latin typeface="Calibri"/>
              <a:cs typeface="Calibri"/>
            </a:rPr>
            <a:t>smaller </a:t>
          </a:r>
          <a:r>
            <a:rPr lang="en-US" sz="2400" spc="-10" dirty="0">
              <a:latin typeface="Calibri"/>
              <a:cs typeface="Calibri"/>
            </a:rPr>
            <a:t>projects </a:t>
          </a:r>
          <a:r>
            <a:rPr lang="en-US" sz="2400" spc="-5" dirty="0">
              <a:latin typeface="Calibri"/>
              <a:cs typeface="Calibri"/>
            </a:rPr>
            <a:t>not </a:t>
          </a:r>
          <a:r>
            <a:rPr lang="en-US" sz="2400" spc="-20" dirty="0">
              <a:latin typeface="Calibri"/>
              <a:cs typeface="Calibri"/>
            </a:rPr>
            <a:t>feasible </a:t>
          </a:r>
          <a:r>
            <a:rPr lang="en-US" sz="2400" spc="-25" dirty="0">
              <a:latin typeface="Calibri"/>
              <a:cs typeface="Calibri"/>
            </a:rPr>
            <a:t>to</a:t>
          </a:r>
          <a:r>
            <a:rPr lang="en-US" sz="2400" spc="-265" dirty="0">
              <a:latin typeface="Calibri"/>
              <a:cs typeface="Calibri"/>
            </a:rPr>
            <a:t> </a:t>
          </a:r>
          <a:r>
            <a:rPr lang="en-US" sz="2400" dirty="0">
              <a:latin typeface="Calibri"/>
              <a:cs typeface="Calibri"/>
            </a:rPr>
            <a:t>finance</a:t>
          </a:r>
        </a:p>
      </dgm:t>
    </dgm:pt>
    <dgm:pt modelId="{2A7F7D65-8B81-4B54-AD14-FB4DBF9854B9}" type="parTrans" cxnId="{B8AA4268-4FBF-479E-A140-F0810EF12990}">
      <dgm:prSet/>
      <dgm:spPr/>
      <dgm:t>
        <a:bodyPr/>
        <a:lstStyle/>
        <a:p>
          <a:endParaRPr lang="en-US"/>
        </a:p>
      </dgm:t>
    </dgm:pt>
    <dgm:pt modelId="{97F7DC49-FB77-421B-8BA9-03BD00DD0F90}" type="sibTrans" cxnId="{B8AA4268-4FBF-479E-A140-F0810EF12990}">
      <dgm:prSet/>
      <dgm:spPr/>
      <dgm:t>
        <a:bodyPr/>
        <a:lstStyle/>
        <a:p>
          <a:endParaRPr lang="en-US"/>
        </a:p>
      </dgm:t>
    </dgm:pt>
    <dgm:pt modelId="{FBCA74D3-FDC9-42FD-A705-37DA8549EF94}">
      <dgm:prSet custT="1"/>
      <dgm:spPr/>
      <dgm:t>
        <a:bodyPr/>
        <a:lstStyle/>
        <a:p>
          <a:pPr algn="ctr"/>
          <a:r>
            <a:rPr lang="en-US" sz="2800" b="1" spc="-25" dirty="0">
              <a:latin typeface="Calibri"/>
              <a:cs typeface="Calibri"/>
            </a:rPr>
            <a:t>Disadvantages</a:t>
          </a:r>
          <a:endParaRPr lang="en-US" sz="2800" b="1" dirty="0">
            <a:latin typeface="Calibri"/>
            <a:cs typeface="Calibri"/>
          </a:endParaRPr>
        </a:p>
      </dgm:t>
    </dgm:pt>
    <dgm:pt modelId="{635DE83C-5698-4A83-9388-89994FE39F05}" type="parTrans" cxnId="{5E1135B6-CA6B-4837-95A7-AB9B5F1BEE3C}">
      <dgm:prSet/>
      <dgm:spPr/>
      <dgm:t>
        <a:bodyPr/>
        <a:lstStyle/>
        <a:p>
          <a:endParaRPr lang="en-US"/>
        </a:p>
      </dgm:t>
    </dgm:pt>
    <dgm:pt modelId="{8750CC2F-C208-4E01-99B4-DC6AB878FFDD}" type="sibTrans" cxnId="{5E1135B6-CA6B-4837-95A7-AB9B5F1BEE3C}">
      <dgm:prSet/>
      <dgm:spPr/>
      <dgm:t>
        <a:bodyPr/>
        <a:lstStyle/>
        <a:p>
          <a:endParaRPr lang="en-US"/>
        </a:p>
      </dgm:t>
    </dgm:pt>
    <dgm:pt modelId="{C1F26EEF-ECD7-46D5-AA95-A996290396BA}">
      <dgm:prSet custT="1"/>
      <dgm:spPr/>
      <dgm:t>
        <a:bodyPr/>
        <a:lstStyle/>
        <a:p>
          <a:pPr algn="l"/>
          <a:r>
            <a:rPr lang="en-US" sz="2400" spc="-10" dirty="0">
              <a:latin typeface="Calibri"/>
              <a:cs typeface="Calibri"/>
            </a:rPr>
            <a:t>Current </a:t>
          </a:r>
          <a:r>
            <a:rPr lang="en-US" sz="2400" spc="-40" dirty="0">
              <a:latin typeface="Calibri"/>
              <a:cs typeface="Calibri"/>
            </a:rPr>
            <a:t>taxpayers </a:t>
          </a:r>
          <a:r>
            <a:rPr lang="en-US" sz="2400" spc="-25" dirty="0">
              <a:latin typeface="Calibri"/>
              <a:cs typeface="Calibri"/>
            </a:rPr>
            <a:t>pay </a:t>
          </a:r>
          <a:r>
            <a:rPr lang="en-US" sz="2400" dirty="0">
              <a:latin typeface="Calibri"/>
              <a:cs typeface="Calibri"/>
            </a:rPr>
            <a:t>the </a:t>
          </a:r>
          <a:r>
            <a:rPr lang="en-US" sz="2400" spc="-25" dirty="0">
              <a:latin typeface="Calibri"/>
              <a:cs typeface="Calibri"/>
            </a:rPr>
            <a:t>project’s </a:t>
          </a:r>
          <a:r>
            <a:rPr lang="en-US" sz="2400" spc="-10" dirty="0">
              <a:latin typeface="Calibri"/>
              <a:cs typeface="Calibri"/>
            </a:rPr>
            <a:t>entire </a:t>
          </a:r>
          <a:r>
            <a:rPr lang="en-US" sz="2400" spc="-25" dirty="0">
              <a:latin typeface="Calibri"/>
              <a:cs typeface="Calibri"/>
            </a:rPr>
            <a:t>cost </a:t>
          </a:r>
          <a:r>
            <a:rPr lang="en-US" sz="2400" spc="-5" dirty="0">
              <a:latin typeface="Calibri"/>
              <a:cs typeface="Calibri"/>
            </a:rPr>
            <a:t>but</a:t>
          </a:r>
          <a:r>
            <a:rPr lang="en-US" sz="2400" spc="-325" dirty="0">
              <a:latin typeface="Calibri"/>
              <a:cs typeface="Calibri"/>
            </a:rPr>
            <a:t>  </a:t>
          </a:r>
          <a:r>
            <a:rPr lang="en-US" sz="2400" spc="-5" dirty="0">
              <a:latin typeface="Calibri"/>
              <a:cs typeface="Calibri"/>
            </a:rPr>
            <a:t>will </a:t>
          </a:r>
          <a:r>
            <a:rPr lang="en-US" sz="2400" dirty="0">
              <a:latin typeface="Calibri"/>
              <a:cs typeface="Calibri"/>
            </a:rPr>
            <a:t>be </a:t>
          </a:r>
          <a:r>
            <a:rPr lang="en-US" sz="2400" spc="-5" dirty="0">
              <a:latin typeface="Calibri"/>
              <a:cs typeface="Calibri"/>
            </a:rPr>
            <a:t>enjoyed </a:t>
          </a:r>
          <a:r>
            <a:rPr lang="en-US" sz="2400" spc="-10" dirty="0">
              <a:latin typeface="Calibri"/>
              <a:cs typeface="Calibri"/>
            </a:rPr>
            <a:t>by future</a:t>
          </a:r>
          <a:r>
            <a:rPr lang="en-US" sz="2400" spc="-235" dirty="0">
              <a:latin typeface="Calibri"/>
              <a:cs typeface="Calibri"/>
            </a:rPr>
            <a:t> </a:t>
          </a:r>
          <a:r>
            <a:rPr lang="en-US" sz="2400" spc="-40" dirty="0">
              <a:latin typeface="Calibri"/>
              <a:cs typeface="Calibri"/>
            </a:rPr>
            <a:t>taxpayers</a:t>
          </a:r>
          <a:endParaRPr lang="en-US" sz="2400" dirty="0">
            <a:latin typeface="Calibri"/>
            <a:cs typeface="Calibri"/>
          </a:endParaRPr>
        </a:p>
      </dgm:t>
    </dgm:pt>
    <dgm:pt modelId="{BDBCC25A-2401-4A0D-803A-79B92250A776}" type="parTrans" cxnId="{AA77C718-878E-496F-A3DA-297D82F1EDDA}">
      <dgm:prSet/>
      <dgm:spPr/>
      <dgm:t>
        <a:bodyPr/>
        <a:lstStyle/>
        <a:p>
          <a:endParaRPr lang="en-US"/>
        </a:p>
      </dgm:t>
    </dgm:pt>
    <dgm:pt modelId="{44BFB22F-DC4A-4671-AA10-5D0531110DB2}" type="sibTrans" cxnId="{AA77C718-878E-496F-A3DA-297D82F1EDDA}">
      <dgm:prSet/>
      <dgm:spPr/>
      <dgm:t>
        <a:bodyPr/>
        <a:lstStyle/>
        <a:p>
          <a:endParaRPr lang="en-US"/>
        </a:p>
      </dgm:t>
    </dgm:pt>
    <dgm:pt modelId="{6634DF6D-38A3-4412-ADAA-E90A317AE58E}">
      <dgm:prSet custT="1"/>
      <dgm:spPr/>
      <dgm:t>
        <a:bodyPr/>
        <a:lstStyle/>
        <a:p>
          <a:pPr algn="l"/>
          <a:r>
            <a:rPr lang="en-US" sz="2400" spc="-15" dirty="0">
              <a:latin typeface="Calibri"/>
              <a:cs typeface="Calibri"/>
            </a:rPr>
            <a:t>Reduces </a:t>
          </a:r>
          <a:r>
            <a:rPr lang="en-US" sz="2400" spc="-10" dirty="0">
              <a:latin typeface="Calibri"/>
              <a:cs typeface="Calibri"/>
            </a:rPr>
            <a:t>future </a:t>
          </a:r>
          <a:r>
            <a:rPr lang="en-US" sz="2400" dirty="0">
              <a:latin typeface="Calibri"/>
              <a:cs typeface="Calibri"/>
            </a:rPr>
            <a:t>financial</a:t>
          </a:r>
          <a:r>
            <a:rPr lang="en-US" sz="2400" spc="-165" dirty="0">
              <a:latin typeface="Calibri"/>
              <a:cs typeface="Calibri"/>
            </a:rPr>
            <a:t> </a:t>
          </a:r>
          <a:r>
            <a:rPr lang="en-US" sz="2400" spc="-5" dirty="0">
              <a:latin typeface="Calibri"/>
              <a:cs typeface="Calibri"/>
            </a:rPr>
            <a:t>flexibility</a:t>
          </a:r>
          <a:endParaRPr lang="en-US" sz="2400" dirty="0">
            <a:latin typeface="Calibri"/>
            <a:cs typeface="Calibri"/>
          </a:endParaRPr>
        </a:p>
      </dgm:t>
    </dgm:pt>
    <dgm:pt modelId="{0CA2E1F5-95B6-408A-94E1-5687209A0226}" type="parTrans" cxnId="{D3E227CB-38D4-4D5C-99A4-ED5E7D025455}">
      <dgm:prSet/>
      <dgm:spPr/>
      <dgm:t>
        <a:bodyPr/>
        <a:lstStyle/>
        <a:p>
          <a:endParaRPr lang="en-US"/>
        </a:p>
      </dgm:t>
    </dgm:pt>
    <dgm:pt modelId="{592CF6C3-606E-4C44-B277-26D3780333A6}" type="sibTrans" cxnId="{D3E227CB-38D4-4D5C-99A4-ED5E7D025455}">
      <dgm:prSet/>
      <dgm:spPr/>
      <dgm:t>
        <a:bodyPr/>
        <a:lstStyle/>
        <a:p>
          <a:endParaRPr lang="en-US"/>
        </a:p>
      </dgm:t>
    </dgm:pt>
    <dgm:pt modelId="{42B51316-BB0C-4765-A237-9815151E6900}" type="pres">
      <dgm:prSet presAssocID="{358186D4-EC54-4644-AED4-38CE3E789A18}" presName="Name0" presStyleCnt="0">
        <dgm:presLayoutVars>
          <dgm:chMax val="2"/>
          <dgm:chPref val="2"/>
          <dgm:dir/>
          <dgm:animOne/>
          <dgm:resizeHandles val="exact"/>
        </dgm:presLayoutVars>
      </dgm:prSet>
      <dgm:spPr/>
      <dgm:t>
        <a:bodyPr/>
        <a:lstStyle/>
        <a:p>
          <a:endParaRPr lang="en-US"/>
        </a:p>
      </dgm:t>
    </dgm:pt>
    <dgm:pt modelId="{E3322D42-756B-48DA-8086-B6946339A535}" type="pres">
      <dgm:prSet presAssocID="{358186D4-EC54-4644-AED4-38CE3E789A18}" presName="Background" presStyleLbl="bgImgPlace1" presStyleIdx="0" presStyleCnt="1" custScaleX="147216"/>
      <dgm:spPr/>
    </dgm:pt>
    <dgm:pt modelId="{F00858EA-03A3-4F0E-879C-DB476B78F26C}" type="pres">
      <dgm:prSet presAssocID="{358186D4-EC54-4644-AED4-38CE3E789A18}" presName="ParentText1" presStyleLbl="revTx" presStyleIdx="0" presStyleCnt="2" custScaleX="102602" custScaleY="128453">
        <dgm:presLayoutVars>
          <dgm:chMax val="0"/>
          <dgm:chPref val="0"/>
          <dgm:bulletEnabled val="1"/>
        </dgm:presLayoutVars>
      </dgm:prSet>
      <dgm:spPr/>
      <dgm:t>
        <a:bodyPr/>
        <a:lstStyle/>
        <a:p>
          <a:endParaRPr lang="en-US"/>
        </a:p>
      </dgm:t>
    </dgm:pt>
    <dgm:pt modelId="{B12CD3F3-431B-4E88-8117-52180024DE9F}" type="pres">
      <dgm:prSet presAssocID="{358186D4-EC54-4644-AED4-38CE3E789A18}" presName="ParentText2" presStyleLbl="revTx" presStyleIdx="1" presStyleCnt="2" custScaleX="141065" custScaleY="128519" custLinFactNeighborX="38219" custLinFactNeighborY="-2287">
        <dgm:presLayoutVars>
          <dgm:chMax val="0"/>
          <dgm:chPref val="0"/>
          <dgm:bulletEnabled val="1"/>
        </dgm:presLayoutVars>
      </dgm:prSet>
      <dgm:spPr/>
      <dgm:t>
        <a:bodyPr/>
        <a:lstStyle/>
        <a:p>
          <a:endParaRPr lang="en-US"/>
        </a:p>
      </dgm:t>
    </dgm:pt>
    <dgm:pt modelId="{1A1AD852-95BF-4C64-9278-0F67D837B728}" type="pres">
      <dgm:prSet presAssocID="{358186D4-EC54-4644-AED4-38CE3E789A18}" presName="Plus" presStyleLbl="alignNode1" presStyleIdx="0" presStyleCnt="2"/>
      <dgm:spPr/>
    </dgm:pt>
    <dgm:pt modelId="{A2F89CE9-A8D3-4FAA-9BC6-2E7DE1DBBD59}" type="pres">
      <dgm:prSet presAssocID="{358186D4-EC54-4644-AED4-38CE3E789A18}" presName="Minus" presStyleLbl="alignNode1" presStyleIdx="1" presStyleCnt="2" custLinFactX="1345" custLinFactNeighborX="100000" custLinFactNeighborY="-80735"/>
      <dgm:spPr/>
    </dgm:pt>
    <dgm:pt modelId="{7AB6CEF3-EB15-4611-B921-4398E05A86CB}" type="pres">
      <dgm:prSet presAssocID="{358186D4-EC54-4644-AED4-38CE3E789A18}" presName="Divider" presStyleLbl="parChTrans1D1" presStyleIdx="0" presStyleCnt="1"/>
      <dgm:spPr/>
    </dgm:pt>
  </dgm:ptLst>
  <dgm:cxnLst>
    <dgm:cxn modelId="{5CF70B83-C7D2-4EF8-B7A5-E34FBE88B825}" type="presOf" srcId="{FBCA74D3-FDC9-42FD-A705-37DA8549EF94}" destId="{B12CD3F3-431B-4E88-8117-52180024DE9F}" srcOrd="0" destOrd="0" presId="urn:microsoft.com/office/officeart/2009/3/layout/PlusandMinus"/>
    <dgm:cxn modelId="{CFB75A74-1518-4E4D-BA9C-D02AE3B0EB73}" srcId="{C1ED92C7-ABE2-4F6F-A03D-3895CCB235B7}" destId="{9655FC88-932F-4146-BF46-42494B33DD34}" srcOrd="0" destOrd="0" parTransId="{E7FB306A-705B-41B2-AED8-0972E27D81CD}" sibTransId="{9C67488F-179D-4C5F-BEFD-7641ECA17AAE}"/>
    <dgm:cxn modelId="{C4E5B410-F0BD-4B72-B392-EA6C5DBF37F9}" type="presOf" srcId="{201112DA-F20A-4068-8A38-EB0B55F22D09}" destId="{F00858EA-03A3-4F0E-879C-DB476B78F26C}" srcOrd="0" destOrd="2" presId="urn:microsoft.com/office/officeart/2009/3/layout/PlusandMinus"/>
    <dgm:cxn modelId="{769F19AE-71A2-43A8-9B13-6F3B95A1E8BE}" type="presOf" srcId="{C1F26EEF-ECD7-46D5-AA95-A996290396BA}" destId="{B12CD3F3-431B-4E88-8117-52180024DE9F}" srcOrd="0" destOrd="1" presId="urn:microsoft.com/office/officeart/2009/3/layout/PlusandMinus"/>
    <dgm:cxn modelId="{1A737441-A7BD-4797-893C-4968F25F41F8}" type="presOf" srcId="{6634DF6D-38A3-4412-ADAA-E90A317AE58E}" destId="{B12CD3F3-431B-4E88-8117-52180024DE9F}" srcOrd="0" destOrd="2" presId="urn:microsoft.com/office/officeart/2009/3/layout/PlusandMinus"/>
    <dgm:cxn modelId="{6BC87834-5592-4564-8475-B4B650030B6A}" type="presOf" srcId="{C1ED92C7-ABE2-4F6F-A03D-3895CCB235B7}" destId="{F00858EA-03A3-4F0E-879C-DB476B78F26C}" srcOrd="0" destOrd="0" presId="urn:microsoft.com/office/officeart/2009/3/layout/PlusandMinus"/>
    <dgm:cxn modelId="{AA77C718-878E-496F-A3DA-297D82F1EDDA}" srcId="{FBCA74D3-FDC9-42FD-A705-37DA8549EF94}" destId="{C1F26EEF-ECD7-46D5-AA95-A996290396BA}" srcOrd="0" destOrd="0" parTransId="{BDBCC25A-2401-4A0D-803A-79B92250A776}" sibTransId="{44BFB22F-DC4A-4671-AA10-5D0531110DB2}"/>
    <dgm:cxn modelId="{2D04FA91-0735-4189-B3F0-D43B282376C3}" type="presOf" srcId="{358186D4-EC54-4644-AED4-38CE3E789A18}" destId="{42B51316-BB0C-4765-A237-9815151E6900}" srcOrd="0" destOrd="0" presId="urn:microsoft.com/office/officeart/2009/3/layout/PlusandMinus"/>
    <dgm:cxn modelId="{5E1135B6-CA6B-4837-95A7-AB9B5F1BEE3C}" srcId="{358186D4-EC54-4644-AED4-38CE3E789A18}" destId="{FBCA74D3-FDC9-42FD-A705-37DA8549EF94}" srcOrd="1" destOrd="0" parTransId="{635DE83C-5698-4A83-9388-89994FE39F05}" sibTransId="{8750CC2F-C208-4E01-99B4-DC6AB878FFDD}"/>
    <dgm:cxn modelId="{D3E227CB-38D4-4D5C-99A4-ED5E7D025455}" srcId="{FBCA74D3-FDC9-42FD-A705-37DA8549EF94}" destId="{6634DF6D-38A3-4412-ADAA-E90A317AE58E}" srcOrd="1" destOrd="0" parTransId="{0CA2E1F5-95B6-408A-94E1-5687209A0226}" sibTransId="{592CF6C3-606E-4C44-B277-26D3780333A6}"/>
    <dgm:cxn modelId="{47129E9D-066B-46BB-B1E9-984D04538DF4}" srcId="{358186D4-EC54-4644-AED4-38CE3E789A18}" destId="{C1ED92C7-ABE2-4F6F-A03D-3895CCB235B7}" srcOrd="0" destOrd="0" parTransId="{3CE3421F-8BD1-411B-AD67-6581C69E117B}" sibTransId="{827DE37C-C68F-44A4-BCE0-A8A80FBB7DB4}"/>
    <dgm:cxn modelId="{B8AA4268-4FBF-479E-A140-F0810EF12990}" srcId="{C1ED92C7-ABE2-4F6F-A03D-3895CCB235B7}" destId="{201112DA-F20A-4068-8A38-EB0B55F22D09}" srcOrd="1" destOrd="0" parTransId="{2A7F7D65-8B81-4B54-AD14-FB4DBF9854B9}" sibTransId="{97F7DC49-FB77-421B-8BA9-03BD00DD0F90}"/>
    <dgm:cxn modelId="{0D46C5A2-04FB-42CE-8529-991EC296DAC4}" type="presOf" srcId="{9655FC88-932F-4146-BF46-42494B33DD34}" destId="{F00858EA-03A3-4F0E-879C-DB476B78F26C}" srcOrd="0" destOrd="1" presId="urn:microsoft.com/office/officeart/2009/3/layout/PlusandMinus"/>
    <dgm:cxn modelId="{74109F32-E614-402C-B547-DAF131781C9C}" type="presParOf" srcId="{42B51316-BB0C-4765-A237-9815151E6900}" destId="{E3322D42-756B-48DA-8086-B6946339A535}" srcOrd="0" destOrd="0" presId="urn:microsoft.com/office/officeart/2009/3/layout/PlusandMinus"/>
    <dgm:cxn modelId="{03702D51-BE6F-4006-A556-408E1CF98BD2}" type="presParOf" srcId="{42B51316-BB0C-4765-A237-9815151E6900}" destId="{F00858EA-03A3-4F0E-879C-DB476B78F26C}" srcOrd="1" destOrd="0" presId="urn:microsoft.com/office/officeart/2009/3/layout/PlusandMinus"/>
    <dgm:cxn modelId="{3989FFE4-35E7-46DC-8A7B-656B79FE6606}" type="presParOf" srcId="{42B51316-BB0C-4765-A237-9815151E6900}" destId="{B12CD3F3-431B-4E88-8117-52180024DE9F}" srcOrd="2" destOrd="0" presId="urn:microsoft.com/office/officeart/2009/3/layout/PlusandMinus"/>
    <dgm:cxn modelId="{55FE561D-9DDF-4C10-AEF3-513796EBBD9D}" type="presParOf" srcId="{42B51316-BB0C-4765-A237-9815151E6900}" destId="{1A1AD852-95BF-4C64-9278-0F67D837B728}" srcOrd="3" destOrd="0" presId="urn:microsoft.com/office/officeart/2009/3/layout/PlusandMinus"/>
    <dgm:cxn modelId="{28712FBD-A2EF-41F6-8898-F79C8AAA3AFB}" type="presParOf" srcId="{42B51316-BB0C-4765-A237-9815151E6900}" destId="{A2F89CE9-A8D3-4FAA-9BC6-2E7DE1DBBD59}" srcOrd="4" destOrd="0" presId="urn:microsoft.com/office/officeart/2009/3/layout/PlusandMinus"/>
    <dgm:cxn modelId="{2D780393-9CA4-4B87-B95F-9E23E4159D0C}" type="presParOf" srcId="{42B51316-BB0C-4765-A237-9815151E6900}" destId="{7AB6CEF3-EB15-4611-B921-4398E05A86C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358186D4-EC54-4644-AED4-38CE3E789A18}" type="doc">
      <dgm:prSet loTypeId="urn:microsoft.com/office/officeart/2009/3/layout/PlusandMinus" loCatId="relationship" qsTypeId="urn:microsoft.com/office/officeart/2005/8/quickstyle/simple1" qsCatId="simple" csTypeId="urn:microsoft.com/office/officeart/2005/8/colors/accent0_2" csCatId="mainScheme" phldr="1"/>
      <dgm:spPr/>
      <dgm:t>
        <a:bodyPr/>
        <a:lstStyle/>
        <a:p>
          <a:endParaRPr lang="en-US"/>
        </a:p>
      </dgm:t>
    </dgm:pt>
    <dgm:pt modelId="{C1ED92C7-ABE2-4F6F-A03D-3895CCB235B7}">
      <dgm:prSet phldrT="[Text]"/>
      <dgm:spPr/>
      <dgm:t>
        <a:bodyPr/>
        <a:lstStyle/>
        <a:p>
          <a:pPr algn="ctr"/>
          <a:r>
            <a:rPr lang="en-US" b="1" spc="-30" dirty="0">
              <a:solidFill>
                <a:schemeClr val="bg1"/>
              </a:solidFill>
              <a:effectLst>
                <a:outerShdw blurRad="38100" dist="38100" dir="2700000" algn="tl">
                  <a:srgbClr val="000000">
                    <a:alpha val="43137"/>
                  </a:srgbClr>
                </a:outerShdw>
              </a:effectLst>
              <a:latin typeface="Calibri"/>
              <a:cs typeface="Calibri"/>
            </a:rPr>
            <a:t>Advantages</a:t>
          </a:r>
          <a:endParaRPr lang="en-US" b="1" dirty="0">
            <a:solidFill>
              <a:schemeClr val="bg1"/>
            </a:solidFill>
            <a:effectLst>
              <a:outerShdw blurRad="38100" dist="38100" dir="2700000" algn="tl">
                <a:srgbClr val="000000">
                  <a:alpha val="43137"/>
                </a:srgbClr>
              </a:outerShdw>
            </a:effectLst>
          </a:endParaRPr>
        </a:p>
      </dgm:t>
    </dgm:pt>
    <dgm:pt modelId="{3CE3421F-8BD1-411B-AD67-6581C69E117B}" type="parTrans" cxnId="{47129E9D-066B-46BB-B1E9-984D04538DF4}">
      <dgm:prSet/>
      <dgm:spPr/>
      <dgm:t>
        <a:bodyPr/>
        <a:lstStyle/>
        <a:p>
          <a:endParaRPr lang="en-US"/>
        </a:p>
      </dgm:t>
    </dgm:pt>
    <dgm:pt modelId="{827DE37C-C68F-44A4-BCE0-A8A80FBB7DB4}" type="sibTrans" cxnId="{47129E9D-066B-46BB-B1E9-984D04538DF4}">
      <dgm:prSet/>
      <dgm:spPr/>
      <dgm:t>
        <a:bodyPr/>
        <a:lstStyle/>
        <a:p>
          <a:endParaRPr lang="en-US"/>
        </a:p>
      </dgm:t>
    </dgm:pt>
    <dgm:pt modelId="{9655FC88-932F-4146-BF46-42494B33DD34}">
      <dgm:prSet/>
      <dgm:spPr/>
      <dgm:t>
        <a:bodyPr/>
        <a:lstStyle/>
        <a:p>
          <a:pPr algn="l"/>
          <a:r>
            <a:rPr lang="en-US" spc="-25" dirty="0">
              <a:latin typeface="Calibri"/>
              <a:cs typeface="Calibri"/>
            </a:rPr>
            <a:t>Intergenerational</a:t>
          </a:r>
          <a:r>
            <a:rPr lang="en-US" spc="-165" dirty="0">
              <a:latin typeface="Calibri"/>
              <a:cs typeface="Calibri"/>
            </a:rPr>
            <a:t> </a:t>
          </a:r>
          <a:r>
            <a:rPr lang="en-US" dirty="0">
              <a:latin typeface="Calibri"/>
              <a:cs typeface="Calibri"/>
            </a:rPr>
            <a:t>equity</a:t>
          </a:r>
        </a:p>
      </dgm:t>
    </dgm:pt>
    <dgm:pt modelId="{E7FB306A-705B-41B2-AED8-0972E27D81CD}" type="parTrans" cxnId="{CFB75A74-1518-4E4D-BA9C-D02AE3B0EB73}">
      <dgm:prSet/>
      <dgm:spPr/>
      <dgm:t>
        <a:bodyPr/>
        <a:lstStyle/>
        <a:p>
          <a:endParaRPr lang="en-US"/>
        </a:p>
      </dgm:t>
    </dgm:pt>
    <dgm:pt modelId="{9C67488F-179D-4C5F-BEFD-7641ECA17AAE}" type="sibTrans" cxnId="{CFB75A74-1518-4E4D-BA9C-D02AE3B0EB73}">
      <dgm:prSet/>
      <dgm:spPr/>
      <dgm:t>
        <a:bodyPr/>
        <a:lstStyle/>
        <a:p>
          <a:endParaRPr lang="en-US"/>
        </a:p>
      </dgm:t>
    </dgm:pt>
    <dgm:pt modelId="{FBCA74D3-FDC9-42FD-A705-37DA8549EF94}">
      <dgm:prSet/>
      <dgm:spPr/>
      <dgm:t>
        <a:bodyPr/>
        <a:lstStyle/>
        <a:p>
          <a:pPr algn="ctr"/>
          <a:r>
            <a:rPr lang="en-US" b="1" spc="-25" dirty="0">
              <a:solidFill>
                <a:schemeClr val="bg1"/>
              </a:solidFill>
              <a:effectLst>
                <a:outerShdw blurRad="38100" dist="38100" dir="2700000" algn="tl">
                  <a:srgbClr val="000000">
                    <a:alpha val="43137"/>
                  </a:srgbClr>
                </a:outerShdw>
              </a:effectLst>
              <a:latin typeface="Calibri"/>
              <a:cs typeface="Calibri"/>
            </a:rPr>
            <a:t>Disadvantages</a:t>
          </a:r>
          <a:endParaRPr lang="en-US" b="1" dirty="0">
            <a:solidFill>
              <a:schemeClr val="bg1"/>
            </a:solidFill>
            <a:effectLst>
              <a:outerShdw blurRad="38100" dist="38100" dir="2700000" algn="tl">
                <a:srgbClr val="000000">
                  <a:alpha val="43137"/>
                </a:srgbClr>
              </a:outerShdw>
            </a:effectLst>
            <a:latin typeface="Calibri"/>
            <a:cs typeface="Calibri"/>
          </a:endParaRPr>
        </a:p>
      </dgm:t>
    </dgm:pt>
    <dgm:pt modelId="{635DE83C-5698-4A83-9388-89994FE39F05}" type="parTrans" cxnId="{5E1135B6-CA6B-4837-95A7-AB9B5F1BEE3C}">
      <dgm:prSet/>
      <dgm:spPr/>
      <dgm:t>
        <a:bodyPr/>
        <a:lstStyle/>
        <a:p>
          <a:endParaRPr lang="en-US"/>
        </a:p>
      </dgm:t>
    </dgm:pt>
    <dgm:pt modelId="{8750CC2F-C208-4E01-99B4-DC6AB878FFDD}" type="sibTrans" cxnId="{5E1135B6-CA6B-4837-95A7-AB9B5F1BEE3C}">
      <dgm:prSet/>
      <dgm:spPr/>
      <dgm:t>
        <a:bodyPr/>
        <a:lstStyle/>
        <a:p>
          <a:endParaRPr lang="en-US"/>
        </a:p>
      </dgm:t>
    </dgm:pt>
    <dgm:pt modelId="{C1F26EEF-ECD7-46D5-AA95-A996290396BA}">
      <dgm:prSet/>
      <dgm:spPr/>
      <dgm:t>
        <a:bodyPr/>
        <a:lstStyle/>
        <a:p>
          <a:pPr algn="l"/>
          <a:r>
            <a:rPr lang="en-US" spc="-25" dirty="0">
              <a:latin typeface="Calibri"/>
              <a:cs typeface="Calibri"/>
            </a:rPr>
            <a:t>Interest </a:t>
          </a:r>
          <a:r>
            <a:rPr lang="en-US" spc="-5" dirty="0">
              <a:latin typeface="Calibri"/>
              <a:cs typeface="Calibri"/>
            </a:rPr>
            <a:t>and </a:t>
          </a:r>
          <a:r>
            <a:rPr lang="en-US" dirty="0">
              <a:latin typeface="Calibri"/>
              <a:cs typeface="Calibri"/>
            </a:rPr>
            <a:t>finance</a:t>
          </a:r>
          <a:r>
            <a:rPr lang="en-US" spc="-204" dirty="0">
              <a:latin typeface="Calibri"/>
              <a:cs typeface="Calibri"/>
            </a:rPr>
            <a:t> </a:t>
          </a:r>
          <a:r>
            <a:rPr lang="en-US" spc="-25" dirty="0">
              <a:latin typeface="Calibri"/>
              <a:cs typeface="Calibri"/>
            </a:rPr>
            <a:t>costs</a:t>
          </a:r>
          <a:endParaRPr lang="en-US" dirty="0">
            <a:latin typeface="Calibri"/>
            <a:cs typeface="Calibri"/>
          </a:endParaRPr>
        </a:p>
      </dgm:t>
    </dgm:pt>
    <dgm:pt modelId="{BDBCC25A-2401-4A0D-803A-79B92250A776}" type="parTrans" cxnId="{AA77C718-878E-496F-A3DA-297D82F1EDDA}">
      <dgm:prSet/>
      <dgm:spPr/>
      <dgm:t>
        <a:bodyPr/>
        <a:lstStyle/>
        <a:p>
          <a:endParaRPr lang="en-US"/>
        </a:p>
      </dgm:t>
    </dgm:pt>
    <dgm:pt modelId="{44BFB22F-DC4A-4671-AA10-5D0531110DB2}" type="sibTrans" cxnId="{AA77C718-878E-496F-A3DA-297D82F1EDDA}">
      <dgm:prSet/>
      <dgm:spPr/>
      <dgm:t>
        <a:bodyPr/>
        <a:lstStyle/>
        <a:p>
          <a:endParaRPr lang="en-US"/>
        </a:p>
      </dgm:t>
    </dgm:pt>
    <dgm:pt modelId="{DA279A15-F1E1-4020-849F-D568A8EAC306}">
      <dgm:prSet/>
      <dgm:spPr/>
      <dgm:t>
        <a:bodyPr/>
        <a:lstStyle/>
        <a:p>
          <a:r>
            <a:rPr lang="en-US" spc="-5" dirty="0">
              <a:latin typeface="Calibri"/>
              <a:cs typeface="Calibri"/>
            </a:rPr>
            <a:t>Preserves</a:t>
          </a:r>
          <a:r>
            <a:rPr lang="en-US" spc="-190" dirty="0">
              <a:latin typeface="Calibri"/>
              <a:cs typeface="Calibri"/>
            </a:rPr>
            <a:t> </a:t>
          </a:r>
          <a:r>
            <a:rPr lang="en-US" spc="-5" dirty="0">
              <a:latin typeface="Calibri"/>
              <a:cs typeface="Calibri"/>
            </a:rPr>
            <a:t>reserves</a:t>
          </a:r>
          <a:endParaRPr lang="en-US" dirty="0">
            <a:latin typeface="Calibri"/>
            <a:cs typeface="Calibri"/>
          </a:endParaRPr>
        </a:p>
      </dgm:t>
    </dgm:pt>
    <dgm:pt modelId="{67CFF197-6E7C-4626-89FE-E22A896289F6}" type="parTrans" cxnId="{6228F063-4E35-4085-8308-731B08578DC3}">
      <dgm:prSet/>
      <dgm:spPr/>
      <dgm:t>
        <a:bodyPr/>
        <a:lstStyle/>
        <a:p>
          <a:endParaRPr lang="en-US"/>
        </a:p>
      </dgm:t>
    </dgm:pt>
    <dgm:pt modelId="{8A05E8FE-BF1B-4CA9-B5B8-13F8C25A124B}" type="sibTrans" cxnId="{6228F063-4E35-4085-8308-731B08578DC3}">
      <dgm:prSet/>
      <dgm:spPr/>
      <dgm:t>
        <a:bodyPr/>
        <a:lstStyle/>
        <a:p>
          <a:endParaRPr lang="en-US"/>
        </a:p>
      </dgm:t>
    </dgm:pt>
    <dgm:pt modelId="{7A847CE3-AEFE-43D2-9E49-EB69EC625396}">
      <dgm:prSet/>
      <dgm:spPr/>
      <dgm:t>
        <a:bodyPr/>
        <a:lstStyle/>
        <a:p>
          <a:r>
            <a:rPr lang="en-US" spc="-5" dirty="0">
              <a:latin typeface="Calibri"/>
              <a:cs typeface="Calibri"/>
            </a:rPr>
            <a:t>Suited </a:t>
          </a:r>
          <a:r>
            <a:rPr lang="en-US" spc="-30" dirty="0">
              <a:latin typeface="Calibri"/>
              <a:cs typeface="Calibri"/>
            </a:rPr>
            <a:t>for </a:t>
          </a:r>
          <a:r>
            <a:rPr lang="en-US" spc="-20" dirty="0">
              <a:latin typeface="Calibri"/>
              <a:cs typeface="Calibri"/>
            </a:rPr>
            <a:t>larger</a:t>
          </a:r>
          <a:r>
            <a:rPr lang="en-US" spc="-235" dirty="0">
              <a:latin typeface="Calibri"/>
              <a:cs typeface="Calibri"/>
            </a:rPr>
            <a:t> </a:t>
          </a:r>
          <a:r>
            <a:rPr lang="en-US" spc="-5" dirty="0">
              <a:latin typeface="Calibri"/>
              <a:cs typeface="Calibri"/>
            </a:rPr>
            <a:t>projects</a:t>
          </a:r>
          <a:endParaRPr lang="en-US" dirty="0">
            <a:latin typeface="Calibri"/>
            <a:cs typeface="Calibri"/>
          </a:endParaRPr>
        </a:p>
      </dgm:t>
    </dgm:pt>
    <dgm:pt modelId="{DBDC05E6-5838-4872-82F9-696126D6140B}" type="parTrans" cxnId="{7D20DC21-E666-4ABC-A1E0-B40DB01160BE}">
      <dgm:prSet/>
      <dgm:spPr/>
      <dgm:t>
        <a:bodyPr/>
        <a:lstStyle/>
        <a:p>
          <a:endParaRPr lang="en-US"/>
        </a:p>
      </dgm:t>
    </dgm:pt>
    <dgm:pt modelId="{CAC2778F-FDB8-445C-B7BD-15B4CCF744C2}" type="sibTrans" cxnId="{7D20DC21-E666-4ABC-A1E0-B40DB01160BE}">
      <dgm:prSet/>
      <dgm:spPr/>
      <dgm:t>
        <a:bodyPr/>
        <a:lstStyle/>
        <a:p>
          <a:endParaRPr lang="en-US"/>
        </a:p>
      </dgm:t>
    </dgm:pt>
    <dgm:pt modelId="{66CC19A6-715C-4B13-B276-568948A61CD9}">
      <dgm:prSet/>
      <dgm:spPr/>
      <dgm:t>
        <a:bodyPr/>
        <a:lstStyle/>
        <a:p>
          <a:r>
            <a:rPr lang="en-US" spc="-10" dirty="0">
              <a:latin typeface="Calibri"/>
              <a:cs typeface="Calibri"/>
            </a:rPr>
            <a:t>Dedicated </a:t>
          </a:r>
          <a:r>
            <a:rPr lang="en-US" spc="-15" dirty="0">
              <a:latin typeface="Calibri"/>
              <a:cs typeface="Calibri"/>
            </a:rPr>
            <a:t>revenue </a:t>
          </a:r>
          <a:r>
            <a:rPr lang="en-US" spc="-25" dirty="0">
              <a:latin typeface="Calibri"/>
              <a:cs typeface="Calibri"/>
            </a:rPr>
            <a:t>stream </a:t>
          </a:r>
          <a:r>
            <a:rPr lang="en-US" spc="-10" dirty="0">
              <a:latin typeface="Calibri"/>
              <a:cs typeface="Calibri"/>
            </a:rPr>
            <a:t>restricts future</a:t>
          </a:r>
          <a:r>
            <a:rPr lang="en-US" spc="-325" dirty="0">
              <a:latin typeface="Calibri"/>
              <a:cs typeface="Calibri"/>
            </a:rPr>
            <a:t> </a:t>
          </a:r>
          <a:r>
            <a:rPr lang="en-US" dirty="0">
              <a:latin typeface="Calibri"/>
              <a:cs typeface="Calibri"/>
            </a:rPr>
            <a:t>use</a:t>
          </a:r>
        </a:p>
      </dgm:t>
    </dgm:pt>
    <dgm:pt modelId="{4D6D23F6-FBF6-4959-8672-B9A74EE745EF}" type="parTrans" cxnId="{6FC094A2-999E-45E6-9377-2BC55820954E}">
      <dgm:prSet/>
      <dgm:spPr/>
      <dgm:t>
        <a:bodyPr/>
        <a:lstStyle/>
        <a:p>
          <a:endParaRPr lang="en-US"/>
        </a:p>
      </dgm:t>
    </dgm:pt>
    <dgm:pt modelId="{8C42428D-BBBE-46C1-90E4-86A6C27AA164}" type="sibTrans" cxnId="{6FC094A2-999E-45E6-9377-2BC55820954E}">
      <dgm:prSet/>
      <dgm:spPr/>
      <dgm:t>
        <a:bodyPr/>
        <a:lstStyle/>
        <a:p>
          <a:endParaRPr lang="en-US"/>
        </a:p>
      </dgm:t>
    </dgm:pt>
    <dgm:pt modelId="{42B51316-BB0C-4765-A237-9815151E6900}" type="pres">
      <dgm:prSet presAssocID="{358186D4-EC54-4644-AED4-38CE3E789A18}" presName="Name0" presStyleCnt="0">
        <dgm:presLayoutVars>
          <dgm:chMax val="2"/>
          <dgm:chPref val="2"/>
          <dgm:dir/>
          <dgm:animOne/>
          <dgm:resizeHandles val="exact"/>
        </dgm:presLayoutVars>
      </dgm:prSet>
      <dgm:spPr/>
      <dgm:t>
        <a:bodyPr/>
        <a:lstStyle/>
        <a:p>
          <a:endParaRPr lang="en-US"/>
        </a:p>
      </dgm:t>
    </dgm:pt>
    <dgm:pt modelId="{E3322D42-756B-48DA-8086-B6946339A535}" type="pres">
      <dgm:prSet presAssocID="{358186D4-EC54-4644-AED4-38CE3E789A18}" presName="Background" presStyleLbl="bgImgPlace1" presStyleIdx="0" presStyleCnt="1"/>
      <dgm:spPr/>
    </dgm:pt>
    <dgm:pt modelId="{F00858EA-03A3-4F0E-879C-DB476B78F26C}" type="pres">
      <dgm:prSet presAssocID="{358186D4-EC54-4644-AED4-38CE3E789A18}" presName="ParentText1" presStyleLbl="revTx" presStyleIdx="0" presStyleCnt="2">
        <dgm:presLayoutVars>
          <dgm:chMax val="0"/>
          <dgm:chPref val="0"/>
          <dgm:bulletEnabled val="1"/>
        </dgm:presLayoutVars>
      </dgm:prSet>
      <dgm:spPr/>
      <dgm:t>
        <a:bodyPr/>
        <a:lstStyle/>
        <a:p>
          <a:endParaRPr lang="en-US"/>
        </a:p>
      </dgm:t>
    </dgm:pt>
    <dgm:pt modelId="{B12CD3F3-431B-4E88-8117-52180024DE9F}" type="pres">
      <dgm:prSet presAssocID="{358186D4-EC54-4644-AED4-38CE3E789A18}" presName="ParentText2" presStyleLbl="revTx" presStyleIdx="1" presStyleCnt="2">
        <dgm:presLayoutVars>
          <dgm:chMax val="0"/>
          <dgm:chPref val="0"/>
          <dgm:bulletEnabled val="1"/>
        </dgm:presLayoutVars>
      </dgm:prSet>
      <dgm:spPr/>
      <dgm:t>
        <a:bodyPr/>
        <a:lstStyle/>
        <a:p>
          <a:endParaRPr lang="en-US"/>
        </a:p>
      </dgm:t>
    </dgm:pt>
    <dgm:pt modelId="{1A1AD852-95BF-4C64-9278-0F67D837B728}" type="pres">
      <dgm:prSet presAssocID="{358186D4-EC54-4644-AED4-38CE3E789A18}" presName="Plus" presStyleLbl="alignNode1" presStyleIdx="0" presStyleCnt="2"/>
      <dgm:spPr/>
    </dgm:pt>
    <dgm:pt modelId="{A2F89CE9-A8D3-4FAA-9BC6-2E7DE1DBBD59}" type="pres">
      <dgm:prSet presAssocID="{358186D4-EC54-4644-AED4-38CE3E789A18}" presName="Minus" presStyleLbl="alignNode1" presStyleIdx="1" presStyleCnt="2"/>
      <dgm:spPr/>
    </dgm:pt>
    <dgm:pt modelId="{7AB6CEF3-EB15-4611-B921-4398E05A86CB}" type="pres">
      <dgm:prSet presAssocID="{358186D4-EC54-4644-AED4-38CE3E789A18}" presName="Divider" presStyleLbl="parChTrans1D1" presStyleIdx="0" presStyleCnt="1"/>
      <dgm:spPr/>
    </dgm:pt>
  </dgm:ptLst>
  <dgm:cxnLst>
    <dgm:cxn modelId="{7D20DC21-E666-4ABC-A1E0-B40DB01160BE}" srcId="{C1ED92C7-ABE2-4F6F-A03D-3895CCB235B7}" destId="{7A847CE3-AEFE-43D2-9E49-EB69EC625396}" srcOrd="2" destOrd="0" parTransId="{DBDC05E6-5838-4872-82F9-696126D6140B}" sibTransId="{CAC2778F-FDB8-445C-B7BD-15B4CCF744C2}"/>
    <dgm:cxn modelId="{CFB75A74-1518-4E4D-BA9C-D02AE3B0EB73}" srcId="{C1ED92C7-ABE2-4F6F-A03D-3895CCB235B7}" destId="{9655FC88-932F-4146-BF46-42494B33DD34}" srcOrd="0" destOrd="0" parTransId="{E7FB306A-705B-41B2-AED8-0972E27D81CD}" sibTransId="{9C67488F-179D-4C5F-BEFD-7641ECA17AAE}"/>
    <dgm:cxn modelId="{5CF70B83-C7D2-4EF8-B7A5-E34FBE88B825}" type="presOf" srcId="{FBCA74D3-FDC9-42FD-A705-37DA8549EF94}" destId="{B12CD3F3-431B-4E88-8117-52180024DE9F}" srcOrd="0" destOrd="0" presId="urn:microsoft.com/office/officeart/2009/3/layout/PlusandMinus"/>
    <dgm:cxn modelId="{6228F063-4E35-4085-8308-731B08578DC3}" srcId="{C1ED92C7-ABE2-4F6F-A03D-3895CCB235B7}" destId="{DA279A15-F1E1-4020-849F-D568A8EAC306}" srcOrd="1" destOrd="0" parTransId="{67CFF197-6E7C-4626-89FE-E22A896289F6}" sibTransId="{8A05E8FE-BF1B-4CA9-B5B8-13F8C25A124B}"/>
    <dgm:cxn modelId="{6FC094A2-999E-45E6-9377-2BC55820954E}" srcId="{FBCA74D3-FDC9-42FD-A705-37DA8549EF94}" destId="{66CC19A6-715C-4B13-B276-568948A61CD9}" srcOrd="1" destOrd="0" parTransId="{4D6D23F6-FBF6-4959-8672-B9A74EE745EF}" sibTransId="{8C42428D-BBBE-46C1-90E4-86A6C27AA164}"/>
    <dgm:cxn modelId="{769F19AE-71A2-43A8-9B13-6F3B95A1E8BE}" type="presOf" srcId="{C1F26EEF-ECD7-46D5-AA95-A996290396BA}" destId="{B12CD3F3-431B-4E88-8117-52180024DE9F}" srcOrd="0" destOrd="1" presId="urn:microsoft.com/office/officeart/2009/3/layout/PlusandMinus"/>
    <dgm:cxn modelId="{D91A96CC-B0CE-4ACC-AD60-CC15A682AA5B}" type="presOf" srcId="{DA279A15-F1E1-4020-849F-D568A8EAC306}" destId="{F00858EA-03A3-4F0E-879C-DB476B78F26C}" srcOrd="0" destOrd="2" presId="urn:microsoft.com/office/officeart/2009/3/layout/PlusandMinus"/>
    <dgm:cxn modelId="{6BC87834-5592-4564-8475-B4B650030B6A}" type="presOf" srcId="{C1ED92C7-ABE2-4F6F-A03D-3895CCB235B7}" destId="{F00858EA-03A3-4F0E-879C-DB476B78F26C}" srcOrd="0" destOrd="0" presId="urn:microsoft.com/office/officeart/2009/3/layout/PlusandMinus"/>
    <dgm:cxn modelId="{AA77C718-878E-496F-A3DA-297D82F1EDDA}" srcId="{FBCA74D3-FDC9-42FD-A705-37DA8549EF94}" destId="{C1F26EEF-ECD7-46D5-AA95-A996290396BA}" srcOrd="0" destOrd="0" parTransId="{BDBCC25A-2401-4A0D-803A-79B92250A776}" sibTransId="{44BFB22F-DC4A-4671-AA10-5D0531110DB2}"/>
    <dgm:cxn modelId="{408691A5-7034-4235-8CF3-04926CE8DD26}" type="presOf" srcId="{66CC19A6-715C-4B13-B276-568948A61CD9}" destId="{B12CD3F3-431B-4E88-8117-52180024DE9F}" srcOrd="0" destOrd="2" presId="urn:microsoft.com/office/officeart/2009/3/layout/PlusandMinus"/>
    <dgm:cxn modelId="{2D04FA91-0735-4189-B3F0-D43B282376C3}" type="presOf" srcId="{358186D4-EC54-4644-AED4-38CE3E789A18}" destId="{42B51316-BB0C-4765-A237-9815151E6900}" srcOrd="0" destOrd="0" presId="urn:microsoft.com/office/officeart/2009/3/layout/PlusandMinus"/>
    <dgm:cxn modelId="{5E1135B6-CA6B-4837-95A7-AB9B5F1BEE3C}" srcId="{358186D4-EC54-4644-AED4-38CE3E789A18}" destId="{FBCA74D3-FDC9-42FD-A705-37DA8549EF94}" srcOrd="1" destOrd="0" parTransId="{635DE83C-5698-4A83-9388-89994FE39F05}" sibTransId="{8750CC2F-C208-4E01-99B4-DC6AB878FFDD}"/>
    <dgm:cxn modelId="{47129E9D-066B-46BB-B1E9-984D04538DF4}" srcId="{358186D4-EC54-4644-AED4-38CE3E789A18}" destId="{C1ED92C7-ABE2-4F6F-A03D-3895CCB235B7}" srcOrd="0" destOrd="0" parTransId="{3CE3421F-8BD1-411B-AD67-6581C69E117B}" sibTransId="{827DE37C-C68F-44A4-BCE0-A8A80FBB7DB4}"/>
    <dgm:cxn modelId="{A6736FD4-221F-4A91-B97F-284DBF28742F}" type="presOf" srcId="{7A847CE3-AEFE-43D2-9E49-EB69EC625396}" destId="{F00858EA-03A3-4F0E-879C-DB476B78F26C}" srcOrd="0" destOrd="3" presId="urn:microsoft.com/office/officeart/2009/3/layout/PlusandMinus"/>
    <dgm:cxn modelId="{0D46C5A2-04FB-42CE-8529-991EC296DAC4}" type="presOf" srcId="{9655FC88-932F-4146-BF46-42494B33DD34}" destId="{F00858EA-03A3-4F0E-879C-DB476B78F26C}" srcOrd="0" destOrd="1" presId="urn:microsoft.com/office/officeart/2009/3/layout/PlusandMinus"/>
    <dgm:cxn modelId="{74109F32-E614-402C-B547-DAF131781C9C}" type="presParOf" srcId="{42B51316-BB0C-4765-A237-9815151E6900}" destId="{E3322D42-756B-48DA-8086-B6946339A535}" srcOrd="0" destOrd="0" presId="urn:microsoft.com/office/officeart/2009/3/layout/PlusandMinus"/>
    <dgm:cxn modelId="{03702D51-BE6F-4006-A556-408E1CF98BD2}" type="presParOf" srcId="{42B51316-BB0C-4765-A237-9815151E6900}" destId="{F00858EA-03A3-4F0E-879C-DB476B78F26C}" srcOrd="1" destOrd="0" presId="urn:microsoft.com/office/officeart/2009/3/layout/PlusandMinus"/>
    <dgm:cxn modelId="{3989FFE4-35E7-46DC-8A7B-656B79FE6606}" type="presParOf" srcId="{42B51316-BB0C-4765-A237-9815151E6900}" destId="{B12CD3F3-431B-4E88-8117-52180024DE9F}" srcOrd="2" destOrd="0" presId="urn:microsoft.com/office/officeart/2009/3/layout/PlusandMinus"/>
    <dgm:cxn modelId="{55FE561D-9DDF-4C10-AEF3-513796EBBD9D}" type="presParOf" srcId="{42B51316-BB0C-4765-A237-9815151E6900}" destId="{1A1AD852-95BF-4C64-9278-0F67D837B728}" srcOrd="3" destOrd="0" presId="urn:microsoft.com/office/officeart/2009/3/layout/PlusandMinus"/>
    <dgm:cxn modelId="{28712FBD-A2EF-41F6-8898-F79C8AAA3AFB}" type="presParOf" srcId="{42B51316-BB0C-4765-A237-9815151E6900}" destId="{A2F89CE9-A8D3-4FAA-9BC6-2E7DE1DBBD59}" srcOrd="4" destOrd="0" presId="urn:microsoft.com/office/officeart/2009/3/layout/PlusandMinus"/>
    <dgm:cxn modelId="{2D780393-9CA4-4B87-B95F-9E23E4159D0C}" type="presParOf" srcId="{42B51316-BB0C-4765-A237-9815151E6900}" destId="{7AB6CEF3-EB15-4611-B921-4398E05A86C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C1EB1D-EE5B-4C64-808F-173E416E673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45C362-835F-4748-9E2D-14B990FAA186}">
      <dgm:prSet phldrT="[Text]" custT="1"/>
      <dgm:spPr/>
      <dgm:t>
        <a:bodyPr/>
        <a:lstStyle/>
        <a:p>
          <a:pPr algn="ctr"/>
          <a:r>
            <a:rPr lang="en-US" sz="3600" b="1" spc="-5" dirty="0">
              <a:effectLst>
                <a:outerShdw blurRad="38100" dist="38100" dir="2700000" algn="tl">
                  <a:srgbClr val="000000">
                    <a:alpha val="43137"/>
                  </a:srgbClr>
                </a:outerShdw>
              </a:effectLst>
            </a:rPr>
            <a:t>Element </a:t>
          </a:r>
          <a:r>
            <a:rPr lang="en-US" sz="3600" b="1" spc="-5" dirty="0" smtClean="0">
              <a:effectLst>
                <a:outerShdw blurRad="38100" dist="38100" dir="2700000" algn="tl">
                  <a:srgbClr val="000000">
                    <a:alpha val="43137"/>
                  </a:srgbClr>
                </a:outerShdw>
              </a:effectLst>
            </a:rPr>
            <a:t>2</a:t>
          </a:r>
          <a:endParaRPr lang="en-US" sz="3600" dirty="0">
            <a:effectLst>
              <a:outerShdw blurRad="38100" dist="38100" dir="2700000" algn="tl">
                <a:srgbClr val="000000">
                  <a:alpha val="43137"/>
                </a:srgbClr>
              </a:outerShdw>
            </a:effectLst>
          </a:endParaRPr>
        </a:p>
      </dgm:t>
    </dgm:pt>
    <dgm:pt modelId="{83706787-7C2D-4A80-B8CC-23002C5BE74A}" type="parTrans" cxnId="{F4CC72D0-F80B-4506-B5C6-A031C1E975FF}">
      <dgm:prSet/>
      <dgm:spPr/>
      <dgm:t>
        <a:bodyPr/>
        <a:lstStyle/>
        <a:p>
          <a:endParaRPr lang="en-US"/>
        </a:p>
      </dgm:t>
    </dgm:pt>
    <dgm:pt modelId="{074F403B-335C-4D10-B567-AA4F24AE33DA}" type="sibTrans" cxnId="{F4CC72D0-F80B-4506-B5C6-A031C1E975FF}">
      <dgm:prSet/>
      <dgm:spPr/>
      <dgm:t>
        <a:bodyPr/>
        <a:lstStyle/>
        <a:p>
          <a:endParaRPr lang="en-US"/>
        </a:p>
      </dgm:t>
    </dgm:pt>
    <dgm:pt modelId="{11657462-7BBD-4CA5-B4BF-91724B7458D2}">
      <dgm:prSet phldrT="[Text]"/>
      <dgm:spPr/>
      <dgm:t>
        <a:bodyPr/>
        <a:lstStyle/>
        <a:p>
          <a:r>
            <a:rPr lang="en-US" sz="2600" b="1" dirty="0" smtClean="0"/>
            <a:t>Identify opportunities and challenges for government services, capital assets, and management</a:t>
          </a:r>
          <a:endParaRPr lang="en-US" sz="2600" b="1" dirty="0"/>
        </a:p>
      </dgm:t>
    </dgm:pt>
    <dgm:pt modelId="{A4E287A6-955F-4939-BB53-5326B18EA867}" type="parTrans" cxnId="{095AC4AE-FDBF-407D-8298-BB60FD6B6159}">
      <dgm:prSet/>
      <dgm:spPr/>
      <dgm:t>
        <a:bodyPr/>
        <a:lstStyle/>
        <a:p>
          <a:endParaRPr lang="en-US"/>
        </a:p>
      </dgm:t>
    </dgm:pt>
    <dgm:pt modelId="{8EB5472C-F65A-4B7F-88E2-8B8773AA07AF}" type="sibTrans" cxnId="{095AC4AE-FDBF-407D-8298-BB60FD6B6159}">
      <dgm:prSet/>
      <dgm:spPr/>
      <dgm:t>
        <a:bodyPr/>
        <a:lstStyle/>
        <a:p>
          <a:endParaRPr lang="en-US"/>
        </a:p>
      </dgm:t>
    </dgm:pt>
    <dgm:pt modelId="{396EEE5E-2933-4048-B3FB-FF402677386B}">
      <dgm:prSet/>
      <dgm:spPr/>
      <dgm:t>
        <a:bodyPr/>
        <a:lstStyle/>
        <a:p>
          <a:r>
            <a:rPr lang="en-US" sz="2600" dirty="0"/>
            <a:t>Issues and Trends</a:t>
          </a:r>
          <a:endParaRPr lang="en-US" sz="2600" dirty="0"/>
        </a:p>
      </dgm:t>
    </dgm:pt>
    <dgm:pt modelId="{55E136B4-F82F-4488-B338-11CDD33BE88A}" type="parTrans" cxnId="{EEC0147F-94B4-4CBA-8D5E-0CB57EF791C1}">
      <dgm:prSet/>
      <dgm:spPr/>
      <dgm:t>
        <a:bodyPr/>
        <a:lstStyle/>
        <a:p>
          <a:endParaRPr lang="en-US"/>
        </a:p>
      </dgm:t>
    </dgm:pt>
    <dgm:pt modelId="{4204C563-BA66-4852-A177-DA95AC39A0EC}" type="sibTrans" cxnId="{EEC0147F-94B4-4CBA-8D5E-0CB57EF791C1}">
      <dgm:prSet/>
      <dgm:spPr/>
      <dgm:t>
        <a:bodyPr/>
        <a:lstStyle/>
        <a:p>
          <a:endParaRPr lang="en-US"/>
        </a:p>
      </dgm:t>
    </dgm:pt>
    <dgm:pt modelId="{14A0B18B-6AD2-4383-9ED2-83E47EFCA36C}">
      <dgm:prSet/>
      <dgm:spPr/>
      <dgm:t>
        <a:bodyPr/>
        <a:lstStyle/>
        <a:p>
          <a:r>
            <a:rPr lang="en-US" sz="2600" dirty="0"/>
            <a:t>External Factors</a:t>
          </a:r>
          <a:endParaRPr lang="en-US" sz="2600" dirty="0"/>
        </a:p>
      </dgm:t>
    </dgm:pt>
    <dgm:pt modelId="{884BCF13-3F61-4D38-8518-CF250BE16DB3}" type="parTrans" cxnId="{F1E80398-726F-4436-9D78-2E4E612F5308}">
      <dgm:prSet/>
      <dgm:spPr/>
      <dgm:t>
        <a:bodyPr/>
        <a:lstStyle/>
        <a:p>
          <a:endParaRPr lang="en-US"/>
        </a:p>
      </dgm:t>
    </dgm:pt>
    <dgm:pt modelId="{4B354272-E045-4B09-82AB-269921AB697F}" type="sibTrans" cxnId="{F1E80398-726F-4436-9D78-2E4E612F5308}">
      <dgm:prSet/>
      <dgm:spPr/>
      <dgm:t>
        <a:bodyPr/>
        <a:lstStyle/>
        <a:p>
          <a:endParaRPr lang="en-US"/>
        </a:p>
      </dgm:t>
    </dgm:pt>
    <dgm:pt modelId="{9E09B51E-6A83-4CDE-9118-312979070060}">
      <dgm:prSet/>
      <dgm:spPr/>
      <dgm:t>
        <a:bodyPr/>
        <a:lstStyle/>
        <a:p>
          <a:r>
            <a:rPr lang="en-US" sz="2600" dirty="0"/>
            <a:t>Studies</a:t>
          </a:r>
          <a:endParaRPr lang="en-US" sz="2600" dirty="0"/>
        </a:p>
      </dgm:t>
    </dgm:pt>
    <dgm:pt modelId="{14F7B6DE-7479-4085-908B-3B55757CEF51}" type="parTrans" cxnId="{0B47E3F5-EB85-429A-861E-085DFDE68B0B}">
      <dgm:prSet/>
      <dgm:spPr/>
      <dgm:t>
        <a:bodyPr/>
        <a:lstStyle/>
        <a:p>
          <a:endParaRPr lang="en-US"/>
        </a:p>
      </dgm:t>
    </dgm:pt>
    <dgm:pt modelId="{9FEB93F3-0563-4F33-8FB0-A9C4F58D69CE}" type="sibTrans" cxnId="{0B47E3F5-EB85-429A-861E-085DFDE68B0B}">
      <dgm:prSet/>
      <dgm:spPr/>
      <dgm:t>
        <a:bodyPr/>
        <a:lstStyle/>
        <a:p>
          <a:endParaRPr lang="en-US"/>
        </a:p>
      </dgm:t>
    </dgm:pt>
    <dgm:pt modelId="{3147781E-C733-4959-B033-B58F61E72908}">
      <dgm:prSet/>
      <dgm:spPr/>
      <dgm:t>
        <a:bodyPr/>
        <a:lstStyle/>
        <a:p>
          <a:r>
            <a:rPr lang="en-US" sz="2600" dirty="0"/>
            <a:t>Community Dynamics</a:t>
          </a:r>
          <a:endParaRPr lang="en-US" sz="2600" dirty="0"/>
        </a:p>
      </dgm:t>
    </dgm:pt>
    <dgm:pt modelId="{B2D6BB03-4ED6-46AE-B99B-59D3E1429CB5}" type="parTrans" cxnId="{ED8742E5-D2F5-4A86-A027-30C49F5D7961}">
      <dgm:prSet/>
      <dgm:spPr/>
      <dgm:t>
        <a:bodyPr/>
        <a:lstStyle/>
        <a:p>
          <a:endParaRPr lang="en-US"/>
        </a:p>
      </dgm:t>
    </dgm:pt>
    <dgm:pt modelId="{0E1F6126-5F9E-435E-96F4-88FF43E5F70E}" type="sibTrans" cxnId="{ED8742E5-D2F5-4A86-A027-30C49F5D7961}">
      <dgm:prSet/>
      <dgm:spPr/>
      <dgm:t>
        <a:bodyPr/>
        <a:lstStyle/>
        <a:p>
          <a:endParaRPr lang="en-US"/>
        </a:p>
      </dgm:t>
    </dgm:pt>
    <dgm:pt modelId="{C4B66DB7-D80C-40CE-A57C-FEFBFC3A135F}" type="pres">
      <dgm:prSet presAssocID="{74C1EB1D-EE5B-4C64-808F-173E416E6737}" presName="linear" presStyleCnt="0">
        <dgm:presLayoutVars>
          <dgm:dir/>
          <dgm:animLvl val="lvl"/>
          <dgm:resizeHandles val="exact"/>
        </dgm:presLayoutVars>
      </dgm:prSet>
      <dgm:spPr/>
      <dgm:t>
        <a:bodyPr/>
        <a:lstStyle/>
        <a:p>
          <a:endParaRPr lang="en-US"/>
        </a:p>
      </dgm:t>
    </dgm:pt>
    <dgm:pt modelId="{70219604-7A0B-4314-BCA6-B9C36CAA1F19}" type="pres">
      <dgm:prSet presAssocID="{0D45C362-835F-4748-9E2D-14B990FAA186}" presName="parentLin" presStyleCnt="0"/>
      <dgm:spPr/>
    </dgm:pt>
    <dgm:pt modelId="{73310E0F-CA45-4195-8B13-078399C0BB2F}" type="pres">
      <dgm:prSet presAssocID="{0D45C362-835F-4748-9E2D-14B990FAA186}" presName="parentLeftMargin" presStyleLbl="node1" presStyleIdx="0" presStyleCnt="1"/>
      <dgm:spPr/>
      <dgm:t>
        <a:bodyPr/>
        <a:lstStyle/>
        <a:p>
          <a:endParaRPr lang="en-US"/>
        </a:p>
      </dgm:t>
    </dgm:pt>
    <dgm:pt modelId="{82615372-C250-42F1-95F5-3FDEA0C05706}" type="pres">
      <dgm:prSet presAssocID="{0D45C362-835F-4748-9E2D-14B990FAA186}" presName="parentText" presStyleLbl="node1" presStyleIdx="0" presStyleCnt="1">
        <dgm:presLayoutVars>
          <dgm:chMax val="0"/>
          <dgm:bulletEnabled val="1"/>
        </dgm:presLayoutVars>
      </dgm:prSet>
      <dgm:spPr/>
      <dgm:t>
        <a:bodyPr/>
        <a:lstStyle/>
        <a:p>
          <a:endParaRPr lang="en-US"/>
        </a:p>
      </dgm:t>
    </dgm:pt>
    <dgm:pt modelId="{E92302F4-D8A3-4005-968A-14B6AFE1C56D}" type="pres">
      <dgm:prSet presAssocID="{0D45C362-835F-4748-9E2D-14B990FAA186}" presName="negativeSpace" presStyleCnt="0"/>
      <dgm:spPr/>
    </dgm:pt>
    <dgm:pt modelId="{F624263A-58FD-4EE7-8BF3-5BECFE64B2B2}" type="pres">
      <dgm:prSet presAssocID="{0D45C362-835F-4748-9E2D-14B990FAA186}" presName="childText" presStyleLbl="conFgAcc1" presStyleIdx="0" presStyleCnt="1">
        <dgm:presLayoutVars>
          <dgm:bulletEnabled val="1"/>
        </dgm:presLayoutVars>
      </dgm:prSet>
      <dgm:spPr/>
      <dgm:t>
        <a:bodyPr/>
        <a:lstStyle/>
        <a:p>
          <a:endParaRPr lang="en-US"/>
        </a:p>
      </dgm:t>
    </dgm:pt>
  </dgm:ptLst>
  <dgm:cxnLst>
    <dgm:cxn modelId="{70CCDD31-8556-4055-AF68-B7C40CF5B6BD}" type="presOf" srcId="{11657462-7BBD-4CA5-B4BF-91724B7458D2}" destId="{F624263A-58FD-4EE7-8BF3-5BECFE64B2B2}" srcOrd="0" destOrd="0" presId="urn:microsoft.com/office/officeart/2005/8/layout/list1"/>
    <dgm:cxn modelId="{56C27697-B700-4414-A52B-7E1855D2398E}" type="presOf" srcId="{0D45C362-835F-4748-9E2D-14B990FAA186}" destId="{73310E0F-CA45-4195-8B13-078399C0BB2F}" srcOrd="0" destOrd="0" presId="urn:microsoft.com/office/officeart/2005/8/layout/list1"/>
    <dgm:cxn modelId="{F4CC72D0-F80B-4506-B5C6-A031C1E975FF}" srcId="{74C1EB1D-EE5B-4C64-808F-173E416E6737}" destId="{0D45C362-835F-4748-9E2D-14B990FAA186}" srcOrd="0" destOrd="0" parTransId="{83706787-7C2D-4A80-B8CC-23002C5BE74A}" sibTransId="{074F403B-335C-4D10-B567-AA4F24AE33DA}"/>
    <dgm:cxn modelId="{F1E80398-726F-4436-9D78-2E4E612F5308}" srcId="{11657462-7BBD-4CA5-B4BF-91724B7458D2}" destId="{14A0B18B-6AD2-4383-9ED2-83E47EFCA36C}" srcOrd="1" destOrd="0" parTransId="{884BCF13-3F61-4D38-8518-CF250BE16DB3}" sibTransId="{4B354272-E045-4B09-82AB-269921AB697F}"/>
    <dgm:cxn modelId="{7E5520DF-B924-46AF-9E98-7678FE397ABC}" type="presOf" srcId="{0D45C362-835F-4748-9E2D-14B990FAA186}" destId="{82615372-C250-42F1-95F5-3FDEA0C05706}" srcOrd="1" destOrd="0" presId="urn:microsoft.com/office/officeart/2005/8/layout/list1"/>
    <dgm:cxn modelId="{F34772B5-806A-4DB2-ACE4-B9A51ACF9CD6}" type="presOf" srcId="{14A0B18B-6AD2-4383-9ED2-83E47EFCA36C}" destId="{F624263A-58FD-4EE7-8BF3-5BECFE64B2B2}" srcOrd="0" destOrd="2" presId="urn:microsoft.com/office/officeart/2005/8/layout/list1"/>
    <dgm:cxn modelId="{C69A796B-1A76-4F5F-B4C1-3E3E1DD1ACF9}" type="presOf" srcId="{3147781E-C733-4959-B033-B58F61E72908}" destId="{F624263A-58FD-4EE7-8BF3-5BECFE64B2B2}" srcOrd="0" destOrd="4" presId="urn:microsoft.com/office/officeart/2005/8/layout/list1"/>
    <dgm:cxn modelId="{82234B4D-A0D7-4DC9-A3A3-D2FAA3A79257}" type="presOf" srcId="{74C1EB1D-EE5B-4C64-808F-173E416E6737}" destId="{C4B66DB7-D80C-40CE-A57C-FEFBFC3A135F}" srcOrd="0" destOrd="0" presId="urn:microsoft.com/office/officeart/2005/8/layout/list1"/>
    <dgm:cxn modelId="{EEC0147F-94B4-4CBA-8D5E-0CB57EF791C1}" srcId="{11657462-7BBD-4CA5-B4BF-91724B7458D2}" destId="{396EEE5E-2933-4048-B3FB-FF402677386B}" srcOrd="0" destOrd="0" parTransId="{55E136B4-F82F-4488-B338-11CDD33BE88A}" sibTransId="{4204C563-BA66-4852-A177-DA95AC39A0EC}"/>
    <dgm:cxn modelId="{095AC4AE-FDBF-407D-8298-BB60FD6B6159}" srcId="{0D45C362-835F-4748-9E2D-14B990FAA186}" destId="{11657462-7BBD-4CA5-B4BF-91724B7458D2}" srcOrd="0" destOrd="0" parTransId="{A4E287A6-955F-4939-BB53-5326B18EA867}" sibTransId="{8EB5472C-F65A-4B7F-88E2-8B8773AA07AF}"/>
    <dgm:cxn modelId="{0B47E3F5-EB85-429A-861E-085DFDE68B0B}" srcId="{11657462-7BBD-4CA5-B4BF-91724B7458D2}" destId="{9E09B51E-6A83-4CDE-9118-312979070060}" srcOrd="2" destOrd="0" parTransId="{14F7B6DE-7479-4085-908B-3B55757CEF51}" sibTransId="{9FEB93F3-0563-4F33-8FB0-A9C4F58D69CE}"/>
    <dgm:cxn modelId="{ED8742E5-D2F5-4A86-A027-30C49F5D7961}" srcId="{11657462-7BBD-4CA5-B4BF-91724B7458D2}" destId="{3147781E-C733-4959-B033-B58F61E72908}" srcOrd="3" destOrd="0" parTransId="{B2D6BB03-4ED6-46AE-B99B-59D3E1429CB5}" sibTransId="{0E1F6126-5F9E-435E-96F4-88FF43E5F70E}"/>
    <dgm:cxn modelId="{798524CC-91B4-4216-8FA5-03A155B5F0CC}" type="presOf" srcId="{9E09B51E-6A83-4CDE-9118-312979070060}" destId="{F624263A-58FD-4EE7-8BF3-5BECFE64B2B2}" srcOrd="0" destOrd="3" presId="urn:microsoft.com/office/officeart/2005/8/layout/list1"/>
    <dgm:cxn modelId="{F3763C81-1532-49FB-89E0-1DAC1406CABE}" type="presOf" srcId="{396EEE5E-2933-4048-B3FB-FF402677386B}" destId="{F624263A-58FD-4EE7-8BF3-5BECFE64B2B2}" srcOrd="0" destOrd="1" presId="urn:microsoft.com/office/officeart/2005/8/layout/list1"/>
    <dgm:cxn modelId="{5F78A17B-AEFF-4E10-BBC4-1FCDB7F89976}" type="presParOf" srcId="{C4B66DB7-D80C-40CE-A57C-FEFBFC3A135F}" destId="{70219604-7A0B-4314-BCA6-B9C36CAA1F19}" srcOrd="0" destOrd="0" presId="urn:microsoft.com/office/officeart/2005/8/layout/list1"/>
    <dgm:cxn modelId="{23FB0931-4988-45C6-9F40-F833B3F403E4}" type="presParOf" srcId="{70219604-7A0B-4314-BCA6-B9C36CAA1F19}" destId="{73310E0F-CA45-4195-8B13-078399C0BB2F}" srcOrd="0" destOrd="0" presId="urn:microsoft.com/office/officeart/2005/8/layout/list1"/>
    <dgm:cxn modelId="{EECFA6AD-D72B-4E0A-B47F-78ECF8111E9D}" type="presParOf" srcId="{70219604-7A0B-4314-BCA6-B9C36CAA1F19}" destId="{82615372-C250-42F1-95F5-3FDEA0C05706}" srcOrd="1" destOrd="0" presId="urn:microsoft.com/office/officeart/2005/8/layout/list1"/>
    <dgm:cxn modelId="{51DE9AC3-E04C-4A38-84CD-FAD9DAEB8224}" type="presParOf" srcId="{C4B66DB7-D80C-40CE-A57C-FEFBFC3A135F}" destId="{E92302F4-D8A3-4005-968A-14B6AFE1C56D}" srcOrd="1" destOrd="0" presId="urn:microsoft.com/office/officeart/2005/8/layout/list1"/>
    <dgm:cxn modelId="{52EAF067-B074-4A8D-B979-84A85B579CFA}" type="presParOf" srcId="{C4B66DB7-D80C-40CE-A57C-FEFBFC3A135F}" destId="{F624263A-58FD-4EE7-8BF3-5BECFE64B2B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0CC70-3B30-4918-A403-0504FCD3DAF3}">
      <dsp:nvSpPr>
        <dsp:cNvPr id="0" name=""/>
        <dsp:cNvSpPr/>
      </dsp:nvSpPr>
      <dsp:spPr>
        <a:xfrm>
          <a:off x="0" y="2120"/>
          <a:ext cx="8081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D5165-E196-4314-8765-A13E74DAEA81}">
      <dsp:nvSpPr>
        <dsp:cNvPr id="0" name=""/>
        <dsp:cNvSpPr/>
      </dsp:nvSpPr>
      <dsp:spPr>
        <a:xfrm>
          <a:off x="0" y="2120"/>
          <a:ext cx="8081266" cy="72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prstClr val="black"/>
              </a:solidFill>
              <a:latin typeface="+mn-lt"/>
              <a:ea typeface="Tahoma" panose="020B0604030504040204" pitchFamily="34" charset="0"/>
              <a:cs typeface="Tahoma" panose="020B0604030504040204" pitchFamily="34" charset="0"/>
            </a:rPr>
            <a:t>Fiscal Policies and Best Practices – </a:t>
          </a:r>
          <a:r>
            <a:rPr lang="en-US" sz="3200" kern="1200" dirty="0">
              <a:solidFill>
                <a:prstClr val="black"/>
              </a:solidFill>
              <a:latin typeface="+mn-lt"/>
              <a:ea typeface="Tahoma" panose="020B0604030504040204" pitchFamily="34" charset="0"/>
              <a:cs typeface="Tahoma" panose="020B0604030504040204" pitchFamily="34" charset="0"/>
            </a:rPr>
            <a:t>20%</a:t>
          </a:r>
          <a:endParaRPr lang="en-US" sz="3200" kern="1200" dirty="0">
            <a:latin typeface="+mn-lt"/>
          </a:endParaRPr>
        </a:p>
      </dsp:txBody>
      <dsp:txXfrm>
        <a:off x="0" y="2120"/>
        <a:ext cx="8081266" cy="723193"/>
      </dsp:txXfrm>
    </dsp:sp>
    <dsp:sp modelId="{5612E735-7731-480D-AA9B-1E795087D38D}">
      <dsp:nvSpPr>
        <dsp:cNvPr id="0" name=""/>
        <dsp:cNvSpPr/>
      </dsp:nvSpPr>
      <dsp:spPr>
        <a:xfrm>
          <a:off x="0" y="725313"/>
          <a:ext cx="8081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F4B0C-E961-4899-959B-63544345E7AC}">
      <dsp:nvSpPr>
        <dsp:cNvPr id="0" name=""/>
        <dsp:cNvSpPr/>
      </dsp:nvSpPr>
      <dsp:spPr>
        <a:xfrm>
          <a:off x="0" y="725313"/>
          <a:ext cx="8081266" cy="72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a:solidFill>
                <a:prstClr val="black"/>
              </a:solidFill>
              <a:latin typeface="+mn-lt"/>
              <a:ea typeface="Tahoma" panose="020B0604030504040204" pitchFamily="34" charset="0"/>
              <a:cs typeface="Tahoma" panose="020B0604030504040204" pitchFamily="34" charset="0"/>
            </a:rPr>
            <a:t>Performance Measurement – </a:t>
          </a:r>
          <a:r>
            <a:rPr lang="en-US" sz="3200" kern="1200" dirty="0">
              <a:solidFill>
                <a:prstClr val="black"/>
              </a:solidFill>
              <a:latin typeface="+mn-lt"/>
              <a:ea typeface="Tahoma" panose="020B0604030504040204" pitchFamily="34" charset="0"/>
              <a:cs typeface="Tahoma" panose="020B0604030504040204" pitchFamily="34" charset="0"/>
            </a:rPr>
            <a:t>15%</a:t>
          </a:r>
        </a:p>
      </dsp:txBody>
      <dsp:txXfrm>
        <a:off x="0" y="725313"/>
        <a:ext cx="8081266" cy="723193"/>
      </dsp:txXfrm>
    </dsp:sp>
    <dsp:sp modelId="{4800A183-E106-4467-9DDB-2DEAD1457EF5}">
      <dsp:nvSpPr>
        <dsp:cNvPr id="0" name=""/>
        <dsp:cNvSpPr/>
      </dsp:nvSpPr>
      <dsp:spPr>
        <a:xfrm>
          <a:off x="0" y="1448506"/>
          <a:ext cx="8081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1A3E8-3410-4A86-A6B7-589A3805707C}">
      <dsp:nvSpPr>
        <dsp:cNvPr id="0" name=""/>
        <dsp:cNvSpPr/>
      </dsp:nvSpPr>
      <dsp:spPr>
        <a:xfrm>
          <a:off x="0" y="1448506"/>
          <a:ext cx="8081266" cy="72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a:solidFill>
                <a:prstClr val="black"/>
              </a:solidFill>
              <a:latin typeface="+mn-lt"/>
              <a:ea typeface="Tahoma" panose="020B0604030504040204" pitchFamily="34" charset="0"/>
              <a:cs typeface="Tahoma" panose="020B0604030504040204" pitchFamily="34" charset="0"/>
            </a:rPr>
            <a:t>Budget Presentation Award – </a:t>
          </a:r>
          <a:r>
            <a:rPr lang="en-US" sz="3200" kern="1200" dirty="0">
              <a:solidFill>
                <a:prstClr val="black"/>
              </a:solidFill>
              <a:latin typeface="+mn-lt"/>
              <a:ea typeface="Tahoma" panose="020B0604030504040204" pitchFamily="34" charset="0"/>
              <a:cs typeface="Tahoma" panose="020B0604030504040204" pitchFamily="34" charset="0"/>
            </a:rPr>
            <a:t>10%</a:t>
          </a:r>
        </a:p>
      </dsp:txBody>
      <dsp:txXfrm>
        <a:off x="0" y="1448506"/>
        <a:ext cx="8081266" cy="723193"/>
      </dsp:txXfrm>
    </dsp:sp>
    <dsp:sp modelId="{6AC52029-8088-4517-9D36-EDCF3B76C8B6}">
      <dsp:nvSpPr>
        <dsp:cNvPr id="0" name=""/>
        <dsp:cNvSpPr/>
      </dsp:nvSpPr>
      <dsp:spPr>
        <a:xfrm>
          <a:off x="0" y="2171699"/>
          <a:ext cx="8081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06058-A4CA-4E92-95CD-DDCF7AFCA544}">
      <dsp:nvSpPr>
        <dsp:cNvPr id="0" name=""/>
        <dsp:cNvSpPr/>
      </dsp:nvSpPr>
      <dsp:spPr>
        <a:xfrm>
          <a:off x="0" y="2171700"/>
          <a:ext cx="8081266" cy="72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spc="28" dirty="0">
              <a:solidFill>
                <a:prstClr val="black"/>
              </a:solidFill>
              <a:latin typeface="+mn-lt"/>
              <a:ea typeface="Tahoma" panose="020B0604030504040204" pitchFamily="34" charset="0"/>
              <a:cs typeface="Tahoma" panose="020B0604030504040204" pitchFamily="34" charset="0"/>
            </a:rPr>
            <a:t>Budget Process / Budget Types </a:t>
          </a:r>
          <a:r>
            <a:rPr lang="en-US" sz="3200" b="1" kern="1200" dirty="0">
              <a:solidFill>
                <a:prstClr val="black"/>
              </a:solidFill>
              <a:latin typeface="+mn-lt"/>
              <a:ea typeface="Tahoma" panose="020B0604030504040204" pitchFamily="34" charset="0"/>
              <a:cs typeface="Tahoma" panose="020B0604030504040204" pitchFamily="34" charset="0"/>
            </a:rPr>
            <a:t>–</a:t>
          </a:r>
          <a:r>
            <a:rPr lang="en-US" sz="3200" b="1" kern="1200" spc="-121" dirty="0">
              <a:solidFill>
                <a:prstClr val="black"/>
              </a:solidFill>
              <a:latin typeface="+mn-lt"/>
              <a:ea typeface="Tahoma" panose="020B0604030504040204" pitchFamily="34" charset="0"/>
              <a:cs typeface="Tahoma" panose="020B0604030504040204" pitchFamily="34" charset="0"/>
            </a:rPr>
            <a:t> </a:t>
          </a:r>
          <a:r>
            <a:rPr lang="en-US" sz="3200" kern="1200" spc="-121" dirty="0">
              <a:solidFill>
                <a:prstClr val="black"/>
              </a:solidFill>
              <a:latin typeface="+mn-lt"/>
              <a:ea typeface="Tahoma" panose="020B0604030504040204" pitchFamily="34" charset="0"/>
              <a:cs typeface="Tahoma" panose="020B0604030504040204" pitchFamily="34" charset="0"/>
            </a:rPr>
            <a:t>20</a:t>
          </a:r>
          <a:r>
            <a:rPr lang="en-US" sz="3200" kern="1200" dirty="0">
              <a:solidFill>
                <a:prstClr val="black"/>
              </a:solidFill>
              <a:latin typeface="+mn-lt"/>
              <a:ea typeface="Tahoma" panose="020B0604030504040204" pitchFamily="34" charset="0"/>
              <a:cs typeface="Tahoma" panose="020B0604030504040204" pitchFamily="34" charset="0"/>
            </a:rPr>
            <a:t>%</a:t>
          </a:r>
        </a:p>
      </dsp:txBody>
      <dsp:txXfrm>
        <a:off x="0" y="2171700"/>
        <a:ext cx="8081266" cy="723193"/>
      </dsp:txXfrm>
    </dsp:sp>
    <dsp:sp modelId="{A6B4A4F3-4049-49D0-AED9-4B99C7E92164}">
      <dsp:nvSpPr>
        <dsp:cNvPr id="0" name=""/>
        <dsp:cNvSpPr/>
      </dsp:nvSpPr>
      <dsp:spPr>
        <a:xfrm>
          <a:off x="0" y="2894893"/>
          <a:ext cx="8081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F2BA6-124F-4FD1-A092-FCF886924C32}">
      <dsp:nvSpPr>
        <dsp:cNvPr id="0" name=""/>
        <dsp:cNvSpPr/>
      </dsp:nvSpPr>
      <dsp:spPr>
        <a:xfrm>
          <a:off x="0" y="2894893"/>
          <a:ext cx="8081266" cy="72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a:solidFill>
                <a:prstClr val="black"/>
              </a:solidFill>
              <a:latin typeface="+mn-lt"/>
              <a:ea typeface="Tahoma" panose="020B0604030504040204" pitchFamily="34" charset="0"/>
              <a:cs typeface="Tahoma" panose="020B0604030504040204" pitchFamily="34" charset="0"/>
            </a:rPr>
            <a:t>Revenue Management and Forecasting – </a:t>
          </a:r>
          <a:r>
            <a:rPr lang="en-US" sz="3200" kern="1200" dirty="0">
              <a:solidFill>
                <a:prstClr val="black"/>
              </a:solidFill>
              <a:latin typeface="+mn-lt"/>
              <a:ea typeface="Tahoma" panose="020B0604030504040204" pitchFamily="34" charset="0"/>
              <a:cs typeface="Tahoma" panose="020B0604030504040204" pitchFamily="34" charset="0"/>
            </a:rPr>
            <a:t>20%</a:t>
          </a:r>
        </a:p>
      </dsp:txBody>
      <dsp:txXfrm>
        <a:off x="0" y="2894893"/>
        <a:ext cx="8081266" cy="723193"/>
      </dsp:txXfrm>
    </dsp:sp>
    <dsp:sp modelId="{6A207400-E7B2-4F9C-8F25-89D031F0B0EC}">
      <dsp:nvSpPr>
        <dsp:cNvPr id="0" name=""/>
        <dsp:cNvSpPr/>
      </dsp:nvSpPr>
      <dsp:spPr>
        <a:xfrm>
          <a:off x="0" y="3618086"/>
          <a:ext cx="8081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CD485-29D6-42E4-B215-B089DA21CD54}">
      <dsp:nvSpPr>
        <dsp:cNvPr id="0" name=""/>
        <dsp:cNvSpPr/>
      </dsp:nvSpPr>
      <dsp:spPr>
        <a:xfrm>
          <a:off x="0" y="3618086"/>
          <a:ext cx="8081266" cy="72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a:solidFill>
                <a:prstClr val="black"/>
              </a:solidFill>
              <a:latin typeface="+mn-lt"/>
              <a:ea typeface="Tahoma" panose="020B0604030504040204" pitchFamily="34" charset="0"/>
              <a:cs typeface="Tahoma" panose="020B0604030504040204" pitchFamily="34" charset="0"/>
            </a:rPr>
            <a:t>CIP and Financial Planning – </a:t>
          </a:r>
          <a:r>
            <a:rPr lang="en-US" sz="3200" kern="1200" dirty="0">
              <a:solidFill>
                <a:prstClr val="black"/>
              </a:solidFill>
              <a:latin typeface="+mn-lt"/>
              <a:ea typeface="Tahoma" panose="020B0604030504040204" pitchFamily="34" charset="0"/>
              <a:cs typeface="Tahoma" panose="020B0604030504040204" pitchFamily="34" charset="0"/>
            </a:rPr>
            <a:t>15%</a:t>
          </a:r>
        </a:p>
      </dsp:txBody>
      <dsp:txXfrm>
        <a:off x="0" y="3618086"/>
        <a:ext cx="8081266" cy="7231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4263A-58FD-4EE7-8BF3-5BECFE64B2B2}">
      <dsp:nvSpPr>
        <dsp:cNvPr id="0" name=""/>
        <dsp:cNvSpPr/>
      </dsp:nvSpPr>
      <dsp:spPr>
        <a:xfrm>
          <a:off x="0" y="449236"/>
          <a:ext cx="5916705" cy="3858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202" tIns="520700" rIns="459202" bIns="177800" numCol="1" spcCol="1270" anchor="t" anchorCtr="0">
          <a:noAutofit/>
        </a:bodyPr>
        <a:lstStyle/>
        <a:p>
          <a:pPr marL="228600" lvl="1" indent="-228600" algn="l" defTabSz="1111250">
            <a:lnSpc>
              <a:spcPct val="90000"/>
            </a:lnSpc>
            <a:spcBef>
              <a:spcPct val="0"/>
            </a:spcBef>
            <a:spcAft>
              <a:spcPct val="15000"/>
            </a:spcAft>
            <a:buChar char="••"/>
          </a:pPr>
          <a:r>
            <a:rPr lang="en-US" sz="2500" b="1" kern="1200" spc="-5" dirty="0" smtClean="0">
              <a:latin typeface="Calibri"/>
              <a:cs typeface="Calibri"/>
            </a:rPr>
            <a:t>Develop and disseminate broad goals</a:t>
          </a:r>
          <a:endParaRPr lang="en-US" sz="2500" b="1" kern="1200" dirty="0"/>
        </a:p>
        <a:p>
          <a:pPr marL="457200" lvl="2" indent="-228600" algn="l" defTabSz="1111250">
            <a:lnSpc>
              <a:spcPct val="90000"/>
            </a:lnSpc>
            <a:spcBef>
              <a:spcPct val="0"/>
            </a:spcBef>
            <a:spcAft>
              <a:spcPct val="15000"/>
            </a:spcAft>
            <a:buChar char="••"/>
          </a:pPr>
          <a:r>
            <a:rPr lang="en-US" sz="2500" kern="1200" dirty="0" smtClean="0">
              <a:latin typeface="Calibri"/>
              <a:cs typeface="Calibri"/>
            </a:rPr>
            <a:t>Be based on stakeholder concerns.</a:t>
          </a:r>
          <a:endParaRPr lang="en-US" sz="2500" kern="1200" dirty="0" smtClean="0">
            <a:latin typeface="Calibri"/>
            <a:cs typeface="Calibri"/>
          </a:endParaRPr>
        </a:p>
        <a:p>
          <a:pPr marL="457200" lvl="2" indent="-228600" algn="l" defTabSz="1111250">
            <a:lnSpc>
              <a:spcPct val="90000"/>
            </a:lnSpc>
            <a:spcBef>
              <a:spcPct val="0"/>
            </a:spcBef>
            <a:spcAft>
              <a:spcPct val="15000"/>
            </a:spcAft>
            <a:buChar char="••"/>
          </a:pPr>
          <a:r>
            <a:rPr lang="en-US" sz="2500" kern="1200" dirty="0" smtClean="0">
              <a:latin typeface="Calibri"/>
              <a:cs typeface="Calibri"/>
            </a:rPr>
            <a:t>Link to the Budget</a:t>
          </a:r>
          <a:endParaRPr lang="en-US" sz="2500" kern="1200" dirty="0">
            <a:latin typeface="Calibri"/>
            <a:cs typeface="Calibri"/>
          </a:endParaRPr>
        </a:p>
        <a:p>
          <a:pPr marL="457200" lvl="2" indent="-228600" algn="l" defTabSz="1111250">
            <a:lnSpc>
              <a:spcPct val="90000"/>
            </a:lnSpc>
            <a:spcBef>
              <a:spcPct val="0"/>
            </a:spcBef>
            <a:spcAft>
              <a:spcPct val="15000"/>
            </a:spcAft>
            <a:buChar char="••"/>
          </a:pPr>
          <a:r>
            <a:rPr lang="en-US" sz="2500" kern="1200" dirty="0" smtClean="0">
              <a:latin typeface="Calibri"/>
              <a:cs typeface="Calibri"/>
            </a:rPr>
            <a:t>Be Outcome Driven</a:t>
          </a:r>
          <a:endParaRPr lang="en-US" sz="2500" kern="1200" dirty="0" smtClean="0">
            <a:latin typeface="Calibri"/>
            <a:cs typeface="Calibri"/>
          </a:endParaRPr>
        </a:p>
        <a:p>
          <a:pPr marL="457200" lvl="2" indent="-228600" algn="l" defTabSz="1111250">
            <a:lnSpc>
              <a:spcPct val="90000"/>
            </a:lnSpc>
            <a:spcBef>
              <a:spcPct val="0"/>
            </a:spcBef>
            <a:spcAft>
              <a:spcPct val="15000"/>
            </a:spcAft>
            <a:buChar char="••"/>
          </a:pPr>
          <a:r>
            <a:rPr lang="en-US" sz="2500" kern="1200" dirty="0" smtClean="0">
              <a:latin typeface="Calibri"/>
              <a:cs typeface="Calibri"/>
            </a:rPr>
            <a:t>Be supported by </a:t>
          </a:r>
          <a:br>
            <a:rPr lang="en-US" sz="2500" kern="1200" dirty="0" smtClean="0">
              <a:latin typeface="Calibri"/>
              <a:cs typeface="Calibri"/>
            </a:rPr>
          </a:br>
          <a:r>
            <a:rPr lang="en-US" sz="2500" kern="1200" dirty="0" smtClean="0">
              <a:latin typeface="Calibri"/>
              <a:cs typeface="Calibri"/>
            </a:rPr>
            <a:t>Elected Officials</a:t>
          </a:r>
          <a:endParaRPr lang="en-US" sz="2500" kern="1200" dirty="0" smtClean="0">
            <a:latin typeface="Calibri"/>
            <a:cs typeface="Calibri"/>
          </a:endParaRPr>
        </a:p>
        <a:p>
          <a:pPr marL="457200" lvl="2" indent="-228600" algn="l" defTabSz="1111250">
            <a:lnSpc>
              <a:spcPct val="90000"/>
            </a:lnSpc>
            <a:spcBef>
              <a:spcPct val="0"/>
            </a:spcBef>
            <a:spcAft>
              <a:spcPct val="15000"/>
            </a:spcAft>
            <a:buChar char="••"/>
          </a:pPr>
          <a:r>
            <a:rPr lang="en-US" sz="2500" kern="1200" dirty="0" smtClean="0">
              <a:latin typeface="Calibri"/>
              <a:cs typeface="Calibri"/>
            </a:rPr>
            <a:t>Disseminate – Publish the goals.</a:t>
          </a:r>
          <a:endParaRPr lang="en-US" sz="2500" kern="1200" dirty="0">
            <a:latin typeface="Calibri"/>
            <a:cs typeface="Calibri"/>
          </a:endParaRPr>
        </a:p>
      </dsp:txBody>
      <dsp:txXfrm>
        <a:off x="0" y="449236"/>
        <a:ext cx="5916705" cy="3858750"/>
      </dsp:txXfrm>
    </dsp:sp>
    <dsp:sp modelId="{82615372-C250-42F1-95F5-3FDEA0C05706}">
      <dsp:nvSpPr>
        <dsp:cNvPr id="0" name=""/>
        <dsp:cNvSpPr/>
      </dsp:nvSpPr>
      <dsp:spPr>
        <a:xfrm>
          <a:off x="295835" y="80236"/>
          <a:ext cx="4141694"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46" tIns="0" rIns="156546" bIns="0" numCol="1" spcCol="1270" anchor="ctr" anchorCtr="0">
          <a:noAutofit/>
        </a:bodyPr>
        <a:lstStyle/>
        <a:p>
          <a:pPr lvl="0" algn="ctr" defTabSz="1600200">
            <a:lnSpc>
              <a:spcPct val="90000"/>
            </a:lnSpc>
            <a:spcBef>
              <a:spcPct val="0"/>
            </a:spcBef>
            <a:spcAft>
              <a:spcPct val="35000"/>
            </a:spcAft>
          </a:pPr>
          <a:r>
            <a:rPr lang="en-US" sz="3600" b="1" kern="1200" spc="-5" dirty="0">
              <a:effectLst>
                <a:outerShdw blurRad="38100" dist="38100" dir="2700000" algn="tl">
                  <a:srgbClr val="000000">
                    <a:alpha val="43137"/>
                  </a:srgbClr>
                </a:outerShdw>
              </a:effectLst>
            </a:rPr>
            <a:t>Element </a:t>
          </a:r>
          <a:r>
            <a:rPr lang="en-US" sz="3600" b="1" kern="1200" spc="-5" dirty="0" smtClean="0">
              <a:effectLst>
                <a:outerShdw blurRad="38100" dist="38100" dir="2700000" algn="tl">
                  <a:srgbClr val="000000">
                    <a:alpha val="43137"/>
                  </a:srgbClr>
                </a:outerShdw>
              </a:effectLst>
            </a:rPr>
            <a:t>3</a:t>
          </a:r>
          <a:endParaRPr lang="en-US" sz="3600" kern="1200" dirty="0">
            <a:effectLst>
              <a:outerShdw blurRad="38100" dist="38100" dir="2700000" algn="tl">
                <a:srgbClr val="000000">
                  <a:alpha val="43137"/>
                </a:srgbClr>
              </a:outerShdw>
            </a:effectLst>
          </a:endParaRPr>
        </a:p>
      </dsp:txBody>
      <dsp:txXfrm>
        <a:off x="331861" y="116262"/>
        <a:ext cx="4069642" cy="6659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4263A-58FD-4EE7-8BF3-5BECFE64B2B2}">
      <dsp:nvSpPr>
        <dsp:cNvPr id="0" name=""/>
        <dsp:cNvSpPr/>
      </dsp:nvSpPr>
      <dsp:spPr>
        <a:xfrm>
          <a:off x="0" y="720810"/>
          <a:ext cx="5916705" cy="3379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202" tIns="604012" rIns="459202" bIns="206248" numCol="1" spcCol="1270" anchor="t" anchorCtr="0">
          <a:noAutofit/>
        </a:bodyPr>
        <a:lstStyle/>
        <a:p>
          <a:pPr marL="285750" lvl="1" indent="-285750" algn="l" defTabSz="1289050">
            <a:lnSpc>
              <a:spcPct val="90000"/>
            </a:lnSpc>
            <a:spcBef>
              <a:spcPct val="0"/>
            </a:spcBef>
            <a:spcAft>
              <a:spcPct val="15000"/>
            </a:spcAft>
            <a:buChar char="••"/>
          </a:pPr>
          <a:r>
            <a:rPr lang="en-US" sz="2900" b="1" kern="1200" spc="-5" dirty="0" smtClean="0">
              <a:latin typeface="Calibri"/>
              <a:cs typeface="Calibri"/>
            </a:rPr>
            <a:t>Adopt Financial Policies</a:t>
          </a:r>
          <a:endParaRPr lang="en-US" sz="2900" b="1" kern="1200" dirty="0"/>
        </a:p>
        <a:p>
          <a:pPr marL="571500" lvl="2" indent="-285750" algn="l" defTabSz="1289050">
            <a:lnSpc>
              <a:spcPct val="90000"/>
            </a:lnSpc>
            <a:spcBef>
              <a:spcPct val="0"/>
            </a:spcBef>
            <a:spcAft>
              <a:spcPct val="15000"/>
            </a:spcAft>
            <a:buChar char="••"/>
          </a:pPr>
          <a:r>
            <a:rPr lang="en-US" sz="2900" kern="1200" dirty="0" smtClean="0"/>
            <a:t>Policies are adopted by the governing body</a:t>
          </a:r>
          <a:endParaRPr lang="en-US" sz="2900" kern="1200" dirty="0" smtClean="0">
            <a:latin typeface="Calibri"/>
            <a:cs typeface="Calibri"/>
          </a:endParaRPr>
        </a:p>
        <a:p>
          <a:pPr marL="571500" lvl="2" indent="-285750" algn="l" defTabSz="1289050" rtl="0">
            <a:lnSpc>
              <a:spcPct val="90000"/>
            </a:lnSpc>
            <a:spcBef>
              <a:spcPct val="0"/>
            </a:spcBef>
            <a:spcAft>
              <a:spcPct val="15000"/>
            </a:spcAft>
            <a:buChar char="••"/>
          </a:pPr>
          <a:r>
            <a:rPr lang="en-US" sz="2900" kern="1200" smtClean="0"/>
            <a:t>All fiscal policies should have an element for measuring performance and reporting</a:t>
          </a:r>
          <a:endParaRPr lang="en-US" sz="2900" kern="1200" dirty="0"/>
        </a:p>
      </dsp:txBody>
      <dsp:txXfrm>
        <a:off x="0" y="720810"/>
        <a:ext cx="5916705" cy="3379950"/>
      </dsp:txXfrm>
    </dsp:sp>
    <dsp:sp modelId="{82615372-C250-42F1-95F5-3FDEA0C05706}">
      <dsp:nvSpPr>
        <dsp:cNvPr id="0" name=""/>
        <dsp:cNvSpPr/>
      </dsp:nvSpPr>
      <dsp:spPr>
        <a:xfrm>
          <a:off x="1008532" y="197223"/>
          <a:ext cx="4141694"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46" tIns="0" rIns="156546" bIns="0" numCol="1" spcCol="1270" anchor="ctr" anchorCtr="0">
          <a:noAutofit/>
        </a:bodyPr>
        <a:lstStyle/>
        <a:p>
          <a:pPr lvl="0" algn="ctr" defTabSz="1600200">
            <a:lnSpc>
              <a:spcPct val="90000"/>
            </a:lnSpc>
            <a:spcBef>
              <a:spcPct val="0"/>
            </a:spcBef>
            <a:spcAft>
              <a:spcPct val="35000"/>
            </a:spcAft>
          </a:pPr>
          <a:r>
            <a:rPr lang="en-US" sz="3600" b="1" kern="1200" spc="-5" dirty="0">
              <a:effectLst>
                <a:outerShdw blurRad="38100" dist="38100" dir="2700000" algn="tl">
                  <a:srgbClr val="000000">
                    <a:alpha val="43137"/>
                  </a:srgbClr>
                </a:outerShdw>
              </a:effectLst>
            </a:rPr>
            <a:t>Element </a:t>
          </a:r>
          <a:r>
            <a:rPr lang="en-US" sz="3600" b="1" kern="1200" spc="-5" dirty="0" smtClean="0">
              <a:effectLst>
                <a:outerShdw blurRad="38100" dist="38100" dir="2700000" algn="tl">
                  <a:srgbClr val="000000">
                    <a:alpha val="43137"/>
                  </a:srgbClr>
                </a:outerShdw>
              </a:effectLst>
            </a:rPr>
            <a:t>4</a:t>
          </a:r>
          <a:endParaRPr lang="en-US" sz="3600" kern="1200" dirty="0">
            <a:effectLst>
              <a:outerShdw blurRad="38100" dist="38100" dir="2700000" algn="tl">
                <a:srgbClr val="000000">
                  <a:alpha val="43137"/>
                </a:srgbClr>
              </a:outerShdw>
            </a:effectLst>
          </a:endParaRPr>
        </a:p>
      </dsp:txBody>
      <dsp:txXfrm>
        <a:off x="1050322" y="239013"/>
        <a:ext cx="4058114" cy="772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AE4CF-C745-464C-872E-4CB31077BF6E}">
      <dsp:nvSpPr>
        <dsp:cNvPr id="0" name=""/>
        <dsp:cNvSpPr/>
      </dsp:nvSpPr>
      <dsp:spPr>
        <a:xfrm>
          <a:off x="0" y="2017"/>
          <a:ext cx="81253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3A2D8B-4593-4B9C-B532-2BFEF00826D1}">
      <dsp:nvSpPr>
        <dsp:cNvPr id="0" name=""/>
        <dsp:cNvSpPr/>
      </dsp:nvSpPr>
      <dsp:spPr>
        <a:xfrm>
          <a:off x="0" y="2017"/>
          <a:ext cx="2825830" cy="4127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US" sz="2400" b="1" kern="1200" dirty="0"/>
            <a:t>Establish policy on the General Fund’s spendable and unassigned fund balance based on the  government’s own circumstances:</a:t>
          </a:r>
        </a:p>
      </dsp:txBody>
      <dsp:txXfrm>
        <a:off x="0" y="2017"/>
        <a:ext cx="2825830" cy="4127098"/>
      </dsp:txXfrm>
    </dsp:sp>
    <dsp:sp modelId="{75BE2359-A53E-44A3-9A93-669C6605E26E}">
      <dsp:nvSpPr>
        <dsp:cNvPr id="0" name=""/>
        <dsp:cNvSpPr/>
      </dsp:nvSpPr>
      <dsp:spPr>
        <a:xfrm>
          <a:off x="2925096" y="40910"/>
          <a:ext cx="5194929" cy="77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Predictability of revenues</a:t>
          </a:r>
        </a:p>
      </dsp:txBody>
      <dsp:txXfrm>
        <a:off x="2925096" y="40910"/>
        <a:ext cx="5194929" cy="777861"/>
      </dsp:txXfrm>
    </dsp:sp>
    <dsp:sp modelId="{E214CA35-FD0E-45A5-B0D3-ABA1B552C0F6}">
      <dsp:nvSpPr>
        <dsp:cNvPr id="0" name=""/>
        <dsp:cNvSpPr/>
      </dsp:nvSpPr>
      <dsp:spPr>
        <a:xfrm>
          <a:off x="2825830" y="818771"/>
          <a:ext cx="52941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D46AC1-8014-4594-AF4C-015007DEF8CE}">
      <dsp:nvSpPr>
        <dsp:cNvPr id="0" name=""/>
        <dsp:cNvSpPr/>
      </dsp:nvSpPr>
      <dsp:spPr>
        <a:xfrm>
          <a:off x="2925096" y="857664"/>
          <a:ext cx="5194929" cy="77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Volatility of expenditures</a:t>
          </a:r>
        </a:p>
      </dsp:txBody>
      <dsp:txXfrm>
        <a:off x="2925096" y="857664"/>
        <a:ext cx="5194929" cy="777861"/>
      </dsp:txXfrm>
    </dsp:sp>
    <dsp:sp modelId="{ADFAC983-1650-4493-BADE-23D7162481BF}">
      <dsp:nvSpPr>
        <dsp:cNvPr id="0" name=""/>
        <dsp:cNvSpPr/>
      </dsp:nvSpPr>
      <dsp:spPr>
        <a:xfrm>
          <a:off x="2825830" y="1635526"/>
          <a:ext cx="52941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6A1E7B-E399-4D60-93F5-884212803F4F}">
      <dsp:nvSpPr>
        <dsp:cNvPr id="0" name=""/>
        <dsp:cNvSpPr/>
      </dsp:nvSpPr>
      <dsp:spPr>
        <a:xfrm>
          <a:off x="2925096" y="1674419"/>
          <a:ext cx="5194929" cy="77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Risk of significant one-time outlays (disasters)</a:t>
          </a:r>
        </a:p>
      </dsp:txBody>
      <dsp:txXfrm>
        <a:off x="2925096" y="1674419"/>
        <a:ext cx="5194929" cy="777861"/>
      </dsp:txXfrm>
    </dsp:sp>
    <dsp:sp modelId="{E74499CB-2C20-46A7-8DCF-EB26C230C0C0}">
      <dsp:nvSpPr>
        <dsp:cNvPr id="0" name=""/>
        <dsp:cNvSpPr/>
      </dsp:nvSpPr>
      <dsp:spPr>
        <a:xfrm>
          <a:off x="2825830" y="2452280"/>
          <a:ext cx="52941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A7F049-D44E-4D1B-8232-24F4E1003CB4}">
      <dsp:nvSpPr>
        <dsp:cNvPr id="0" name=""/>
        <dsp:cNvSpPr/>
      </dsp:nvSpPr>
      <dsp:spPr>
        <a:xfrm>
          <a:off x="2925096" y="2491173"/>
          <a:ext cx="5194929" cy="77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Commitments and assignments</a:t>
          </a:r>
        </a:p>
      </dsp:txBody>
      <dsp:txXfrm>
        <a:off x="2925096" y="2491173"/>
        <a:ext cx="5194929" cy="777861"/>
      </dsp:txXfrm>
    </dsp:sp>
    <dsp:sp modelId="{3FCDEC95-3724-4E8C-AB7E-F5F9A025DC35}">
      <dsp:nvSpPr>
        <dsp:cNvPr id="0" name=""/>
        <dsp:cNvSpPr/>
      </dsp:nvSpPr>
      <dsp:spPr>
        <a:xfrm>
          <a:off x="2825830" y="3269034"/>
          <a:ext cx="52941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F8AA59-8575-4749-9A44-2561BC496EFF}">
      <dsp:nvSpPr>
        <dsp:cNvPr id="0" name=""/>
        <dsp:cNvSpPr/>
      </dsp:nvSpPr>
      <dsp:spPr>
        <a:xfrm>
          <a:off x="2925096" y="3307927"/>
          <a:ext cx="5194929" cy="77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Conformity with legal/regulatory constraints</a:t>
          </a:r>
        </a:p>
      </dsp:txBody>
      <dsp:txXfrm>
        <a:off x="2925096" y="3307927"/>
        <a:ext cx="5194929" cy="777861"/>
      </dsp:txXfrm>
    </dsp:sp>
    <dsp:sp modelId="{704345D9-879E-49EF-A42E-3B96A83FB937}">
      <dsp:nvSpPr>
        <dsp:cNvPr id="0" name=""/>
        <dsp:cNvSpPr/>
      </dsp:nvSpPr>
      <dsp:spPr>
        <a:xfrm>
          <a:off x="2825830" y="4085789"/>
          <a:ext cx="52941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4263A-58FD-4EE7-8BF3-5BECFE64B2B2}">
      <dsp:nvSpPr>
        <dsp:cNvPr id="0" name=""/>
        <dsp:cNvSpPr/>
      </dsp:nvSpPr>
      <dsp:spPr>
        <a:xfrm>
          <a:off x="0" y="481007"/>
          <a:ext cx="5916705" cy="3874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202" tIns="624840" rIns="459202"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spc="-10" smtClean="0">
              <a:latin typeface="Calibri"/>
              <a:cs typeface="Calibri"/>
            </a:rPr>
            <a:t>Develop Programmatic, Operating, and Capital Policies and Plans</a:t>
          </a:r>
          <a:endParaRPr lang="en-US" sz="3000" b="1" kern="1200" dirty="0"/>
        </a:p>
        <a:p>
          <a:pPr marL="571500" lvl="2" indent="-285750" algn="l" defTabSz="1333500">
            <a:lnSpc>
              <a:spcPct val="90000"/>
            </a:lnSpc>
            <a:spcBef>
              <a:spcPct val="0"/>
            </a:spcBef>
            <a:spcAft>
              <a:spcPct val="15000"/>
            </a:spcAft>
            <a:buChar char="••"/>
          </a:pPr>
          <a:r>
            <a:rPr lang="en-US" sz="3000" kern="1200" spc="-5" dirty="0" smtClean="0">
              <a:latin typeface="Calibri"/>
              <a:cs typeface="Calibri"/>
            </a:rPr>
            <a:t>Service and program policies and plans translate broad goals into strategies for achieving those goals</a:t>
          </a:r>
          <a:endParaRPr lang="en-US" sz="3000" kern="1200" dirty="0">
            <a:latin typeface="Calibri"/>
            <a:cs typeface="Calibri"/>
          </a:endParaRPr>
        </a:p>
      </dsp:txBody>
      <dsp:txXfrm>
        <a:off x="0" y="481007"/>
        <a:ext cx="5916705" cy="3874500"/>
      </dsp:txXfrm>
    </dsp:sp>
    <dsp:sp modelId="{82615372-C250-42F1-95F5-3FDEA0C05706}">
      <dsp:nvSpPr>
        <dsp:cNvPr id="0" name=""/>
        <dsp:cNvSpPr/>
      </dsp:nvSpPr>
      <dsp:spPr>
        <a:xfrm>
          <a:off x="1008532" y="0"/>
          <a:ext cx="4141694"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46" tIns="0" rIns="156546" bIns="0" numCol="1" spcCol="1270" anchor="ctr" anchorCtr="0">
          <a:noAutofit/>
        </a:bodyPr>
        <a:lstStyle/>
        <a:p>
          <a:pPr lvl="0" algn="ctr" defTabSz="1600200">
            <a:lnSpc>
              <a:spcPct val="90000"/>
            </a:lnSpc>
            <a:spcBef>
              <a:spcPct val="0"/>
            </a:spcBef>
            <a:spcAft>
              <a:spcPct val="35000"/>
            </a:spcAft>
          </a:pPr>
          <a:r>
            <a:rPr lang="en-US" sz="3600" b="1" kern="1200" spc="-5" dirty="0">
              <a:effectLst>
                <a:outerShdw blurRad="38100" dist="38100" dir="2700000" algn="tl">
                  <a:srgbClr val="000000">
                    <a:alpha val="43137"/>
                  </a:srgbClr>
                </a:outerShdw>
              </a:effectLst>
            </a:rPr>
            <a:t>Element </a:t>
          </a:r>
          <a:r>
            <a:rPr lang="en-US" sz="3600" b="1" kern="1200" spc="-5" dirty="0" smtClean="0">
              <a:effectLst>
                <a:outerShdw blurRad="38100" dist="38100" dir="2700000" algn="tl">
                  <a:srgbClr val="000000">
                    <a:alpha val="43137"/>
                  </a:srgbClr>
                </a:outerShdw>
              </a:effectLst>
            </a:rPr>
            <a:t>5</a:t>
          </a:r>
          <a:endParaRPr lang="en-US" sz="3600" kern="1200" dirty="0">
            <a:effectLst>
              <a:outerShdw blurRad="38100" dist="38100" dir="2700000" algn="tl">
                <a:srgbClr val="000000">
                  <a:alpha val="43137"/>
                </a:srgbClr>
              </a:outerShdw>
            </a:effectLst>
          </a:endParaRPr>
        </a:p>
      </dsp:txBody>
      <dsp:txXfrm>
        <a:off x="1051763" y="43231"/>
        <a:ext cx="4055232" cy="7991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4263A-58FD-4EE7-8BF3-5BECFE64B2B2}">
      <dsp:nvSpPr>
        <dsp:cNvPr id="0" name=""/>
        <dsp:cNvSpPr/>
      </dsp:nvSpPr>
      <dsp:spPr>
        <a:xfrm>
          <a:off x="0" y="725496"/>
          <a:ext cx="5916705" cy="3430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202" tIns="687324" rIns="459202" bIns="234696" numCol="1" spcCol="1270" anchor="t" anchorCtr="0">
          <a:noAutofit/>
        </a:bodyPr>
        <a:lstStyle/>
        <a:p>
          <a:pPr marL="285750" lvl="1" indent="-285750" algn="l" defTabSz="1466850">
            <a:lnSpc>
              <a:spcPct val="90000"/>
            </a:lnSpc>
            <a:spcBef>
              <a:spcPct val="0"/>
            </a:spcBef>
            <a:spcAft>
              <a:spcPct val="15000"/>
            </a:spcAft>
            <a:buChar char="••"/>
          </a:pPr>
          <a:r>
            <a:rPr lang="en-US" sz="3300" kern="1200" spc="-10" dirty="0" smtClean="0">
              <a:latin typeface="Calibri"/>
              <a:cs typeface="Calibri"/>
            </a:rPr>
            <a:t>Develop programs and services that are consistent with policies and plans.</a:t>
          </a:r>
          <a:endParaRPr lang="en-US" sz="3300" b="1" kern="1200" dirty="0"/>
        </a:p>
        <a:p>
          <a:pPr marL="571500" lvl="2" indent="-285750" algn="l" defTabSz="1466850">
            <a:lnSpc>
              <a:spcPct val="90000"/>
            </a:lnSpc>
            <a:spcBef>
              <a:spcPct val="0"/>
            </a:spcBef>
            <a:spcAft>
              <a:spcPct val="15000"/>
            </a:spcAft>
            <a:buChar char="••"/>
          </a:pPr>
          <a:r>
            <a:rPr lang="en-US" sz="3300" kern="1200" spc="-5" dirty="0" smtClean="0">
              <a:latin typeface="Calibri"/>
              <a:cs typeface="Calibri"/>
            </a:rPr>
            <a:t>Performance Measures</a:t>
          </a:r>
          <a:endParaRPr lang="en-US" sz="3300" kern="1200" dirty="0">
            <a:latin typeface="Calibri"/>
            <a:cs typeface="Calibri"/>
          </a:endParaRPr>
        </a:p>
        <a:p>
          <a:pPr marL="571500" lvl="2" indent="-285750" algn="l" defTabSz="1466850">
            <a:lnSpc>
              <a:spcPct val="90000"/>
            </a:lnSpc>
            <a:spcBef>
              <a:spcPct val="0"/>
            </a:spcBef>
            <a:spcAft>
              <a:spcPct val="15000"/>
            </a:spcAft>
            <a:buChar char="••"/>
          </a:pPr>
          <a:r>
            <a:rPr lang="en-US" sz="3300" kern="1200" dirty="0" smtClean="0">
              <a:latin typeface="Calibri"/>
              <a:cs typeface="Calibri"/>
            </a:rPr>
            <a:t>Benchmarks</a:t>
          </a:r>
          <a:endParaRPr lang="en-US" sz="3300" kern="1200" dirty="0">
            <a:latin typeface="Calibri"/>
            <a:cs typeface="Calibri"/>
          </a:endParaRPr>
        </a:p>
      </dsp:txBody>
      <dsp:txXfrm>
        <a:off x="0" y="725496"/>
        <a:ext cx="5916705" cy="3430350"/>
      </dsp:txXfrm>
    </dsp:sp>
    <dsp:sp modelId="{82615372-C250-42F1-95F5-3FDEA0C05706}">
      <dsp:nvSpPr>
        <dsp:cNvPr id="0" name=""/>
        <dsp:cNvSpPr/>
      </dsp:nvSpPr>
      <dsp:spPr>
        <a:xfrm>
          <a:off x="1008532" y="129690"/>
          <a:ext cx="4141694"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46" tIns="0" rIns="156546" bIns="0" numCol="1" spcCol="1270" anchor="ctr" anchorCtr="0">
          <a:noAutofit/>
        </a:bodyPr>
        <a:lstStyle/>
        <a:p>
          <a:pPr lvl="0" algn="ctr" defTabSz="1600200">
            <a:lnSpc>
              <a:spcPct val="90000"/>
            </a:lnSpc>
            <a:spcBef>
              <a:spcPct val="0"/>
            </a:spcBef>
            <a:spcAft>
              <a:spcPct val="35000"/>
            </a:spcAft>
          </a:pPr>
          <a:r>
            <a:rPr lang="en-US" sz="3600" b="1" kern="1200" spc="-5" dirty="0">
              <a:effectLst>
                <a:outerShdw blurRad="38100" dist="38100" dir="2700000" algn="tl">
                  <a:srgbClr val="000000">
                    <a:alpha val="43137"/>
                  </a:srgbClr>
                </a:outerShdw>
              </a:effectLst>
            </a:rPr>
            <a:t>Element </a:t>
          </a:r>
          <a:r>
            <a:rPr lang="en-US" sz="3600" b="1" kern="1200" spc="-5" dirty="0" smtClean="0">
              <a:effectLst>
                <a:outerShdw blurRad="38100" dist="38100" dir="2700000" algn="tl">
                  <a:srgbClr val="000000">
                    <a:alpha val="43137"/>
                  </a:srgbClr>
                </a:outerShdw>
              </a:effectLst>
            </a:rPr>
            <a:t>6</a:t>
          </a:r>
          <a:endParaRPr lang="en-US" sz="3600" kern="1200" dirty="0">
            <a:effectLst>
              <a:outerShdw blurRad="38100" dist="38100" dir="2700000" algn="tl">
                <a:srgbClr val="000000">
                  <a:alpha val="43137"/>
                </a:srgbClr>
              </a:outerShdw>
            </a:effectLst>
          </a:endParaRPr>
        </a:p>
      </dsp:txBody>
      <dsp:txXfrm>
        <a:off x="1056087" y="177245"/>
        <a:ext cx="4046584" cy="8790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710C-9A72-4E5D-8126-E7BCA8009A6D}">
      <dsp:nvSpPr>
        <dsp:cNvPr id="0" name=""/>
        <dsp:cNvSpPr/>
      </dsp:nvSpPr>
      <dsp:spPr>
        <a:xfrm>
          <a:off x="0" y="1081948"/>
          <a:ext cx="7799294" cy="3220768"/>
        </a:xfrm>
        <a:prstGeom prst="rect">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5312" tIns="520700" rIns="605312" bIns="199136" numCol="1" spcCol="1270" anchor="t" anchorCtr="0">
          <a:noAutofit/>
        </a:bodyPr>
        <a:lstStyle/>
        <a:p>
          <a:pPr marL="285750" lvl="1" indent="-285750" algn="l" defTabSz="1244600" rtl="0">
            <a:lnSpc>
              <a:spcPct val="90000"/>
            </a:lnSpc>
            <a:spcBef>
              <a:spcPct val="0"/>
            </a:spcBef>
            <a:spcAft>
              <a:spcPct val="15000"/>
            </a:spcAft>
            <a:buChar char="••"/>
          </a:pPr>
          <a:endParaRPr lang="en-US" sz="2800" kern="1200" dirty="0"/>
        </a:p>
        <a:p>
          <a:pPr marL="228600" lvl="1" indent="-228600" algn="l" defTabSz="1066800" rtl="0">
            <a:lnSpc>
              <a:spcPct val="90000"/>
            </a:lnSpc>
            <a:spcBef>
              <a:spcPct val="0"/>
            </a:spcBef>
            <a:spcAft>
              <a:spcPct val="15000"/>
            </a:spcAft>
            <a:buChar char="••"/>
          </a:pPr>
          <a:r>
            <a:rPr lang="en-US" sz="2400" b="1" kern="1200" dirty="0"/>
            <a:t>Relies on the management structure </a:t>
          </a:r>
          <a:r>
            <a:rPr lang="en-US" sz="2400" kern="1200" dirty="0"/>
            <a:t>(process and  systems) to ensure compliance with the adopted  budget</a:t>
          </a:r>
        </a:p>
        <a:p>
          <a:pPr marL="228600" lvl="1" indent="-228600" algn="l" defTabSz="1066800" rtl="0">
            <a:lnSpc>
              <a:spcPct val="90000"/>
            </a:lnSpc>
            <a:spcBef>
              <a:spcPct val="0"/>
            </a:spcBef>
            <a:spcAft>
              <a:spcPct val="15000"/>
            </a:spcAft>
            <a:buChar char="••"/>
          </a:pPr>
          <a:r>
            <a:rPr lang="en-US" sz="2400" kern="1200" dirty="0"/>
            <a:t>Institutes procedures to review budget periodically (budget to actual comparisons) either monthly or quarterly</a:t>
          </a:r>
        </a:p>
      </dsp:txBody>
      <dsp:txXfrm>
        <a:off x="0" y="1081948"/>
        <a:ext cx="7799294" cy="3220768"/>
      </dsp:txXfrm>
    </dsp:sp>
    <dsp:sp modelId="{0B51A96D-BFFF-484D-9CCA-6DEB079F8C1F}">
      <dsp:nvSpPr>
        <dsp:cNvPr id="0" name=""/>
        <dsp:cNvSpPr/>
      </dsp:nvSpPr>
      <dsp:spPr>
        <a:xfrm>
          <a:off x="134471" y="528231"/>
          <a:ext cx="7426078" cy="1165902"/>
        </a:xfrm>
        <a:prstGeom prst="roundRect">
          <a:avLst/>
        </a:prstGeom>
        <a:solidFill>
          <a:schemeClr val="accent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56" tIns="0" rIns="206356" bIns="0" numCol="1" spcCol="1270" anchor="ctr" anchorCtr="0">
          <a:noAutofit/>
        </a:bodyPr>
        <a:lstStyle/>
        <a:p>
          <a:pPr lvl="0" algn="ctr" defTabSz="1244600" rtl="0">
            <a:lnSpc>
              <a:spcPct val="90000"/>
            </a:lnSpc>
            <a:spcBef>
              <a:spcPct val="0"/>
            </a:spcBef>
            <a:spcAft>
              <a:spcPct val="35000"/>
            </a:spcAft>
          </a:pPr>
          <a:r>
            <a:rPr lang="en-US" sz="2800" b="1" kern="1200" dirty="0">
              <a:solidFill>
                <a:schemeClr val="bg1"/>
              </a:solidFill>
              <a:effectLst>
                <a:outerShdw blurRad="38100" dist="38100" dir="2700000" algn="tl">
                  <a:srgbClr val="000000">
                    <a:alpha val="43137"/>
                  </a:srgbClr>
                </a:outerShdw>
              </a:effectLst>
            </a:rPr>
            <a:t>Develop mechanism for budgetary compliance</a:t>
          </a:r>
        </a:p>
      </dsp:txBody>
      <dsp:txXfrm>
        <a:off x="191386" y="585146"/>
        <a:ext cx="7312248" cy="10520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710C-9A72-4E5D-8126-E7BCA8009A6D}">
      <dsp:nvSpPr>
        <dsp:cNvPr id="0" name=""/>
        <dsp:cNvSpPr/>
      </dsp:nvSpPr>
      <dsp:spPr>
        <a:xfrm>
          <a:off x="0" y="822379"/>
          <a:ext cx="7799294" cy="2878313"/>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5312" tIns="541528" rIns="605312" bIns="64008" numCol="1" spcCol="1270" anchor="t" anchorCtr="0">
          <a:noAutofit/>
        </a:bodyPr>
        <a:lstStyle/>
        <a:p>
          <a:pPr marL="57150" lvl="1" indent="-57150" algn="l" defTabSz="400050" rtl="0">
            <a:lnSpc>
              <a:spcPct val="90000"/>
            </a:lnSpc>
            <a:spcBef>
              <a:spcPct val="0"/>
            </a:spcBef>
            <a:spcAft>
              <a:spcPct val="15000"/>
            </a:spcAft>
            <a:buChar char="••"/>
          </a:pPr>
          <a:endParaRPr lang="en-US" sz="900" kern="1200" dirty="0"/>
        </a:p>
        <a:p>
          <a:pPr marL="228600" lvl="1" indent="-228600" algn="l" defTabSz="1066800" rtl="0">
            <a:lnSpc>
              <a:spcPct val="90000"/>
            </a:lnSpc>
            <a:spcBef>
              <a:spcPct val="0"/>
            </a:spcBef>
            <a:spcAft>
              <a:spcPct val="15000"/>
            </a:spcAft>
            <a:buChar char="••"/>
          </a:pPr>
          <a:r>
            <a:rPr lang="en-US" altLang="en-US" sz="2400" kern="1200" dirty="0" smtClean="0">
              <a:cs typeface="Calibri" panose="020F0502020204030204" pitchFamily="34" charset="0"/>
            </a:rPr>
            <a:t>Develop a budget process for preparing and  adopting a budget</a:t>
          </a:r>
          <a:endParaRPr lang="en-US" sz="2400" kern="1200" dirty="0"/>
        </a:p>
        <a:p>
          <a:pPr marL="228600" lvl="1" indent="-228600" algn="l" defTabSz="1066800" rtl="0">
            <a:lnSpc>
              <a:spcPct val="90000"/>
            </a:lnSpc>
            <a:spcBef>
              <a:spcPct val="0"/>
            </a:spcBef>
            <a:spcAft>
              <a:spcPct val="15000"/>
            </a:spcAft>
            <a:buChar char="••"/>
          </a:pPr>
          <a:r>
            <a:rPr lang="en-US" altLang="en-US" sz="2400" kern="1200" dirty="0" smtClean="0">
              <a:cs typeface="Calibri" panose="020F0502020204030204" pitchFamily="34" charset="0"/>
            </a:rPr>
            <a:t>Develop and evaluate financial options</a:t>
          </a:r>
          <a:br>
            <a:rPr lang="en-US" altLang="en-US" sz="2400" kern="1200" dirty="0" smtClean="0">
              <a:cs typeface="Calibri" panose="020F0502020204030204" pitchFamily="34" charset="0"/>
            </a:rPr>
          </a:br>
          <a:r>
            <a:rPr lang="en-US" altLang="en-US" sz="2400" kern="1200" dirty="0" smtClean="0">
              <a:cs typeface="Calibri" panose="020F0502020204030204" pitchFamily="34" charset="0"/>
            </a:rPr>
            <a:t>(this would include multi year or long range projections)</a:t>
          </a:r>
          <a:endParaRPr lang="en-US" sz="2400" kern="1200" dirty="0"/>
        </a:p>
        <a:p>
          <a:pPr marL="228600" lvl="1" indent="-228600" algn="l" defTabSz="1066800" rtl="0">
            <a:lnSpc>
              <a:spcPct val="90000"/>
            </a:lnSpc>
            <a:spcBef>
              <a:spcPct val="0"/>
            </a:spcBef>
            <a:spcAft>
              <a:spcPct val="15000"/>
            </a:spcAft>
            <a:buChar char="••"/>
          </a:pPr>
          <a:r>
            <a:rPr lang="en-US" altLang="en-US" sz="2400" kern="1200" dirty="0" smtClean="0">
              <a:cs typeface="Calibri" panose="020F0502020204030204" pitchFamily="34" charset="0"/>
            </a:rPr>
            <a:t>Make choices necessary to adopt a budget</a:t>
          </a:r>
          <a:endParaRPr lang="en-US" sz="2400" kern="1200" dirty="0"/>
        </a:p>
      </dsp:txBody>
      <dsp:txXfrm>
        <a:off x="0" y="822379"/>
        <a:ext cx="7799294" cy="2878313"/>
      </dsp:txXfrm>
    </dsp:sp>
    <dsp:sp modelId="{0B51A96D-BFFF-484D-9CCA-6DEB079F8C1F}">
      <dsp:nvSpPr>
        <dsp:cNvPr id="0" name=""/>
        <dsp:cNvSpPr/>
      </dsp:nvSpPr>
      <dsp:spPr>
        <a:xfrm>
          <a:off x="3034577" y="99083"/>
          <a:ext cx="4264400" cy="1138325"/>
        </a:xfrm>
        <a:prstGeom prst="roundRect">
          <a:avLst/>
        </a:prstGeom>
        <a:solidFill>
          <a:schemeClr val="accent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56" tIns="0" rIns="206356" bIns="0" numCol="1" spcCol="1270" anchor="ctr" anchorCtr="0">
          <a:noAutofit/>
        </a:bodyPr>
        <a:lstStyle/>
        <a:p>
          <a:pPr lvl="0" algn="ctr" defTabSz="1244600" rtl="0">
            <a:lnSpc>
              <a:spcPct val="90000"/>
            </a:lnSpc>
            <a:spcBef>
              <a:spcPct val="0"/>
            </a:spcBef>
            <a:spcAft>
              <a:spcPct val="35000"/>
            </a:spcAft>
          </a:pPr>
          <a:r>
            <a:rPr lang="en-US" sz="2800" b="1" kern="1200" dirty="0">
              <a:solidFill>
                <a:schemeClr val="bg1"/>
              </a:solidFill>
              <a:effectLst>
                <a:outerShdw blurRad="38100" dist="38100" dir="2700000" algn="tl">
                  <a:srgbClr val="000000">
                    <a:alpha val="43137"/>
                  </a:srgbClr>
                </a:outerShdw>
              </a:effectLst>
            </a:rPr>
            <a:t>Develop </a:t>
          </a:r>
          <a:r>
            <a:rPr lang="en-US" sz="2800" b="1" kern="1200" dirty="0" smtClean="0">
              <a:solidFill>
                <a:schemeClr val="bg1"/>
              </a:solidFill>
              <a:effectLst>
                <a:outerShdw blurRad="38100" dist="38100" dir="2700000" algn="tl">
                  <a:srgbClr val="000000">
                    <a:alpha val="43137"/>
                  </a:srgbClr>
                </a:outerShdw>
              </a:effectLst>
            </a:rPr>
            <a:t>a Budget</a:t>
          </a:r>
          <a:endParaRPr lang="en-US" sz="2800" b="1" kern="1200" dirty="0">
            <a:solidFill>
              <a:schemeClr val="bg1"/>
            </a:solidFill>
            <a:effectLst>
              <a:outerShdw blurRad="38100" dist="38100" dir="2700000" algn="tl">
                <a:srgbClr val="000000">
                  <a:alpha val="43137"/>
                </a:srgbClr>
              </a:outerShdw>
            </a:effectLst>
          </a:endParaRPr>
        </a:p>
      </dsp:txBody>
      <dsp:txXfrm>
        <a:off x="3090145" y="154651"/>
        <a:ext cx="4153264" cy="10271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710C-9A72-4E5D-8126-E7BCA8009A6D}">
      <dsp:nvSpPr>
        <dsp:cNvPr id="0" name=""/>
        <dsp:cNvSpPr/>
      </dsp:nvSpPr>
      <dsp:spPr>
        <a:xfrm>
          <a:off x="0" y="984491"/>
          <a:ext cx="8063753" cy="3371849"/>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837" tIns="520700" rIns="625837" bIns="64008" numCol="1" spcCol="1270" anchor="t" anchorCtr="0">
          <a:noAutofit/>
        </a:bodyPr>
        <a:lstStyle/>
        <a:p>
          <a:pPr marL="57150" lvl="1" indent="-57150" algn="l" defTabSz="400050" rtl="0">
            <a:lnSpc>
              <a:spcPct val="90000"/>
            </a:lnSpc>
            <a:spcBef>
              <a:spcPct val="0"/>
            </a:spcBef>
            <a:spcAft>
              <a:spcPct val="15000"/>
            </a:spcAft>
            <a:buChar char="••"/>
          </a:pPr>
          <a:endParaRPr lang="en-US" sz="900" kern="1200" dirty="0"/>
        </a:p>
        <a:p>
          <a:pPr marL="228600" lvl="1" indent="-228600" algn="l" defTabSz="1066800" rtl="0">
            <a:lnSpc>
              <a:spcPct val="90000"/>
            </a:lnSpc>
            <a:spcBef>
              <a:spcPct val="0"/>
            </a:spcBef>
            <a:spcAft>
              <a:spcPct val="15000"/>
            </a:spcAft>
            <a:buChar char="••"/>
          </a:pPr>
          <a:r>
            <a:rPr lang="en-US" sz="2400" b="1" kern="1200" spc="-15" dirty="0" smtClean="0">
              <a:latin typeface="Calibri"/>
              <a:cs typeface="Calibri"/>
            </a:rPr>
            <a:t>Develop a process for preparing and adopting a budget</a:t>
          </a:r>
          <a:endParaRPr lang="en-US" sz="2400" b="1" kern="1200" dirty="0"/>
        </a:p>
        <a:p>
          <a:pPr marL="457200" lvl="2" indent="-228600" algn="l" defTabSz="889000">
            <a:lnSpc>
              <a:spcPct val="90000"/>
            </a:lnSpc>
            <a:spcBef>
              <a:spcPct val="0"/>
            </a:spcBef>
            <a:spcAft>
              <a:spcPct val="15000"/>
            </a:spcAft>
            <a:buChar char="••"/>
          </a:pPr>
          <a:r>
            <a:rPr lang="en-US" sz="2000" kern="1200" spc="-5" dirty="0" smtClean="0">
              <a:latin typeface="Calibri"/>
              <a:cs typeface="Calibri"/>
            </a:rPr>
            <a:t>Obtain Input from Stakeholders</a:t>
          </a:r>
          <a:endParaRPr lang="en-US" sz="2000" kern="1200" spc="-5" dirty="0" smtClean="0">
            <a:latin typeface="Calibri"/>
            <a:cs typeface="Calibri"/>
          </a:endParaRPr>
        </a:p>
        <a:p>
          <a:pPr marL="457200" lvl="2" indent="-228600" algn="l" defTabSz="889000">
            <a:lnSpc>
              <a:spcPct val="90000"/>
            </a:lnSpc>
            <a:spcBef>
              <a:spcPct val="0"/>
            </a:spcBef>
            <a:spcAft>
              <a:spcPct val="15000"/>
            </a:spcAft>
            <a:buChar char="••"/>
          </a:pPr>
          <a:r>
            <a:rPr lang="en-US" sz="2000" kern="1200" spc="-5" dirty="0" smtClean="0">
              <a:latin typeface="Calibri"/>
              <a:cs typeface="Calibri"/>
            </a:rPr>
            <a:t>Create and publish a Budget Calendar</a:t>
          </a:r>
          <a:endParaRPr lang="en-US" sz="2000" kern="1200" spc="-5" dirty="0" smtClean="0">
            <a:latin typeface="Calibri"/>
            <a:cs typeface="Calibri"/>
          </a:endParaRPr>
        </a:p>
        <a:p>
          <a:pPr marL="457200" lvl="2" indent="-228600" algn="l" defTabSz="889000">
            <a:lnSpc>
              <a:spcPct val="90000"/>
            </a:lnSpc>
            <a:spcBef>
              <a:spcPct val="0"/>
            </a:spcBef>
            <a:spcAft>
              <a:spcPct val="15000"/>
            </a:spcAft>
            <a:buChar char="••"/>
          </a:pPr>
          <a:r>
            <a:rPr lang="en-US" sz="2000" kern="1200" spc="-5" dirty="0" smtClean="0">
              <a:latin typeface="Calibri"/>
              <a:cs typeface="Calibri"/>
            </a:rPr>
            <a:t>Policy Guidelines and Instructions</a:t>
          </a:r>
          <a:endParaRPr lang="en-US" sz="2000" kern="1200" spc="-5" dirty="0" smtClean="0">
            <a:latin typeface="Calibri"/>
            <a:cs typeface="Calibri"/>
          </a:endParaRPr>
        </a:p>
        <a:p>
          <a:pPr marL="457200" lvl="2" indent="-228600" algn="l" defTabSz="889000">
            <a:lnSpc>
              <a:spcPct val="90000"/>
            </a:lnSpc>
            <a:spcBef>
              <a:spcPct val="0"/>
            </a:spcBef>
            <a:spcAft>
              <a:spcPct val="15000"/>
            </a:spcAft>
            <a:buChar char="••"/>
          </a:pPr>
          <a:r>
            <a:rPr lang="en-US" sz="2000" kern="1200" spc="-5" dirty="0" smtClean="0">
              <a:latin typeface="Calibri"/>
              <a:cs typeface="Calibri"/>
            </a:rPr>
            <a:t>Coordination, Preparation and Budget Review</a:t>
          </a:r>
          <a:endParaRPr lang="en-US" sz="2000" kern="1200" spc="-5" dirty="0" smtClean="0">
            <a:latin typeface="Calibri"/>
            <a:cs typeface="Calibri"/>
          </a:endParaRPr>
        </a:p>
        <a:p>
          <a:pPr marL="457200" lvl="2" indent="-228600" algn="l" defTabSz="889000">
            <a:lnSpc>
              <a:spcPct val="90000"/>
            </a:lnSpc>
            <a:spcBef>
              <a:spcPct val="0"/>
            </a:spcBef>
            <a:spcAft>
              <a:spcPct val="15000"/>
            </a:spcAft>
            <a:buChar char="••"/>
          </a:pPr>
          <a:r>
            <a:rPr lang="en-US" sz="2000" kern="1200" spc="-5" dirty="0" smtClean="0">
              <a:latin typeface="Calibri"/>
              <a:cs typeface="Calibri"/>
            </a:rPr>
            <a:t>Discuss, Reconcile, and Resolve Conflicts</a:t>
          </a:r>
          <a:endParaRPr lang="en-US" sz="2000" kern="1200" spc="-5" dirty="0" smtClean="0">
            <a:latin typeface="Calibri"/>
            <a:cs typeface="Calibri"/>
          </a:endParaRPr>
        </a:p>
        <a:p>
          <a:pPr marL="457200" lvl="2" indent="-228600" algn="l" defTabSz="889000">
            <a:lnSpc>
              <a:spcPct val="90000"/>
            </a:lnSpc>
            <a:spcBef>
              <a:spcPct val="0"/>
            </a:spcBef>
            <a:spcAft>
              <a:spcPct val="15000"/>
            </a:spcAft>
            <a:buChar char="••"/>
          </a:pPr>
          <a:r>
            <a:rPr lang="en-US" sz="2000" kern="1200" spc="-5" dirty="0" smtClean="0">
              <a:latin typeface="Calibri"/>
              <a:cs typeface="Calibri"/>
            </a:rPr>
            <a:t>Adopt and transmit</a:t>
          </a:r>
          <a:endParaRPr lang="en-US" sz="2000" kern="1200" spc="-5" dirty="0" smtClean="0">
            <a:latin typeface="Calibri"/>
            <a:cs typeface="Calibri"/>
          </a:endParaRPr>
        </a:p>
      </dsp:txBody>
      <dsp:txXfrm>
        <a:off x="0" y="984491"/>
        <a:ext cx="8063753" cy="3371849"/>
      </dsp:txXfrm>
    </dsp:sp>
    <dsp:sp modelId="{0B51A96D-BFFF-484D-9CCA-6DEB079F8C1F}">
      <dsp:nvSpPr>
        <dsp:cNvPr id="0" name=""/>
        <dsp:cNvSpPr/>
      </dsp:nvSpPr>
      <dsp:spPr>
        <a:xfrm>
          <a:off x="3137474" y="249616"/>
          <a:ext cx="3154182" cy="1176626"/>
        </a:xfrm>
        <a:prstGeom prst="roundRect">
          <a:avLst/>
        </a:prstGeom>
        <a:solidFill>
          <a:schemeClr val="accent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53" tIns="0" rIns="213353" bIns="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Element 8</a:t>
          </a:r>
          <a:endParaRPr lang="en-US" sz="2800" b="1" kern="1200" dirty="0">
            <a:solidFill>
              <a:schemeClr val="bg1"/>
            </a:solidFill>
            <a:effectLst>
              <a:outerShdw blurRad="38100" dist="38100" dir="2700000" algn="tl">
                <a:srgbClr val="000000">
                  <a:alpha val="43137"/>
                </a:srgbClr>
              </a:outerShdw>
            </a:effectLst>
          </a:endParaRPr>
        </a:p>
      </dsp:txBody>
      <dsp:txXfrm>
        <a:off x="3194912" y="307054"/>
        <a:ext cx="3039306" cy="10617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710C-9A72-4E5D-8126-E7BCA8009A6D}">
      <dsp:nvSpPr>
        <dsp:cNvPr id="0" name=""/>
        <dsp:cNvSpPr/>
      </dsp:nvSpPr>
      <dsp:spPr>
        <a:xfrm>
          <a:off x="0" y="984491"/>
          <a:ext cx="8063753" cy="3371849"/>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837" tIns="708152" rIns="625837" bIns="64008" numCol="1" spcCol="1270" anchor="t" anchorCtr="0">
          <a:noAutofit/>
        </a:bodyPr>
        <a:lstStyle/>
        <a:p>
          <a:pPr marL="57150" lvl="1" indent="-57150" algn="l" defTabSz="400050" rtl="0">
            <a:lnSpc>
              <a:spcPct val="90000"/>
            </a:lnSpc>
            <a:spcBef>
              <a:spcPct val="0"/>
            </a:spcBef>
            <a:spcAft>
              <a:spcPct val="15000"/>
            </a:spcAft>
            <a:buChar char="••"/>
          </a:pPr>
          <a:endParaRPr lang="en-US" sz="900" kern="1200" dirty="0"/>
        </a:p>
        <a:p>
          <a:pPr marL="228600" lvl="1" indent="-228600" algn="l" defTabSz="1066800" rtl="0">
            <a:lnSpc>
              <a:spcPct val="90000"/>
            </a:lnSpc>
            <a:spcBef>
              <a:spcPct val="0"/>
            </a:spcBef>
            <a:spcAft>
              <a:spcPct val="15000"/>
            </a:spcAft>
            <a:buChar char="••"/>
          </a:pPr>
          <a:r>
            <a:rPr lang="en-US" sz="2400" b="1" kern="1200" spc="-15" dirty="0" smtClean="0">
              <a:latin typeface="Calibri"/>
              <a:cs typeface="Calibri"/>
            </a:rPr>
            <a:t>Develop and evaluate financial options</a:t>
          </a:r>
          <a:endParaRPr lang="en-US" sz="2400" b="1" kern="1200" dirty="0"/>
        </a:p>
        <a:p>
          <a:pPr marL="457200" lvl="2" indent="-228600" algn="l" defTabSz="889000">
            <a:lnSpc>
              <a:spcPct val="90000"/>
            </a:lnSpc>
            <a:spcBef>
              <a:spcPct val="0"/>
            </a:spcBef>
            <a:spcAft>
              <a:spcPct val="15000"/>
            </a:spcAft>
            <a:buChar char="••"/>
          </a:pPr>
          <a:r>
            <a:rPr lang="en-US" sz="2000" kern="1200" spc="-5" dirty="0" smtClean="0">
              <a:latin typeface="Calibri"/>
              <a:cs typeface="Calibri"/>
            </a:rPr>
            <a:t>A government should have a financial planning process that assesses the long-term financial implications of current and proposed policies.</a:t>
          </a:r>
          <a:endParaRPr lang="en-US" sz="2000" kern="1200" spc="-5" dirty="0" smtClean="0">
            <a:latin typeface="Calibri"/>
            <a:cs typeface="Calibri"/>
          </a:endParaRPr>
        </a:p>
        <a:p>
          <a:pPr marL="457200" lvl="2" indent="-228600" algn="l" defTabSz="889000">
            <a:lnSpc>
              <a:spcPct val="90000"/>
            </a:lnSpc>
            <a:spcBef>
              <a:spcPct val="0"/>
            </a:spcBef>
            <a:spcAft>
              <a:spcPct val="15000"/>
            </a:spcAft>
            <a:buChar char="••"/>
          </a:pPr>
          <a:r>
            <a:rPr lang="en-US" sz="2000" kern="1200" spc="-5" dirty="0" smtClean="0">
              <a:latin typeface="Calibri"/>
              <a:cs typeface="Calibri"/>
            </a:rPr>
            <a:t>A government should prepare multi-year projections of revenues and other resources.</a:t>
          </a:r>
          <a:endParaRPr lang="en-US" sz="2000" kern="1200" spc="-5" dirty="0" smtClean="0">
            <a:latin typeface="Calibri"/>
            <a:cs typeface="Calibri"/>
          </a:endParaRPr>
        </a:p>
        <a:p>
          <a:pPr marL="457200" lvl="2" indent="-228600" algn="l" defTabSz="889000">
            <a:lnSpc>
              <a:spcPct val="90000"/>
            </a:lnSpc>
            <a:spcBef>
              <a:spcPct val="0"/>
            </a:spcBef>
            <a:spcAft>
              <a:spcPct val="15000"/>
            </a:spcAft>
            <a:buChar char="••"/>
          </a:pPr>
          <a:r>
            <a:rPr lang="en-US" sz="2000" kern="1200" dirty="0" smtClean="0">
              <a:latin typeface="Calibri"/>
              <a:cs typeface="Calibri"/>
            </a:rPr>
            <a:t>A government should evaluate and understand the effect of potential changes to revenue source rates and bases.</a:t>
          </a:r>
          <a:endParaRPr lang="en-US" sz="2000" kern="1200" dirty="0">
            <a:latin typeface="Calibri"/>
            <a:cs typeface="Calibri"/>
          </a:endParaRPr>
        </a:p>
      </dsp:txBody>
      <dsp:txXfrm>
        <a:off x="0" y="984491"/>
        <a:ext cx="8063753" cy="3371849"/>
      </dsp:txXfrm>
    </dsp:sp>
    <dsp:sp modelId="{0B51A96D-BFFF-484D-9CCA-6DEB079F8C1F}">
      <dsp:nvSpPr>
        <dsp:cNvPr id="0" name=""/>
        <dsp:cNvSpPr/>
      </dsp:nvSpPr>
      <dsp:spPr>
        <a:xfrm>
          <a:off x="3137474" y="249616"/>
          <a:ext cx="3154182" cy="1176626"/>
        </a:xfrm>
        <a:prstGeom prst="roundRect">
          <a:avLst/>
        </a:prstGeom>
        <a:solidFill>
          <a:schemeClr val="accent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53" tIns="0" rIns="213353" bIns="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Element 9</a:t>
          </a:r>
          <a:endParaRPr lang="en-US" sz="2800" b="1" kern="1200" dirty="0">
            <a:solidFill>
              <a:schemeClr val="bg1"/>
            </a:solidFill>
            <a:effectLst>
              <a:outerShdw blurRad="38100" dist="38100" dir="2700000" algn="tl">
                <a:srgbClr val="000000">
                  <a:alpha val="43137"/>
                </a:srgbClr>
              </a:outerShdw>
            </a:effectLst>
          </a:endParaRPr>
        </a:p>
      </dsp:txBody>
      <dsp:txXfrm>
        <a:off x="3194912" y="307054"/>
        <a:ext cx="3039306" cy="10617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710C-9A72-4E5D-8126-E7BCA8009A6D}">
      <dsp:nvSpPr>
        <dsp:cNvPr id="0" name=""/>
        <dsp:cNvSpPr/>
      </dsp:nvSpPr>
      <dsp:spPr>
        <a:xfrm>
          <a:off x="0" y="995718"/>
          <a:ext cx="8063753" cy="3371849"/>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837" tIns="895604" rIns="625837" bIns="64008" numCol="1" spcCol="1270" anchor="t" anchorCtr="0">
          <a:noAutofit/>
        </a:bodyPr>
        <a:lstStyle/>
        <a:p>
          <a:pPr marL="57150" lvl="1" indent="-57150" algn="l" defTabSz="400050" rtl="0">
            <a:lnSpc>
              <a:spcPct val="90000"/>
            </a:lnSpc>
            <a:spcBef>
              <a:spcPct val="0"/>
            </a:spcBef>
            <a:spcAft>
              <a:spcPct val="15000"/>
            </a:spcAft>
            <a:buChar char="••"/>
          </a:pPr>
          <a:endParaRPr lang="en-US" sz="900" kern="1200" dirty="0"/>
        </a:p>
        <a:p>
          <a:pPr marL="228600" lvl="1" indent="-228600" algn="l" defTabSz="1066800" rtl="0">
            <a:lnSpc>
              <a:spcPct val="90000"/>
            </a:lnSpc>
            <a:spcBef>
              <a:spcPct val="0"/>
            </a:spcBef>
            <a:spcAft>
              <a:spcPct val="15000"/>
            </a:spcAft>
            <a:buChar char="••"/>
          </a:pPr>
          <a:r>
            <a:rPr lang="en-US" sz="2400" b="1" kern="1200" dirty="0" smtClean="0"/>
            <a:t>Make Choices Necessary to adopt a budget</a:t>
          </a:r>
          <a:endParaRPr lang="en-US" sz="2400" b="1" kern="1200" dirty="0"/>
        </a:p>
        <a:p>
          <a:pPr marL="457200" lvl="2" indent="-228600" algn="l" defTabSz="889000">
            <a:lnSpc>
              <a:spcPct val="90000"/>
            </a:lnSpc>
            <a:spcBef>
              <a:spcPct val="0"/>
            </a:spcBef>
            <a:spcAft>
              <a:spcPct val="15000"/>
            </a:spcAft>
            <a:buChar char="••"/>
          </a:pPr>
          <a:r>
            <a:rPr lang="en-US" sz="2000" kern="1200" spc="-5" smtClean="0">
              <a:latin typeface="Calibri"/>
              <a:cs typeface="Calibri"/>
            </a:rPr>
            <a:t>A government should prepare and present the plan for review and adoption.</a:t>
          </a:r>
          <a:endParaRPr lang="en-US" sz="2000" kern="1200" spc="-5" dirty="0" smtClean="0">
            <a:latin typeface="Calibri"/>
            <a:cs typeface="Calibri"/>
          </a:endParaRPr>
        </a:p>
        <a:p>
          <a:pPr marL="457200" lvl="2" indent="-228600" algn="l" defTabSz="889000">
            <a:lnSpc>
              <a:spcPct val="90000"/>
            </a:lnSpc>
            <a:spcBef>
              <a:spcPct val="0"/>
            </a:spcBef>
            <a:spcAft>
              <a:spcPct val="15000"/>
            </a:spcAft>
            <a:buChar char="••"/>
          </a:pPr>
          <a:r>
            <a:rPr lang="en-US" sz="2000" kern="1200" spc="-5" dirty="0" smtClean="0">
              <a:latin typeface="Calibri"/>
              <a:cs typeface="Calibri"/>
            </a:rPr>
            <a:t>Policies, plans, programs and the goals should be identified.</a:t>
          </a:r>
        </a:p>
        <a:p>
          <a:pPr marL="457200" lvl="2" indent="-228600" algn="l" defTabSz="889000">
            <a:lnSpc>
              <a:spcPct val="90000"/>
            </a:lnSpc>
            <a:spcBef>
              <a:spcPct val="0"/>
            </a:spcBef>
            <a:spcAft>
              <a:spcPct val="15000"/>
            </a:spcAft>
            <a:buChar char="••"/>
          </a:pPr>
          <a:r>
            <a:rPr lang="en-US" sz="2000" kern="1200" spc="-5" dirty="0" smtClean="0">
              <a:latin typeface="Calibri"/>
              <a:cs typeface="Calibri"/>
            </a:rPr>
            <a:t>Key issues and decisions should be highlighted.</a:t>
          </a:r>
        </a:p>
        <a:p>
          <a:pPr marL="457200" lvl="2" indent="-228600" algn="l" defTabSz="889000">
            <a:lnSpc>
              <a:spcPct val="90000"/>
            </a:lnSpc>
            <a:spcBef>
              <a:spcPct val="0"/>
            </a:spcBef>
            <a:spcAft>
              <a:spcPct val="15000"/>
            </a:spcAft>
            <a:buChar char="••"/>
          </a:pPr>
          <a:r>
            <a:rPr lang="en-US" sz="2000" kern="1200" spc="-5" dirty="0" smtClean="0">
              <a:latin typeface="Calibri"/>
              <a:cs typeface="Calibri"/>
            </a:rPr>
            <a:t>Accounting policies should be highlighted.</a:t>
          </a:r>
        </a:p>
        <a:p>
          <a:pPr marL="457200" lvl="2" indent="-228600" algn="l" defTabSz="889000">
            <a:lnSpc>
              <a:spcPct val="90000"/>
            </a:lnSpc>
            <a:spcBef>
              <a:spcPct val="0"/>
            </a:spcBef>
            <a:spcAft>
              <a:spcPct val="15000"/>
            </a:spcAft>
            <a:buChar char="••"/>
          </a:pPr>
          <a:r>
            <a:rPr lang="en-US" sz="2000" kern="1200" spc="-5" dirty="0" smtClean="0">
              <a:latin typeface="Calibri"/>
              <a:cs typeface="Calibri"/>
            </a:rPr>
            <a:t>Budget Book should be easy to understand.</a:t>
          </a:r>
        </a:p>
      </dsp:txBody>
      <dsp:txXfrm>
        <a:off x="0" y="995718"/>
        <a:ext cx="8063753" cy="3371849"/>
      </dsp:txXfrm>
    </dsp:sp>
    <dsp:sp modelId="{0B51A96D-BFFF-484D-9CCA-6DEB079F8C1F}">
      <dsp:nvSpPr>
        <dsp:cNvPr id="0" name=""/>
        <dsp:cNvSpPr/>
      </dsp:nvSpPr>
      <dsp:spPr>
        <a:xfrm>
          <a:off x="2989842" y="467829"/>
          <a:ext cx="3154182" cy="1176626"/>
        </a:xfrm>
        <a:prstGeom prst="roundRect">
          <a:avLst/>
        </a:prstGeom>
        <a:solidFill>
          <a:schemeClr val="accent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53" tIns="0" rIns="213353" bIns="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Element 10</a:t>
          </a:r>
          <a:endParaRPr lang="en-US" sz="2800" b="1" kern="1200" dirty="0">
            <a:solidFill>
              <a:schemeClr val="bg1"/>
            </a:solidFill>
            <a:effectLst>
              <a:outerShdw blurRad="38100" dist="38100" dir="2700000" algn="tl">
                <a:srgbClr val="000000">
                  <a:alpha val="43137"/>
                </a:srgbClr>
              </a:outerShdw>
            </a:effectLst>
          </a:endParaRPr>
        </a:p>
      </dsp:txBody>
      <dsp:txXfrm>
        <a:off x="3047280" y="525267"/>
        <a:ext cx="3039306" cy="106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8656A-FAD0-469E-8306-148EF740AA8C}">
      <dsp:nvSpPr>
        <dsp:cNvPr id="0" name=""/>
        <dsp:cNvSpPr/>
      </dsp:nvSpPr>
      <dsp:spPr>
        <a:xfrm>
          <a:off x="0" y="0"/>
          <a:ext cx="80906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291560-DC6B-499B-BB4D-9BCE56855027}">
      <dsp:nvSpPr>
        <dsp:cNvPr id="0" name=""/>
        <dsp:cNvSpPr/>
      </dsp:nvSpPr>
      <dsp:spPr>
        <a:xfrm>
          <a:off x="0" y="0"/>
          <a:ext cx="8090647" cy="119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Recall</a:t>
          </a:r>
          <a:r>
            <a:rPr lang="en-US" sz="2800" b="1" kern="1200" dirty="0">
              <a:solidFill>
                <a:prstClr val="black"/>
              </a:solidFill>
              <a:latin typeface="+mn-lt"/>
              <a:cs typeface="Gill Sans MT"/>
            </a:rPr>
            <a:t> </a:t>
          </a:r>
          <a:r>
            <a:rPr lang="en-US" sz="2800" kern="1200" dirty="0">
              <a:solidFill>
                <a:prstClr val="black"/>
              </a:solidFill>
              <a:latin typeface="+mn-lt"/>
              <a:cs typeface="Gill Sans MT"/>
            </a:rPr>
            <a:t>the </a:t>
          </a:r>
          <a:r>
            <a:rPr lang="en-US" sz="2800" kern="1200" dirty="0"/>
            <a:t>National Advisory Council </a:t>
          </a:r>
          <a:r>
            <a:rPr lang="en-US" sz="2800" kern="1200" spc="-5" dirty="0"/>
            <a:t>on </a:t>
          </a:r>
          <a:r>
            <a:rPr lang="en-US" sz="2800" kern="1200" spc="-20" dirty="0"/>
            <a:t>State </a:t>
          </a:r>
          <a:r>
            <a:rPr lang="en-US" sz="2800" kern="1200" dirty="0"/>
            <a:t>and</a:t>
          </a:r>
          <a:r>
            <a:rPr lang="en-US" sz="2800" kern="1200" spc="-195" dirty="0"/>
            <a:t> </a:t>
          </a:r>
          <a:r>
            <a:rPr lang="en-US" sz="2800" kern="1200" spc="-10" dirty="0"/>
            <a:t>Local  </a:t>
          </a:r>
          <a:r>
            <a:rPr lang="en-US" sz="2800" kern="1200" spc="-15" dirty="0"/>
            <a:t>Budgeting (NACSLB) principles and elements </a:t>
          </a:r>
          <a:r>
            <a:rPr lang="en-US" sz="2800" kern="1200" spc="-30" dirty="0"/>
            <a:t>for </a:t>
          </a:r>
          <a:r>
            <a:rPr lang="en-US" sz="2800" kern="1200" spc="-15" dirty="0"/>
            <a:t>budgeting  </a:t>
          </a:r>
          <a:r>
            <a:rPr lang="en-US" sz="2800" kern="1200" spc="-20" dirty="0"/>
            <a:t>best</a:t>
          </a:r>
          <a:r>
            <a:rPr lang="en-US" sz="2800" kern="1200" spc="-135" dirty="0"/>
            <a:t> </a:t>
          </a:r>
          <a:r>
            <a:rPr lang="en-US" sz="2800" kern="1200" spc="-15" dirty="0"/>
            <a:t>practices</a:t>
          </a:r>
          <a:endParaRPr lang="en-US" sz="2800" kern="1200" dirty="0">
            <a:latin typeface="+mn-lt"/>
          </a:endParaRPr>
        </a:p>
      </dsp:txBody>
      <dsp:txXfrm>
        <a:off x="0" y="0"/>
        <a:ext cx="8090647" cy="1190064"/>
      </dsp:txXfrm>
    </dsp:sp>
    <dsp:sp modelId="{7F1020E1-04E9-441E-BB5A-ABDE044B7CB0}">
      <dsp:nvSpPr>
        <dsp:cNvPr id="0" name=""/>
        <dsp:cNvSpPr/>
      </dsp:nvSpPr>
      <dsp:spPr>
        <a:xfrm>
          <a:off x="0" y="1190064"/>
          <a:ext cx="80906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2CCF0-44B3-435A-BC20-65B63E5A994B}">
      <dsp:nvSpPr>
        <dsp:cNvPr id="0" name=""/>
        <dsp:cNvSpPr/>
      </dsp:nvSpPr>
      <dsp:spPr>
        <a:xfrm>
          <a:off x="0" y="1190064"/>
          <a:ext cx="8090647" cy="119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Identify</a:t>
          </a:r>
          <a:r>
            <a:rPr lang="en-US" sz="2800" kern="1200" dirty="0">
              <a:solidFill>
                <a:prstClr val="black"/>
              </a:solidFill>
              <a:latin typeface="+mn-lt"/>
              <a:cs typeface="Gill Sans MT"/>
            </a:rPr>
            <a:t> recommended fiscal policies </a:t>
          </a:r>
        </a:p>
      </dsp:txBody>
      <dsp:txXfrm>
        <a:off x="0" y="1190064"/>
        <a:ext cx="8090647" cy="1190064"/>
      </dsp:txXfrm>
    </dsp:sp>
    <dsp:sp modelId="{1069C0B2-586B-4913-B757-89BCFE86376E}">
      <dsp:nvSpPr>
        <dsp:cNvPr id="0" name=""/>
        <dsp:cNvSpPr/>
      </dsp:nvSpPr>
      <dsp:spPr>
        <a:xfrm>
          <a:off x="0" y="2380129"/>
          <a:ext cx="80906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89D5D-2F3E-4D6B-A642-0D693FAB3C50}">
      <dsp:nvSpPr>
        <dsp:cNvPr id="0" name=""/>
        <dsp:cNvSpPr/>
      </dsp:nvSpPr>
      <dsp:spPr>
        <a:xfrm>
          <a:off x="0" y="2380129"/>
          <a:ext cx="8090647" cy="119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Define</a:t>
          </a:r>
          <a:r>
            <a:rPr lang="en-US" sz="2800" kern="1200" dirty="0">
              <a:solidFill>
                <a:prstClr val="black"/>
              </a:solidFill>
              <a:latin typeface="+mn-lt"/>
              <a:cs typeface="Gill Sans MT"/>
            </a:rPr>
            <a:t> key components of each of the fiscal policies</a:t>
          </a:r>
        </a:p>
      </dsp:txBody>
      <dsp:txXfrm>
        <a:off x="0" y="2380129"/>
        <a:ext cx="8090647" cy="1190064"/>
      </dsp:txXfrm>
    </dsp:sp>
    <dsp:sp modelId="{B66C4528-E3DF-4B74-9199-5BF38DB2CAE4}">
      <dsp:nvSpPr>
        <dsp:cNvPr id="0" name=""/>
        <dsp:cNvSpPr/>
      </dsp:nvSpPr>
      <dsp:spPr>
        <a:xfrm>
          <a:off x="0" y="3570194"/>
          <a:ext cx="80906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BCF00-28DF-4F07-B5E7-E3A74F846A69}">
      <dsp:nvSpPr>
        <dsp:cNvPr id="0" name=""/>
        <dsp:cNvSpPr/>
      </dsp:nvSpPr>
      <dsp:spPr>
        <a:xfrm>
          <a:off x="0" y="3570194"/>
          <a:ext cx="8090647" cy="119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Differentiate </a:t>
          </a:r>
          <a:r>
            <a:rPr lang="en-US" sz="2800" kern="1200" dirty="0">
              <a:solidFill>
                <a:prstClr val="black"/>
              </a:solidFill>
              <a:latin typeface="+mn-lt"/>
              <a:cs typeface="Gill Sans MT"/>
            </a:rPr>
            <a:t> the various cost of providing government services </a:t>
          </a:r>
        </a:p>
      </dsp:txBody>
      <dsp:txXfrm>
        <a:off x="0" y="3570194"/>
        <a:ext cx="8090647" cy="11900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710C-9A72-4E5D-8126-E7BCA8009A6D}">
      <dsp:nvSpPr>
        <dsp:cNvPr id="0" name=""/>
        <dsp:cNvSpPr/>
      </dsp:nvSpPr>
      <dsp:spPr>
        <a:xfrm>
          <a:off x="0" y="752675"/>
          <a:ext cx="8063753" cy="3371849"/>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837" tIns="1041400" rIns="625837" bIns="64008" numCol="1" spcCol="1270" anchor="t" anchorCtr="0">
          <a:noAutofit/>
        </a:bodyPr>
        <a:lstStyle/>
        <a:p>
          <a:pPr marL="57150" lvl="1" indent="-57150" algn="l" defTabSz="400050" rtl="0">
            <a:lnSpc>
              <a:spcPct val="90000"/>
            </a:lnSpc>
            <a:spcBef>
              <a:spcPct val="0"/>
            </a:spcBef>
            <a:spcAft>
              <a:spcPct val="15000"/>
            </a:spcAft>
            <a:buChar char="••"/>
          </a:pPr>
          <a:endParaRPr lang="en-US" sz="900" kern="1200" dirty="0"/>
        </a:p>
        <a:p>
          <a:pPr marL="228600" lvl="1" indent="-228600" algn="l" defTabSz="1066800" rtl="0">
            <a:lnSpc>
              <a:spcPct val="90000"/>
            </a:lnSpc>
            <a:spcBef>
              <a:spcPct val="0"/>
            </a:spcBef>
            <a:spcAft>
              <a:spcPct val="15000"/>
            </a:spcAft>
            <a:buChar char="••"/>
          </a:pPr>
          <a:r>
            <a:rPr lang="en-US" sz="2400" b="1" kern="1200" spc="-15" dirty="0" smtClean="0">
              <a:latin typeface="Calibri"/>
              <a:cs typeface="Calibri"/>
            </a:rPr>
            <a:t>Monitor, measure, and evaluate performance</a:t>
          </a:r>
          <a:endParaRPr lang="en-US" sz="2400" b="1" kern="1200" dirty="0"/>
        </a:p>
        <a:p>
          <a:pPr marL="342900" lvl="2" indent="-171450" algn="l" defTabSz="800100">
            <a:lnSpc>
              <a:spcPct val="90000"/>
            </a:lnSpc>
            <a:spcBef>
              <a:spcPct val="0"/>
            </a:spcBef>
            <a:spcAft>
              <a:spcPct val="15000"/>
            </a:spcAft>
            <a:buChar char="••"/>
          </a:pPr>
          <a:r>
            <a:rPr lang="en-US" sz="1800" kern="1200" spc="-5" dirty="0" smtClean="0">
              <a:latin typeface="Calibri"/>
              <a:cs typeface="Calibri"/>
            </a:rPr>
            <a:t>Evaluate the performance of programs and services.</a:t>
          </a:r>
          <a:endParaRPr lang="en-US" sz="1800" kern="1200" spc="-5" dirty="0" smtClean="0">
            <a:latin typeface="Calibri"/>
            <a:cs typeface="Calibri"/>
          </a:endParaRPr>
        </a:p>
        <a:p>
          <a:pPr marL="342900" lvl="2" indent="-171450" algn="l" defTabSz="800100">
            <a:lnSpc>
              <a:spcPct val="90000"/>
            </a:lnSpc>
            <a:spcBef>
              <a:spcPct val="0"/>
            </a:spcBef>
            <a:spcAft>
              <a:spcPct val="15000"/>
            </a:spcAft>
            <a:buChar char="••"/>
          </a:pPr>
          <a:r>
            <a:rPr lang="en-US" sz="1800" kern="1200" spc="-5" dirty="0" smtClean="0">
              <a:latin typeface="Calibri"/>
              <a:cs typeface="Calibri"/>
            </a:rPr>
            <a:t>Evaluate stakeholder satisfaction</a:t>
          </a:r>
          <a:endParaRPr lang="en-US" sz="1800" kern="1200" spc="-5" dirty="0" smtClean="0">
            <a:latin typeface="Calibri"/>
            <a:cs typeface="Calibri"/>
          </a:endParaRPr>
        </a:p>
        <a:p>
          <a:pPr marL="342900" lvl="2" indent="-171450" algn="l" defTabSz="800100">
            <a:lnSpc>
              <a:spcPct val="90000"/>
            </a:lnSpc>
            <a:spcBef>
              <a:spcPct val="0"/>
            </a:spcBef>
            <a:spcAft>
              <a:spcPct val="15000"/>
            </a:spcAft>
            <a:buChar char="••"/>
          </a:pPr>
          <a:r>
            <a:rPr lang="en-US" sz="1800" kern="1200" spc="-5" dirty="0" smtClean="0">
              <a:latin typeface="Calibri"/>
              <a:cs typeface="Calibri"/>
            </a:rPr>
            <a:t>Budget-to-actual comparisons</a:t>
          </a:r>
          <a:endParaRPr lang="en-US" sz="1800" kern="1200" spc="-5" dirty="0" smtClean="0">
            <a:latin typeface="Calibri"/>
            <a:cs typeface="Calibri"/>
          </a:endParaRPr>
        </a:p>
        <a:p>
          <a:pPr marL="342900" lvl="2" indent="-171450" algn="l" defTabSz="800100">
            <a:lnSpc>
              <a:spcPct val="90000"/>
            </a:lnSpc>
            <a:spcBef>
              <a:spcPct val="0"/>
            </a:spcBef>
            <a:spcAft>
              <a:spcPct val="15000"/>
            </a:spcAft>
            <a:buChar char="••"/>
          </a:pPr>
          <a:r>
            <a:rPr lang="en-US" sz="1800" kern="1200" spc="-5" dirty="0" smtClean="0">
              <a:latin typeface="Calibri"/>
              <a:cs typeface="Calibri"/>
            </a:rPr>
            <a:t>Financial Condition Monitoring</a:t>
          </a:r>
          <a:endParaRPr lang="en-US" sz="1800" kern="1200" spc="-5" dirty="0" smtClean="0">
            <a:latin typeface="Calibri"/>
            <a:cs typeface="Calibri"/>
          </a:endParaRPr>
        </a:p>
        <a:p>
          <a:pPr marL="342900" lvl="2" indent="-171450" algn="l" defTabSz="800100">
            <a:lnSpc>
              <a:spcPct val="90000"/>
            </a:lnSpc>
            <a:spcBef>
              <a:spcPct val="0"/>
            </a:spcBef>
            <a:spcAft>
              <a:spcPct val="15000"/>
            </a:spcAft>
            <a:buChar char="••"/>
          </a:pPr>
          <a:r>
            <a:rPr lang="en-US" sz="1800" kern="1200" spc="-5" dirty="0" smtClean="0">
              <a:latin typeface="Calibri"/>
              <a:cs typeface="Calibri"/>
            </a:rPr>
            <a:t>Monitor External Factors</a:t>
          </a:r>
          <a:endParaRPr lang="en-US" sz="1800" kern="1200" spc="-5" dirty="0" smtClean="0">
            <a:latin typeface="Calibri"/>
            <a:cs typeface="Calibri"/>
          </a:endParaRPr>
        </a:p>
        <a:p>
          <a:pPr marL="342900" lvl="2" indent="-171450" algn="l" defTabSz="800100">
            <a:lnSpc>
              <a:spcPct val="90000"/>
            </a:lnSpc>
            <a:spcBef>
              <a:spcPct val="0"/>
            </a:spcBef>
            <a:spcAft>
              <a:spcPct val="15000"/>
            </a:spcAft>
            <a:buChar char="••"/>
          </a:pPr>
          <a:r>
            <a:rPr lang="en-US" sz="1800" kern="1200" spc="-5" dirty="0" smtClean="0">
              <a:latin typeface="Calibri"/>
              <a:cs typeface="Calibri"/>
            </a:rPr>
            <a:t>Monitor Capital Programs</a:t>
          </a:r>
          <a:endParaRPr lang="en-US" sz="1800" kern="1200" spc="-5" dirty="0" smtClean="0">
            <a:latin typeface="Calibri"/>
            <a:cs typeface="Calibri"/>
          </a:endParaRPr>
        </a:p>
      </dsp:txBody>
      <dsp:txXfrm>
        <a:off x="0" y="752675"/>
        <a:ext cx="8063753" cy="3371849"/>
      </dsp:txXfrm>
    </dsp:sp>
    <dsp:sp modelId="{0B51A96D-BFFF-484D-9CCA-6DEB079F8C1F}">
      <dsp:nvSpPr>
        <dsp:cNvPr id="0" name=""/>
        <dsp:cNvSpPr/>
      </dsp:nvSpPr>
      <dsp:spPr>
        <a:xfrm>
          <a:off x="2989842" y="467829"/>
          <a:ext cx="3154182" cy="1176626"/>
        </a:xfrm>
        <a:prstGeom prst="roundRect">
          <a:avLst/>
        </a:prstGeom>
        <a:solidFill>
          <a:schemeClr val="accent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53" tIns="0" rIns="213353" bIns="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Element 11</a:t>
          </a:r>
          <a:endParaRPr lang="en-US" sz="2800" b="1" kern="1200" dirty="0">
            <a:solidFill>
              <a:schemeClr val="bg1"/>
            </a:solidFill>
            <a:effectLst>
              <a:outerShdw blurRad="38100" dist="38100" dir="2700000" algn="tl">
                <a:srgbClr val="000000">
                  <a:alpha val="43137"/>
                </a:srgbClr>
              </a:outerShdw>
            </a:effectLst>
          </a:endParaRPr>
        </a:p>
      </dsp:txBody>
      <dsp:txXfrm>
        <a:off x="3047280" y="525267"/>
        <a:ext cx="3039306" cy="10617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710C-9A72-4E5D-8126-E7BCA8009A6D}">
      <dsp:nvSpPr>
        <dsp:cNvPr id="0" name=""/>
        <dsp:cNvSpPr/>
      </dsp:nvSpPr>
      <dsp:spPr>
        <a:xfrm>
          <a:off x="0" y="437856"/>
          <a:ext cx="8063753" cy="3797720"/>
        </a:xfrm>
        <a:prstGeom prst="rect">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837" tIns="876308" rIns="625837" bIns="64008" numCol="1" spcCol="1270" anchor="t" anchorCtr="0">
          <a:noAutofit/>
        </a:bodyPr>
        <a:lstStyle/>
        <a:p>
          <a:pPr marL="57150" lvl="1" indent="-57150" algn="l" defTabSz="400050" rtl="0">
            <a:lnSpc>
              <a:spcPct val="90000"/>
            </a:lnSpc>
            <a:spcBef>
              <a:spcPct val="0"/>
            </a:spcBef>
            <a:spcAft>
              <a:spcPct val="15000"/>
            </a:spcAft>
            <a:buChar char="••"/>
          </a:pPr>
          <a:endParaRPr lang="en-US" sz="900" kern="1200" dirty="0"/>
        </a:p>
        <a:p>
          <a:pPr marL="228600" lvl="1" indent="-228600" algn="l" defTabSz="1066800" rtl="0">
            <a:lnSpc>
              <a:spcPct val="90000"/>
            </a:lnSpc>
            <a:spcBef>
              <a:spcPct val="0"/>
            </a:spcBef>
            <a:spcAft>
              <a:spcPct val="15000"/>
            </a:spcAft>
            <a:buChar char="••"/>
          </a:pPr>
          <a:r>
            <a:rPr lang="en-US" sz="2400" b="1" kern="1200" spc="-15" dirty="0" smtClean="0">
              <a:latin typeface="Calibri"/>
              <a:cs typeface="Calibri"/>
            </a:rPr>
            <a:t>Make Adjustments as Needed</a:t>
          </a:r>
          <a:endParaRPr lang="en-US" sz="2400" b="1" kern="1200" dirty="0"/>
        </a:p>
        <a:p>
          <a:pPr marL="342900" lvl="2" indent="-171450" algn="l" defTabSz="800100">
            <a:lnSpc>
              <a:spcPct val="90000"/>
            </a:lnSpc>
            <a:spcBef>
              <a:spcPct val="0"/>
            </a:spcBef>
            <a:spcAft>
              <a:spcPct val="15000"/>
            </a:spcAft>
            <a:buChar char="••"/>
          </a:pPr>
          <a:r>
            <a:rPr lang="en-US" sz="1800" kern="1200" spc="-5" smtClean="0">
              <a:latin typeface="Calibri"/>
              <a:cs typeface="Calibri"/>
            </a:rPr>
            <a:t>Unforeseen Events</a:t>
          </a:r>
          <a:endParaRPr lang="en-US" sz="1800" kern="1200" spc="-5" dirty="0" smtClean="0">
            <a:latin typeface="Calibri"/>
            <a:cs typeface="Calibri"/>
          </a:endParaRPr>
        </a:p>
        <a:p>
          <a:pPr marL="342900" lvl="2" indent="-171450" algn="l" defTabSz="800100">
            <a:lnSpc>
              <a:spcPct val="90000"/>
            </a:lnSpc>
            <a:spcBef>
              <a:spcPct val="0"/>
            </a:spcBef>
            <a:spcAft>
              <a:spcPct val="15000"/>
            </a:spcAft>
            <a:buChar char="••"/>
          </a:pPr>
          <a:r>
            <a:rPr lang="en-US" sz="1800" kern="1200" spc="-5" dirty="0" smtClean="0">
              <a:latin typeface="Calibri"/>
              <a:cs typeface="Calibri"/>
            </a:rPr>
            <a:t>Adjust policies, plans, programs, and management strategies as needed.</a:t>
          </a:r>
        </a:p>
        <a:p>
          <a:pPr marL="342900" lvl="2" indent="-171450" algn="l" defTabSz="800100">
            <a:lnSpc>
              <a:spcPct val="90000"/>
            </a:lnSpc>
            <a:spcBef>
              <a:spcPct val="0"/>
            </a:spcBef>
            <a:spcAft>
              <a:spcPct val="15000"/>
            </a:spcAft>
            <a:buChar char="••"/>
          </a:pPr>
          <a:r>
            <a:rPr lang="en-US" sz="1800" kern="1200" spc="-5" dirty="0" smtClean="0">
              <a:latin typeface="Calibri"/>
              <a:cs typeface="Calibri"/>
            </a:rPr>
            <a:t>Adjust goals if appropriate.</a:t>
          </a:r>
        </a:p>
        <a:p>
          <a:pPr marL="171450" lvl="1" indent="-171450" algn="l" defTabSz="800100">
            <a:lnSpc>
              <a:spcPct val="90000"/>
            </a:lnSpc>
            <a:spcBef>
              <a:spcPct val="0"/>
            </a:spcBef>
            <a:spcAft>
              <a:spcPct val="15000"/>
            </a:spcAft>
            <a:buChar char="••"/>
          </a:pPr>
          <a:endParaRPr lang="en-US" sz="1800" kern="1200" spc="-5" dirty="0" smtClean="0">
            <a:latin typeface="Calibri"/>
            <a:cs typeface="Calibri"/>
          </a:endParaRPr>
        </a:p>
      </dsp:txBody>
      <dsp:txXfrm>
        <a:off x="0" y="437856"/>
        <a:ext cx="8063753" cy="3797720"/>
      </dsp:txXfrm>
    </dsp:sp>
    <dsp:sp modelId="{0B51A96D-BFFF-484D-9CCA-6DEB079F8C1F}">
      <dsp:nvSpPr>
        <dsp:cNvPr id="0" name=""/>
        <dsp:cNvSpPr/>
      </dsp:nvSpPr>
      <dsp:spPr>
        <a:xfrm>
          <a:off x="2989842" y="526959"/>
          <a:ext cx="3154182" cy="757323"/>
        </a:xfrm>
        <a:prstGeom prst="roundRect">
          <a:avLst/>
        </a:prstGeom>
        <a:solidFill>
          <a:schemeClr val="accent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53" tIns="0" rIns="213353" bIns="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Element 12</a:t>
          </a:r>
          <a:endParaRPr lang="en-US" sz="2800" b="1" kern="1200" dirty="0">
            <a:solidFill>
              <a:schemeClr val="bg1"/>
            </a:solidFill>
            <a:effectLst>
              <a:outerShdw blurRad="38100" dist="38100" dir="2700000" algn="tl">
                <a:srgbClr val="000000">
                  <a:alpha val="43137"/>
                </a:srgbClr>
              </a:outerShdw>
            </a:effectLst>
          </a:endParaRPr>
        </a:p>
      </dsp:txBody>
      <dsp:txXfrm>
        <a:off x="3026811" y="563928"/>
        <a:ext cx="3080244" cy="6833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9B3FE-30C8-445D-8BDD-D86E0368972D}">
      <dsp:nvSpPr>
        <dsp:cNvPr id="0" name=""/>
        <dsp:cNvSpPr/>
      </dsp:nvSpPr>
      <dsp:spPr>
        <a:xfrm>
          <a:off x="0" y="3064"/>
          <a:ext cx="7239000" cy="566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effectLst>
                <a:outerShdw blurRad="38100" dist="38100" dir="2700000" algn="tl">
                  <a:srgbClr val="000000">
                    <a:alpha val="43137"/>
                  </a:srgbClr>
                </a:outerShdw>
              </a:effectLst>
            </a:rPr>
            <a:t>Full Cost </a:t>
          </a:r>
          <a:endParaRPr lang="en-US" sz="2800" kern="1200" dirty="0">
            <a:effectLst>
              <a:outerShdw blurRad="38100" dist="38100" dir="2700000" algn="tl">
                <a:srgbClr val="000000">
                  <a:alpha val="43137"/>
                </a:srgbClr>
              </a:outerShdw>
            </a:effectLst>
          </a:endParaRPr>
        </a:p>
      </dsp:txBody>
      <dsp:txXfrm>
        <a:off x="27665" y="30729"/>
        <a:ext cx="7183670" cy="511383"/>
      </dsp:txXfrm>
    </dsp:sp>
    <dsp:sp modelId="{210328E2-D0DB-406F-8D19-A1025CBD8B97}">
      <dsp:nvSpPr>
        <dsp:cNvPr id="0" name=""/>
        <dsp:cNvSpPr/>
      </dsp:nvSpPr>
      <dsp:spPr>
        <a:xfrm>
          <a:off x="0" y="569778"/>
          <a:ext cx="7239000" cy="63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38"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Encompasses all direct and indirect costs related to that service</a:t>
          </a:r>
        </a:p>
        <a:p>
          <a:pPr marL="228600" lvl="1" indent="-228600" algn="l" defTabSz="1066800" rtl="0">
            <a:lnSpc>
              <a:spcPct val="90000"/>
            </a:lnSpc>
            <a:spcBef>
              <a:spcPct val="0"/>
            </a:spcBef>
            <a:spcAft>
              <a:spcPct val="20000"/>
            </a:spcAft>
            <a:buChar char="••"/>
          </a:pPr>
          <a:endParaRPr lang="en-US" sz="2400" kern="1200" dirty="0"/>
        </a:p>
      </dsp:txBody>
      <dsp:txXfrm>
        <a:off x="0" y="569778"/>
        <a:ext cx="7239000" cy="636730"/>
      </dsp:txXfrm>
    </dsp:sp>
    <dsp:sp modelId="{57426AAC-75D0-4E11-BCC1-14C418C69C23}">
      <dsp:nvSpPr>
        <dsp:cNvPr id="0" name=""/>
        <dsp:cNvSpPr/>
      </dsp:nvSpPr>
      <dsp:spPr>
        <a:xfrm>
          <a:off x="0" y="1206508"/>
          <a:ext cx="7239000" cy="566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effectLst>
                <a:outerShdw blurRad="38100" dist="38100" dir="2700000" algn="tl">
                  <a:srgbClr val="000000">
                    <a:alpha val="43137"/>
                  </a:srgbClr>
                </a:outerShdw>
              </a:effectLst>
            </a:rPr>
            <a:t>Direct Cost</a:t>
          </a:r>
          <a:endParaRPr lang="en-US" sz="2800" kern="1200" dirty="0">
            <a:effectLst>
              <a:outerShdw blurRad="38100" dist="38100" dir="2700000" algn="tl">
                <a:srgbClr val="000000">
                  <a:alpha val="43137"/>
                </a:srgbClr>
              </a:outerShdw>
            </a:effectLst>
          </a:endParaRPr>
        </a:p>
      </dsp:txBody>
      <dsp:txXfrm>
        <a:off x="27665" y="1234173"/>
        <a:ext cx="7183670" cy="511383"/>
      </dsp:txXfrm>
    </dsp:sp>
    <dsp:sp modelId="{DE874D0A-FD8B-4456-8E96-8E0172F641D0}">
      <dsp:nvSpPr>
        <dsp:cNvPr id="0" name=""/>
        <dsp:cNvSpPr/>
      </dsp:nvSpPr>
      <dsp:spPr>
        <a:xfrm>
          <a:off x="0" y="1773221"/>
          <a:ext cx="7239000" cy="1521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38"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Salaries, wages and benefits of employees working exclusively on government services or programs provided. The direct cost also includes other operating costs such as materials and supplies</a:t>
          </a:r>
        </a:p>
        <a:p>
          <a:pPr marL="228600" lvl="1" indent="-228600" algn="l" defTabSz="1066800" rtl="0">
            <a:lnSpc>
              <a:spcPct val="90000"/>
            </a:lnSpc>
            <a:spcBef>
              <a:spcPct val="0"/>
            </a:spcBef>
            <a:spcAft>
              <a:spcPct val="20000"/>
            </a:spcAft>
            <a:buChar char="••"/>
          </a:pPr>
          <a:endParaRPr lang="en-US" sz="2400" kern="1200" dirty="0"/>
        </a:p>
      </dsp:txBody>
      <dsp:txXfrm>
        <a:off x="0" y="1773221"/>
        <a:ext cx="7239000" cy="1521256"/>
      </dsp:txXfrm>
    </dsp:sp>
    <dsp:sp modelId="{27E4EA16-F8F8-49D7-AFDC-D33BEF2E5C51}">
      <dsp:nvSpPr>
        <dsp:cNvPr id="0" name=""/>
        <dsp:cNvSpPr/>
      </dsp:nvSpPr>
      <dsp:spPr>
        <a:xfrm>
          <a:off x="0" y="3294478"/>
          <a:ext cx="7239000" cy="566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effectLst>
                <a:outerShdw blurRad="38100" dist="38100" dir="2700000" algn="tl">
                  <a:srgbClr val="000000">
                    <a:alpha val="43137"/>
                  </a:srgbClr>
                </a:outerShdw>
              </a:effectLst>
            </a:rPr>
            <a:t>Indirect Cost</a:t>
          </a:r>
          <a:endParaRPr lang="en-US" sz="2800" kern="1200" dirty="0">
            <a:effectLst>
              <a:outerShdw blurRad="38100" dist="38100" dir="2700000" algn="tl">
                <a:srgbClr val="000000">
                  <a:alpha val="43137"/>
                </a:srgbClr>
              </a:outerShdw>
            </a:effectLst>
          </a:endParaRPr>
        </a:p>
      </dsp:txBody>
      <dsp:txXfrm>
        <a:off x="27665" y="3322143"/>
        <a:ext cx="7183670" cy="511383"/>
      </dsp:txXfrm>
    </dsp:sp>
    <dsp:sp modelId="{8DCEB150-32F2-4FDB-847D-C0E4FE266ACA}">
      <dsp:nvSpPr>
        <dsp:cNvPr id="0" name=""/>
        <dsp:cNvSpPr/>
      </dsp:nvSpPr>
      <dsp:spPr>
        <a:xfrm>
          <a:off x="0" y="3861191"/>
          <a:ext cx="7239000" cy="124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38"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Shared administrative expenses that may be performed centrally (e.g., purchasing and information technology)</a:t>
          </a:r>
        </a:p>
        <a:p>
          <a:pPr marL="228600" lvl="1" indent="-228600" algn="l" defTabSz="1066800" rtl="0">
            <a:lnSpc>
              <a:spcPct val="90000"/>
            </a:lnSpc>
            <a:spcBef>
              <a:spcPct val="0"/>
            </a:spcBef>
            <a:spcAft>
              <a:spcPct val="20000"/>
            </a:spcAft>
            <a:buChar char="••"/>
          </a:pPr>
          <a:endParaRPr lang="en-US" sz="2400" kern="1200" dirty="0"/>
        </a:p>
      </dsp:txBody>
      <dsp:txXfrm>
        <a:off x="0" y="3861191"/>
        <a:ext cx="7239000" cy="12446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4966F-7048-4C72-83A9-8BADC66A70CC}">
      <dsp:nvSpPr>
        <dsp:cNvPr id="0" name=""/>
        <dsp:cNvSpPr/>
      </dsp:nvSpPr>
      <dsp:spPr>
        <a:xfrm>
          <a:off x="0" y="2634"/>
          <a:ext cx="7866529" cy="5634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effectLst>
                <a:outerShdw blurRad="38100" dist="38100" dir="2700000" algn="tl">
                  <a:srgbClr val="000000">
                    <a:alpha val="43137"/>
                  </a:srgbClr>
                </a:outerShdw>
              </a:effectLst>
            </a:rPr>
            <a:t>Sunk costs </a:t>
          </a:r>
        </a:p>
      </dsp:txBody>
      <dsp:txXfrm>
        <a:off x="27503" y="30137"/>
        <a:ext cx="7811523" cy="508396"/>
      </dsp:txXfrm>
    </dsp:sp>
    <dsp:sp modelId="{ACC0DFD1-0531-4640-AD80-78F5EEEC019D}">
      <dsp:nvSpPr>
        <dsp:cNvPr id="0" name=""/>
        <dsp:cNvSpPr/>
      </dsp:nvSpPr>
      <dsp:spPr>
        <a:xfrm>
          <a:off x="0" y="566037"/>
          <a:ext cx="7866529" cy="1065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762" tIns="30480" rIns="170688" bIns="30480" numCol="1" spcCol="1270" anchor="t" anchorCtr="0">
          <a:noAutofit/>
        </a:bodyPr>
        <a:lstStyle/>
        <a:p>
          <a:pPr marL="114300" lvl="1" indent="-114300" algn="l" defTabSz="666750" rtl="0">
            <a:lnSpc>
              <a:spcPct val="90000"/>
            </a:lnSpc>
            <a:spcBef>
              <a:spcPct val="0"/>
            </a:spcBef>
            <a:spcAft>
              <a:spcPct val="20000"/>
            </a:spcAft>
            <a:buChar char="••"/>
          </a:pPr>
          <a:endParaRPr lang="en-US" sz="1500" kern="1200" dirty="0"/>
        </a:p>
        <a:p>
          <a:pPr marL="228600" lvl="1" indent="-228600" algn="l" defTabSz="1066800" rtl="0">
            <a:lnSpc>
              <a:spcPct val="90000"/>
            </a:lnSpc>
            <a:spcBef>
              <a:spcPct val="0"/>
            </a:spcBef>
            <a:spcAft>
              <a:spcPct val="20000"/>
            </a:spcAft>
            <a:buChar char="••"/>
          </a:pPr>
          <a:r>
            <a:rPr lang="en-US" sz="2400" kern="1200" dirty="0"/>
            <a:t>A cost that has been incurred and cannot be reversed (should be ignored when evaluating other options)</a:t>
          </a:r>
        </a:p>
        <a:p>
          <a:pPr marL="114300" lvl="1" indent="-114300" algn="l" defTabSz="666750" rtl="0">
            <a:lnSpc>
              <a:spcPct val="90000"/>
            </a:lnSpc>
            <a:spcBef>
              <a:spcPct val="0"/>
            </a:spcBef>
            <a:spcAft>
              <a:spcPct val="20000"/>
            </a:spcAft>
            <a:buChar char="••"/>
          </a:pPr>
          <a:endParaRPr lang="en-US" sz="1500" kern="1200" dirty="0"/>
        </a:p>
      </dsp:txBody>
      <dsp:txXfrm>
        <a:off x="0" y="566037"/>
        <a:ext cx="7866529" cy="1065534"/>
      </dsp:txXfrm>
    </dsp:sp>
    <dsp:sp modelId="{A0791B51-971C-4B86-AEC2-34FA76959FC7}">
      <dsp:nvSpPr>
        <dsp:cNvPr id="0" name=""/>
        <dsp:cNvSpPr/>
      </dsp:nvSpPr>
      <dsp:spPr>
        <a:xfrm>
          <a:off x="0" y="1631571"/>
          <a:ext cx="7866529" cy="5634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effectLst>
                <a:outerShdw blurRad="38100" dist="38100" dir="2700000" algn="tl">
                  <a:srgbClr val="000000">
                    <a:alpha val="43137"/>
                  </a:srgbClr>
                </a:outerShdw>
              </a:effectLst>
            </a:rPr>
            <a:t>Marginal Cost </a:t>
          </a:r>
          <a:endParaRPr lang="en-US" sz="2800" kern="1200" dirty="0">
            <a:effectLst>
              <a:outerShdw blurRad="38100" dist="38100" dir="2700000" algn="tl">
                <a:srgbClr val="000000">
                  <a:alpha val="43137"/>
                </a:srgbClr>
              </a:outerShdw>
            </a:effectLst>
          </a:endParaRPr>
        </a:p>
      </dsp:txBody>
      <dsp:txXfrm>
        <a:off x="27503" y="1659074"/>
        <a:ext cx="7811523" cy="508396"/>
      </dsp:txXfrm>
    </dsp:sp>
    <dsp:sp modelId="{478D59D1-02D3-4C00-B2C7-E301AB9CF5B7}">
      <dsp:nvSpPr>
        <dsp:cNvPr id="0" name=""/>
        <dsp:cNvSpPr/>
      </dsp:nvSpPr>
      <dsp:spPr>
        <a:xfrm>
          <a:off x="0" y="2194974"/>
          <a:ext cx="7866529" cy="72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762" tIns="30480" rIns="170688" bIns="30480" numCol="1" spcCol="1270" anchor="t" anchorCtr="0">
          <a:noAutofit/>
        </a:bodyPr>
        <a:lstStyle/>
        <a:p>
          <a:pPr marL="57150" lvl="1" indent="-57150" algn="l" defTabSz="355600" rtl="0">
            <a:lnSpc>
              <a:spcPct val="90000"/>
            </a:lnSpc>
            <a:spcBef>
              <a:spcPct val="0"/>
            </a:spcBef>
            <a:spcAft>
              <a:spcPct val="20000"/>
            </a:spcAft>
            <a:buChar char="••"/>
          </a:pPr>
          <a:endParaRPr lang="en-US" sz="800" kern="1200" dirty="0"/>
        </a:p>
        <a:p>
          <a:pPr marL="228600" lvl="1" indent="-228600" algn="l" defTabSz="1066800" rtl="0">
            <a:lnSpc>
              <a:spcPct val="90000"/>
            </a:lnSpc>
            <a:spcBef>
              <a:spcPct val="0"/>
            </a:spcBef>
            <a:spcAft>
              <a:spcPct val="20000"/>
            </a:spcAft>
            <a:buChar char="••"/>
          </a:pPr>
          <a:r>
            <a:rPr lang="en-US" sz="2400" kern="1200" dirty="0"/>
            <a:t>Expense that would be incurred from one additional unit of production</a:t>
          </a:r>
        </a:p>
      </dsp:txBody>
      <dsp:txXfrm>
        <a:off x="0" y="2194974"/>
        <a:ext cx="7866529" cy="72181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8656A-FAD0-469E-8306-148EF740AA8C}">
      <dsp:nvSpPr>
        <dsp:cNvPr id="0" name=""/>
        <dsp:cNvSpPr/>
      </dsp:nvSpPr>
      <dsp:spPr>
        <a:xfrm>
          <a:off x="0" y="0"/>
          <a:ext cx="84951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291560-DC6B-499B-BB4D-9BCE56855027}">
      <dsp:nvSpPr>
        <dsp:cNvPr id="0" name=""/>
        <dsp:cNvSpPr/>
      </dsp:nvSpPr>
      <dsp:spPr>
        <a:xfrm>
          <a:off x="0" y="0"/>
          <a:ext cx="8495179" cy="106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Define</a:t>
          </a:r>
          <a:r>
            <a:rPr lang="en-US" sz="2800" b="1" kern="1200" dirty="0">
              <a:solidFill>
                <a:prstClr val="black"/>
              </a:solidFill>
              <a:latin typeface="+mn-lt"/>
              <a:cs typeface="Gill Sans MT"/>
            </a:rPr>
            <a:t> </a:t>
          </a:r>
          <a:r>
            <a:rPr lang="en-US" sz="2800" kern="1200" dirty="0">
              <a:solidFill>
                <a:prstClr val="black"/>
              </a:solidFill>
              <a:latin typeface="+mn-lt"/>
              <a:cs typeface="Gill Sans MT"/>
            </a:rPr>
            <a:t>the key steps in performance measurement</a:t>
          </a:r>
          <a:endParaRPr lang="en-US" sz="2800" kern="1200" dirty="0">
            <a:latin typeface="+mn-lt"/>
          </a:endParaRPr>
        </a:p>
      </dsp:txBody>
      <dsp:txXfrm>
        <a:off x="0" y="0"/>
        <a:ext cx="8495179" cy="1066239"/>
      </dsp:txXfrm>
    </dsp:sp>
    <dsp:sp modelId="{7F1020E1-04E9-441E-BB5A-ABDE044B7CB0}">
      <dsp:nvSpPr>
        <dsp:cNvPr id="0" name=""/>
        <dsp:cNvSpPr/>
      </dsp:nvSpPr>
      <dsp:spPr>
        <a:xfrm>
          <a:off x="0" y="1066239"/>
          <a:ext cx="84951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2CCF0-44B3-435A-BC20-65B63E5A994B}">
      <dsp:nvSpPr>
        <dsp:cNvPr id="0" name=""/>
        <dsp:cNvSpPr/>
      </dsp:nvSpPr>
      <dsp:spPr>
        <a:xfrm>
          <a:off x="0" y="1066239"/>
          <a:ext cx="8495179" cy="106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Recall </a:t>
          </a:r>
          <a:r>
            <a:rPr lang="en-US" sz="2800" kern="1200" dirty="0">
              <a:solidFill>
                <a:prstClr val="black"/>
              </a:solidFill>
              <a:latin typeface="+mn-lt"/>
              <a:cs typeface="Gill Sans MT"/>
            </a:rPr>
            <a:t>performance measures and characteristics of each </a:t>
          </a:r>
        </a:p>
      </dsp:txBody>
      <dsp:txXfrm>
        <a:off x="0" y="1066239"/>
        <a:ext cx="8495179" cy="1066239"/>
      </dsp:txXfrm>
    </dsp:sp>
    <dsp:sp modelId="{1069C0B2-586B-4913-B757-89BCFE86376E}">
      <dsp:nvSpPr>
        <dsp:cNvPr id="0" name=""/>
        <dsp:cNvSpPr/>
      </dsp:nvSpPr>
      <dsp:spPr>
        <a:xfrm>
          <a:off x="0" y="2132479"/>
          <a:ext cx="84951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89D5D-2F3E-4D6B-A642-0D693FAB3C50}">
      <dsp:nvSpPr>
        <dsp:cNvPr id="0" name=""/>
        <dsp:cNvSpPr/>
      </dsp:nvSpPr>
      <dsp:spPr>
        <a:xfrm>
          <a:off x="0" y="2132479"/>
          <a:ext cx="8495179" cy="106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Identify</a:t>
          </a:r>
          <a:r>
            <a:rPr lang="en-US" sz="2800" kern="1200" dirty="0">
              <a:solidFill>
                <a:prstClr val="black"/>
              </a:solidFill>
              <a:latin typeface="+mn-lt"/>
              <a:cs typeface="Gill Sans MT"/>
            </a:rPr>
            <a:t> the benefits of performance benchmarks</a:t>
          </a:r>
        </a:p>
      </dsp:txBody>
      <dsp:txXfrm>
        <a:off x="0" y="2132479"/>
        <a:ext cx="8495179" cy="1066239"/>
      </dsp:txXfrm>
    </dsp:sp>
    <dsp:sp modelId="{B66C4528-E3DF-4B74-9199-5BF38DB2CAE4}">
      <dsp:nvSpPr>
        <dsp:cNvPr id="0" name=""/>
        <dsp:cNvSpPr/>
      </dsp:nvSpPr>
      <dsp:spPr>
        <a:xfrm>
          <a:off x="0" y="3198719"/>
          <a:ext cx="84951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BCF00-28DF-4F07-B5E7-E3A74F846A69}">
      <dsp:nvSpPr>
        <dsp:cNvPr id="0" name=""/>
        <dsp:cNvSpPr/>
      </dsp:nvSpPr>
      <dsp:spPr>
        <a:xfrm>
          <a:off x="0" y="3198719"/>
          <a:ext cx="8495179" cy="106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Recall </a:t>
          </a:r>
          <a:r>
            <a:rPr lang="en-US" sz="2800" kern="1200" dirty="0">
              <a:solidFill>
                <a:prstClr val="black"/>
              </a:solidFill>
              <a:latin typeface="+mn-lt"/>
              <a:cs typeface="Gill Sans MT"/>
            </a:rPr>
            <a:t>characteristics of customer driven organizations </a:t>
          </a:r>
        </a:p>
      </dsp:txBody>
      <dsp:txXfrm>
        <a:off x="0" y="3198719"/>
        <a:ext cx="8495179" cy="10662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2C861-D2E2-48ED-A53B-C02098ACDF73}">
      <dsp:nvSpPr>
        <dsp:cNvPr id="0" name=""/>
        <dsp:cNvSpPr/>
      </dsp:nvSpPr>
      <dsp:spPr>
        <a:xfrm>
          <a:off x="0" y="38247"/>
          <a:ext cx="8293744"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effectLst>
                <a:outerShdw blurRad="38100" dist="38100" dir="2700000" algn="tl">
                  <a:srgbClr val="000000">
                    <a:alpha val="43137"/>
                  </a:srgbClr>
                </a:outerShdw>
              </a:effectLst>
            </a:rPr>
            <a:t>Process for determining how a program is accomplishing its mission</a:t>
          </a:r>
        </a:p>
      </dsp:txBody>
      <dsp:txXfrm>
        <a:off x="53973" y="92220"/>
        <a:ext cx="8185798" cy="997703"/>
      </dsp:txXfrm>
    </dsp:sp>
    <dsp:sp modelId="{4E7CBF22-B461-4FB5-B3F8-3AE41EF10BEF}">
      <dsp:nvSpPr>
        <dsp:cNvPr id="0" name=""/>
        <dsp:cNvSpPr/>
      </dsp:nvSpPr>
      <dsp:spPr>
        <a:xfrm>
          <a:off x="0" y="1143897"/>
          <a:ext cx="8293744" cy="221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326" tIns="26670" rIns="149352" bIns="26670" numCol="1" spcCol="1270" anchor="t" anchorCtr="0">
          <a:noAutofit/>
        </a:bodyPr>
        <a:lstStyle/>
        <a:p>
          <a:pPr marL="171450" lvl="1" indent="-171450" algn="l" defTabSz="711200" rtl="0">
            <a:lnSpc>
              <a:spcPct val="90000"/>
            </a:lnSpc>
            <a:spcBef>
              <a:spcPct val="0"/>
            </a:spcBef>
            <a:spcAft>
              <a:spcPct val="20000"/>
            </a:spcAft>
            <a:buChar char="••"/>
          </a:pPr>
          <a:endParaRPr lang="en-US" sz="1600" kern="1200" dirty="0"/>
        </a:p>
        <a:p>
          <a:pPr marL="171450" lvl="1" indent="-171450" algn="l" defTabSz="711200" rtl="0">
            <a:lnSpc>
              <a:spcPct val="90000"/>
            </a:lnSpc>
            <a:spcBef>
              <a:spcPct val="0"/>
            </a:spcBef>
            <a:spcAft>
              <a:spcPct val="20000"/>
            </a:spcAft>
            <a:buChar char="••"/>
          </a:pPr>
          <a:endParaRPr lang="en-US" sz="1600" kern="1200" dirty="0"/>
        </a:p>
        <a:p>
          <a:pPr marL="171450" lvl="1" indent="-171450" algn="l" defTabSz="711200" rtl="0">
            <a:lnSpc>
              <a:spcPct val="90000"/>
            </a:lnSpc>
            <a:spcBef>
              <a:spcPct val="0"/>
            </a:spcBef>
            <a:spcAft>
              <a:spcPct val="20000"/>
            </a:spcAft>
            <a:buChar char="••"/>
          </a:pPr>
          <a:endParaRPr lang="en-US" sz="1600" kern="1200" dirty="0"/>
        </a:p>
        <a:p>
          <a:pPr marL="171450" lvl="1" indent="-171450" algn="l" defTabSz="711200" rtl="0">
            <a:lnSpc>
              <a:spcPct val="90000"/>
            </a:lnSpc>
            <a:spcBef>
              <a:spcPct val="0"/>
            </a:spcBef>
            <a:spcAft>
              <a:spcPct val="20000"/>
            </a:spcAft>
            <a:buChar char="••"/>
          </a:pPr>
          <a:endParaRPr lang="en-US" sz="1600" kern="1200" dirty="0"/>
        </a:p>
        <a:p>
          <a:pPr marL="171450" lvl="1" indent="-171450" algn="l" defTabSz="711200" rtl="0">
            <a:lnSpc>
              <a:spcPct val="90000"/>
            </a:lnSpc>
            <a:spcBef>
              <a:spcPct val="0"/>
            </a:spcBef>
            <a:spcAft>
              <a:spcPct val="20000"/>
            </a:spcAft>
            <a:buChar char="••"/>
          </a:pPr>
          <a:endParaRPr lang="en-US" sz="1600" kern="1200" dirty="0"/>
        </a:p>
        <a:p>
          <a:pPr marL="171450" lvl="1" indent="-171450" algn="l" defTabSz="711200" rtl="0">
            <a:lnSpc>
              <a:spcPct val="90000"/>
            </a:lnSpc>
            <a:spcBef>
              <a:spcPct val="0"/>
            </a:spcBef>
            <a:spcAft>
              <a:spcPct val="20000"/>
            </a:spcAft>
            <a:buChar char="••"/>
          </a:pPr>
          <a:endParaRPr lang="en-US" sz="1600" kern="1200" dirty="0"/>
        </a:p>
        <a:p>
          <a:pPr marL="171450" lvl="1" indent="-171450" algn="l" defTabSz="711200" rtl="0">
            <a:lnSpc>
              <a:spcPct val="90000"/>
            </a:lnSpc>
            <a:spcBef>
              <a:spcPct val="0"/>
            </a:spcBef>
            <a:spcAft>
              <a:spcPct val="20000"/>
            </a:spcAft>
            <a:buChar char="••"/>
          </a:pPr>
          <a:endParaRPr lang="en-US" sz="1600" kern="1200" dirty="0"/>
        </a:p>
        <a:p>
          <a:pPr marL="171450" lvl="1" indent="-171450" algn="l" defTabSz="711200" rtl="0">
            <a:lnSpc>
              <a:spcPct val="90000"/>
            </a:lnSpc>
            <a:spcBef>
              <a:spcPct val="0"/>
            </a:spcBef>
            <a:spcAft>
              <a:spcPct val="20000"/>
            </a:spcAft>
            <a:buChar char="••"/>
          </a:pPr>
          <a:endParaRPr lang="en-US" sz="1600" kern="1200" dirty="0"/>
        </a:p>
      </dsp:txBody>
      <dsp:txXfrm>
        <a:off x="0" y="1143897"/>
        <a:ext cx="8293744" cy="2216970"/>
      </dsp:txXfrm>
    </dsp:sp>
    <dsp:sp modelId="{477DE32F-C5D0-4C91-915A-F3FC8B76E9C8}">
      <dsp:nvSpPr>
        <dsp:cNvPr id="0" name=""/>
        <dsp:cNvSpPr/>
      </dsp:nvSpPr>
      <dsp:spPr>
        <a:xfrm>
          <a:off x="0" y="3360867"/>
          <a:ext cx="8293744"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effectLst>
                <a:outerShdw blurRad="38100" dist="38100" dir="2700000" algn="tl">
                  <a:srgbClr val="000000">
                    <a:alpha val="43137"/>
                  </a:srgbClr>
                </a:outerShdw>
              </a:effectLst>
            </a:rPr>
            <a:t>Focus on achieving goals and objectives unlike a line item budget which is focused on controlling  inputs</a:t>
          </a:r>
        </a:p>
      </dsp:txBody>
      <dsp:txXfrm>
        <a:off x="53973" y="3414840"/>
        <a:ext cx="8185798" cy="99770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0392B-04D5-44F0-8E9C-70371761797E}">
      <dsp:nvSpPr>
        <dsp:cNvPr id="0" name=""/>
        <dsp:cNvSpPr/>
      </dsp:nvSpPr>
      <dsp:spPr>
        <a:xfrm>
          <a:off x="0" y="1041"/>
          <a:ext cx="7153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657DE-3430-4D31-878F-811E4792E908}">
      <dsp:nvSpPr>
        <dsp:cNvPr id="0" name=""/>
        <dsp:cNvSpPr/>
      </dsp:nvSpPr>
      <dsp:spPr>
        <a:xfrm>
          <a:off x="0" y="1041"/>
          <a:ext cx="1430744" cy="2131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US" sz="2400" b="1" kern="1200" dirty="0"/>
            <a:t>Four key steps:</a:t>
          </a:r>
        </a:p>
      </dsp:txBody>
      <dsp:txXfrm>
        <a:off x="0" y="1041"/>
        <a:ext cx="1430744" cy="2131516"/>
      </dsp:txXfrm>
    </dsp:sp>
    <dsp:sp modelId="{EF476B7F-EE1F-43EC-8A18-40D4B81E1DB4}">
      <dsp:nvSpPr>
        <dsp:cNvPr id="0" name=""/>
        <dsp:cNvSpPr/>
      </dsp:nvSpPr>
      <dsp:spPr>
        <a:xfrm>
          <a:off x="1538050" y="26098"/>
          <a:ext cx="5615672" cy="50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a:t>Identification and definition of indicators</a:t>
          </a:r>
        </a:p>
      </dsp:txBody>
      <dsp:txXfrm>
        <a:off x="1538050" y="26098"/>
        <a:ext cx="5615672" cy="501135"/>
      </dsp:txXfrm>
    </dsp:sp>
    <dsp:sp modelId="{9D17C173-D671-4541-951F-03E129694217}">
      <dsp:nvSpPr>
        <dsp:cNvPr id="0" name=""/>
        <dsp:cNvSpPr/>
      </dsp:nvSpPr>
      <dsp:spPr>
        <a:xfrm>
          <a:off x="1430744" y="527233"/>
          <a:ext cx="57229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789DD-FFB0-4BE1-8F98-E60974C49344}">
      <dsp:nvSpPr>
        <dsp:cNvPr id="0" name=""/>
        <dsp:cNvSpPr/>
      </dsp:nvSpPr>
      <dsp:spPr>
        <a:xfrm>
          <a:off x="1538050" y="552290"/>
          <a:ext cx="5615672" cy="50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a:t>Collection of appropriate data</a:t>
          </a:r>
        </a:p>
      </dsp:txBody>
      <dsp:txXfrm>
        <a:off x="1538050" y="552290"/>
        <a:ext cx="5615672" cy="501135"/>
      </dsp:txXfrm>
    </dsp:sp>
    <dsp:sp modelId="{A791A6C3-EF0F-417F-AFF2-9E7FF5399D38}">
      <dsp:nvSpPr>
        <dsp:cNvPr id="0" name=""/>
        <dsp:cNvSpPr/>
      </dsp:nvSpPr>
      <dsp:spPr>
        <a:xfrm>
          <a:off x="1430744" y="1053425"/>
          <a:ext cx="57229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EC6C0-6C57-40B7-AB4C-6BD6A3B39C9C}">
      <dsp:nvSpPr>
        <dsp:cNvPr id="0" name=""/>
        <dsp:cNvSpPr/>
      </dsp:nvSpPr>
      <dsp:spPr>
        <a:xfrm>
          <a:off x="1538050" y="1078482"/>
          <a:ext cx="5615672" cy="50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a:t>Analysis of data</a:t>
          </a:r>
        </a:p>
      </dsp:txBody>
      <dsp:txXfrm>
        <a:off x="1538050" y="1078482"/>
        <a:ext cx="5615672" cy="501135"/>
      </dsp:txXfrm>
    </dsp:sp>
    <dsp:sp modelId="{A869C2FA-5590-4F28-B9EF-FCA5A4FBE36D}">
      <dsp:nvSpPr>
        <dsp:cNvPr id="0" name=""/>
        <dsp:cNvSpPr/>
      </dsp:nvSpPr>
      <dsp:spPr>
        <a:xfrm>
          <a:off x="1430744" y="1579618"/>
          <a:ext cx="57229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72D94-C1B9-41FE-A47F-C68BEDD3290D}">
      <dsp:nvSpPr>
        <dsp:cNvPr id="0" name=""/>
        <dsp:cNvSpPr/>
      </dsp:nvSpPr>
      <dsp:spPr>
        <a:xfrm>
          <a:off x="1538050" y="1604674"/>
          <a:ext cx="5615672" cy="50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a:t>Reporting results</a:t>
          </a:r>
        </a:p>
      </dsp:txBody>
      <dsp:txXfrm>
        <a:off x="1538050" y="1604674"/>
        <a:ext cx="5615672" cy="501135"/>
      </dsp:txXfrm>
    </dsp:sp>
    <dsp:sp modelId="{BF8E353E-DF8B-47CC-A439-4ECF27C320FC}">
      <dsp:nvSpPr>
        <dsp:cNvPr id="0" name=""/>
        <dsp:cNvSpPr/>
      </dsp:nvSpPr>
      <dsp:spPr>
        <a:xfrm>
          <a:off x="1430744" y="2105810"/>
          <a:ext cx="57229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18168-245E-48D6-9096-DBF1EC7FF46F}">
      <dsp:nvSpPr>
        <dsp:cNvPr id="0" name=""/>
        <dsp:cNvSpPr/>
      </dsp:nvSpPr>
      <dsp:spPr>
        <a:xfrm rot="5400000">
          <a:off x="5393051" y="-2252829"/>
          <a:ext cx="726191" cy="54175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t>Resources used in producing output or outcome</a:t>
          </a:r>
        </a:p>
      </dsp:txBody>
      <dsp:txXfrm rot="-5400000">
        <a:off x="3047372" y="128300"/>
        <a:ext cx="5382100" cy="655291"/>
      </dsp:txXfrm>
    </dsp:sp>
    <dsp:sp modelId="{8520D9A4-1CB7-454F-9277-B390EB8B4B42}">
      <dsp:nvSpPr>
        <dsp:cNvPr id="0" name=""/>
        <dsp:cNvSpPr/>
      </dsp:nvSpPr>
      <dsp:spPr>
        <a:xfrm>
          <a:off x="0" y="2076"/>
          <a:ext cx="3047372" cy="9077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a:effectLst>
                <a:outerShdw blurRad="38100" dist="38100" dir="2700000" algn="tl">
                  <a:srgbClr val="000000">
                    <a:alpha val="43137"/>
                  </a:srgbClr>
                </a:outerShdw>
              </a:effectLst>
            </a:rPr>
            <a:t>Input</a:t>
          </a:r>
        </a:p>
      </dsp:txBody>
      <dsp:txXfrm>
        <a:off x="44312" y="46388"/>
        <a:ext cx="2958748" cy="819115"/>
      </dsp:txXfrm>
    </dsp:sp>
    <dsp:sp modelId="{253725FA-7394-4ABB-8A3C-59BEA2E8AD48}">
      <dsp:nvSpPr>
        <dsp:cNvPr id="0" name=""/>
        <dsp:cNvSpPr/>
      </dsp:nvSpPr>
      <dsp:spPr>
        <a:xfrm rot="5400000">
          <a:off x="5393051" y="-1299702"/>
          <a:ext cx="726191" cy="54175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t>Completed activity, amount of work done</a:t>
          </a:r>
        </a:p>
      </dsp:txBody>
      <dsp:txXfrm rot="-5400000">
        <a:off x="3047372" y="1081427"/>
        <a:ext cx="5382100" cy="655291"/>
      </dsp:txXfrm>
    </dsp:sp>
    <dsp:sp modelId="{CC2E73E4-19EC-4B33-99FE-EAD34B14E9D1}">
      <dsp:nvSpPr>
        <dsp:cNvPr id="0" name=""/>
        <dsp:cNvSpPr/>
      </dsp:nvSpPr>
      <dsp:spPr>
        <a:xfrm>
          <a:off x="0" y="955203"/>
          <a:ext cx="3047372" cy="9077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a:effectLst>
                <a:outerShdw blurRad="38100" dist="38100" dir="2700000" algn="tl">
                  <a:srgbClr val="000000">
                    <a:alpha val="43137"/>
                  </a:srgbClr>
                </a:outerShdw>
              </a:effectLst>
            </a:rPr>
            <a:t>Output</a:t>
          </a:r>
        </a:p>
      </dsp:txBody>
      <dsp:txXfrm>
        <a:off x="44312" y="999515"/>
        <a:ext cx="2958748" cy="819115"/>
      </dsp:txXfrm>
    </dsp:sp>
    <dsp:sp modelId="{31CB84D3-0B3E-4AC8-A3C4-E7D46F468C66}">
      <dsp:nvSpPr>
        <dsp:cNvPr id="0" name=""/>
        <dsp:cNvSpPr/>
      </dsp:nvSpPr>
      <dsp:spPr>
        <a:xfrm rot="5400000">
          <a:off x="5393051" y="-346575"/>
          <a:ext cx="726191" cy="54175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t>Level of productivity in providing goods and services</a:t>
          </a:r>
        </a:p>
      </dsp:txBody>
      <dsp:txXfrm rot="-5400000">
        <a:off x="3047372" y="2034554"/>
        <a:ext cx="5382100" cy="655291"/>
      </dsp:txXfrm>
    </dsp:sp>
    <dsp:sp modelId="{681654CB-CFBE-4591-B4AE-6FC016E13AF4}">
      <dsp:nvSpPr>
        <dsp:cNvPr id="0" name=""/>
        <dsp:cNvSpPr/>
      </dsp:nvSpPr>
      <dsp:spPr>
        <a:xfrm>
          <a:off x="0" y="1908330"/>
          <a:ext cx="3047372" cy="9077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a:effectLst>
                <a:outerShdw blurRad="38100" dist="38100" dir="2700000" algn="tl">
                  <a:srgbClr val="000000">
                    <a:alpha val="43137"/>
                  </a:srgbClr>
                </a:outerShdw>
              </a:effectLst>
            </a:rPr>
            <a:t>Workload</a:t>
          </a:r>
        </a:p>
      </dsp:txBody>
      <dsp:txXfrm>
        <a:off x="44312" y="1952642"/>
        <a:ext cx="2958748" cy="819115"/>
      </dsp:txXfrm>
    </dsp:sp>
    <dsp:sp modelId="{7756AAB2-0423-4F42-9FE5-F9E34C6AFFE7}">
      <dsp:nvSpPr>
        <dsp:cNvPr id="0" name=""/>
        <dsp:cNvSpPr/>
      </dsp:nvSpPr>
      <dsp:spPr>
        <a:xfrm rot="5400000">
          <a:off x="5393051" y="606551"/>
          <a:ext cx="726191" cy="54175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t>Goals and objectives are met within deadlines</a:t>
          </a:r>
        </a:p>
      </dsp:txBody>
      <dsp:txXfrm rot="-5400000">
        <a:off x="3047372" y="2987680"/>
        <a:ext cx="5382100" cy="655291"/>
      </dsp:txXfrm>
    </dsp:sp>
    <dsp:sp modelId="{ABFE19B1-3504-42A0-B39F-25CDE11501B3}">
      <dsp:nvSpPr>
        <dsp:cNvPr id="0" name=""/>
        <dsp:cNvSpPr/>
      </dsp:nvSpPr>
      <dsp:spPr>
        <a:xfrm>
          <a:off x="0" y="2861456"/>
          <a:ext cx="3047372" cy="9077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a:effectLst>
                <a:outerShdw blurRad="38100" dist="38100" dir="2700000" algn="tl">
                  <a:srgbClr val="000000">
                    <a:alpha val="43137"/>
                  </a:srgbClr>
                </a:outerShdw>
              </a:effectLst>
            </a:rPr>
            <a:t>Effectiveness</a:t>
          </a:r>
        </a:p>
      </dsp:txBody>
      <dsp:txXfrm>
        <a:off x="44312" y="2905768"/>
        <a:ext cx="2958748" cy="819115"/>
      </dsp:txXfrm>
    </dsp:sp>
    <dsp:sp modelId="{7EAE852B-0AF3-4997-A525-EA4C4975589A}">
      <dsp:nvSpPr>
        <dsp:cNvPr id="0" name=""/>
        <dsp:cNvSpPr/>
      </dsp:nvSpPr>
      <dsp:spPr>
        <a:xfrm rot="5400000">
          <a:off x="5393051" y="1559678"/>
          <a:ext cx="726191" cy="54175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t>How much did it cost to produce the outcome</a:t>
          </a:r>
        </a:p>
      </dsp:txBody>
      <dsp:txXfrm rot="-5400000">
        <a:off x="3047372" y="3940807"/>
        <a:ext cx="5382100" cy="655291"/>
      </dsp:txXfrm>
    </dsp:sp>
    <dsp:sp modelId="{E9CAED80-9C2D-4A97-B82B-3351C2F388DB}">
      <dsp:nvSpPr>
        <dsp:cNvPr id="0" name=""/>
        <dsp:cNvSpPr/>
      </dsp:nvSpPr>
      <dsp:spPr>
        <a:xfrm>
          <a:off x="0" y="3814583"/>
          <a:ext cx="3047372" cy="9077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a:effectLst>
                <a:outerShdw blurRad="38100" dist="38100" dir="2700000" algn="tl">
                  <a:srgbClr val="000000">
                    <a:alpha val="43137"/>
                  </a:srgbClr>
                </a:outerShdw>
              </a:effectLst>
            </a:rPr>
            <a:t>Efficiency</a:t>
          </a:r>
        </a:p>
      </dsp:txBody>
      <dsp:txXfrm>
        <a:off x="44312" y="3858895"/>
        <a:ext cx="2958748" cy="81911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3FA8D-BA26-4FE5-A587-37E34FC85C24}">
      <dsp:nvSpPr>
        <dsp:cNvPr id="0" name=""/>
        <dsp:cNvSpPr/>
      </dsp:nvSpPr>
      <dsp:spPr>
        <a:xfrm>
          <a:off x="0" y="1062"/>
          <a:ext cx="81354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A469C-0144-47D3-A430-F2353C9490EC}">
      <dsp:nvSpPr>
        <dsp:cNvPr id="0" name=""/>
        <dsp:cNvSpPr/>
      </dsp:nvSpPr>
      <dsp:spPr>
        <a:xfrm>
          <a:off x="0" y="1062"/>
          <a:ext cx="2965316" cy="217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3600" b="1" kern="1200" dirty="0">
              <a:latin typeface="Calibri"/>
              <a:cs typeface="Calibri"/>
            </a:rPr>
            <a:t>Answer </a:t>
          </a:r>
          <a:r>
            <a:rPr lang="en-US" sz="3600" b="1" kern="1200" spc="-85" dirty="0">
              <a:latin typeface="Calibri"/>
              <a:cs typeface="Calibri"/>
            </a:rPr>
            <a:t>key</a:t>
          </a:r>
          <a:r>
            <a:rPr lang="en-US" sz="3600" b="1" kern="1200" spc="-114" dirty="0">
              <a:latin typeface="Calibri"/>
              <a:cs typeface="Calibri"/>
            </a:rPr>
            <a:t> </a:t>
          </a:r>
          <a:r>
            <a:rPr lang="en-US" sz="3600" b="1" kern="1200" spc="-20" dirty="0">
              <a:latin typeface="Calibri"/>
              <a:cs typeface="Calibri"/>
            </a:rPr>
            <a:t>questions:</a:t>
          </a:r>
          <a:endParaRPr lang="en-US" sz="3600" b="1" kern="1200" dirty="0"/>
        </a:p>
      </dsp:txBody>
      <dsp:txXfrm>
        <a:off x="0" y="1062"/>
        <a:ext cx="2965316" cy="2174393"/>
      </dsp:txXfrm>
    </dsp:sp>
    <dsp:sp modelId="{E6EC6F84-A1B1-403B-B157-0634CEF685E1}">
      <dsp:nvSpPr>
        <dsp:cNvPr id="0" name=""/>
        <dsp:cNvSpPr/>
      </dsp:nvSpPr>
      <dsp:spPr>
        <a:xfrm>
          <a:off x="3062203" y="26623"/>
          <a:ext cx="5070408" cy="511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10" dirty="0">
              <a:latin typeface="Calibri"/>
              <a:cs typeface="Calibri"/>
            </a:rPr>
            <a:t>How </a:t>
          </a:r>
          <a:r>
            <a:rPr lang="en-US" sz="2800" kern="1200" spc="-15" dirty="0">
              <a:latin typeface="Calibri"/>
              <a:cs typeface="Calibri"/>
            </a:rPr>
            <a:t>much </a:t>
          </a:r>
          <a:r>
            <a:rPr lang="en-US" sz="2800" kern="1200" spc="-10" dirty="0">
              <a:latin typeface="Calibri"/>
              <a:cs typeface="Calibri"/>
            </a:rPr>
            <a:t>did </a:t>
          </a:r>
          <a:r>
            <a:rPr lang="en-US" sz="2800" kern="1200" spc="-20" dirty="0">
              <a:latin typeface="Calibri"/>
              <a:cs typeface="Calibri"/>
            </a:rPr>
            <a:t>we </a:t>
          </a:r>
          <a:r>
            <a:rPr lang="en-US" sz="2800" kern="1200" spc="-5" dirty="0">
              <a:latin typeface="Calibri"/>
              <a:cs typeface="Calibri"/>
            </a:rPr>
            <a:t>do</a:t>
          </a:r>
          <a:r>
            <a:rPr lang="en-US" sz="2800" kern="1200" spc="-15" dirty="0">
              <a:latin typeface="Calibri"/>
              <a:cs typeface="Calibri"/>
            </a:rPr>
            <a:t> </a:t>
          </a:r>
          <a:r>
            <a:rPr lang="en-US" sz="2800" kern="1200" spc="-20" dirty="0">
              <a:latin typeface="Calibri"/>
              <a:cs typeface="Calibri"/>
            </a:rPr>
            <a:t>(quantity)?</a:t>
          </a:r>
          <a:endParaRPr lang="en-US" sz="2800" kern="1200" dirty="0">
            <a:latin typeface="Calibri"/>
            <a:cs typeface="Calibri"/>
          </a:endParaRPr>
        </a:p>
      </dsp:txBody>
      <dsp:txXfrm>
        <a:off x="3062203" y="26623"/>
        <a:ext cx="5070408" cy="511216"/>
      </dsp:txXfrm>
    </dsp:sp>
    <dsp:sp modelId="{B7A4235C-B6E2-425F-954F-AA4C81EDD53E}">
      <dsp:nvSpPr>
        <dsp:cNvPr id="0" name=""/>
        <dsp:cNvSpPr/>
      </dsp:nvSpPr>
      <dsp:spPr>
        <a:xfrm>
          <a:off x="2965316" y="537839"/>
          <a:ext cx="51672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59F0B9-C597-4C27-8C4F-D0F1848D50A3}">
      <dsp:nvSpPr>
        <dsp:cNvPr id="0" name=""/>
        <dsp:cNvSpPr/>
      </dsp:nvSpPr>
      <dsp:spPr>
        <a:xfrm>
          <a:off x="3062203" y="563400"/>
          <a:ext cx="5070408" cy="511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10" dirty="0">
              <a:latin typeface="Calibri"/>
              <a:cs typeface="Calibri"/>
            </a:rPr>
            <a:t>How well did </a:t>
          </a:r>
          <a:r>
            <a:rPr lang="en-US" sz="2800" kern="1200" spc="-15" dirty="0">
              <a:latin typeface="Calibri"/>
              <a:cs typeface="Calibri"/>
            </a:rPr>
            <a:t>we </a:t>
          </a:r>
          <a:r>
            <a:rPr lang="en-US" sz="2800" kern="1200" spc="-5" dirty="0">
              <a:latin typeface="Calibri"/>
              <a:cs typeface="Calibri"/>
            </a:rPr>
            <a:t>do it</a:t>
          </a:r>
          <a:r>
            <a:rPr lang="en-US" sz="2800" kern="1200" spc="-90" dirty="0">
              <a:latin typeface="Calibri"/>
              <a:cs typeface="Calibri"/>
            </a:rPr>
            <a:t> </a:t>
          </a:r>
          <a:r>
            <a:rPr lang="en-US" sz="2800" kern="1200" spc="-20" dirty="0">
              <a:latin typeface="Calibri"/>
              <a:cs typeface="Calibri"/>
            </a:rPr>
            <a:t>(quality)?</a:t>
          </a:r>
          <a:endParaRPr lang="en-US" sz="2800" kern="1200" dirty="0">
            <a:latin typeface="Calibri"/>
            <a:cs typeface="Calibri"/>
          </a:endParaRPr>
        </a:p>
      </dsp:txBody>
      <dsp:txXfrm>
        <a:off x="3062203" y="563400"/>
        <a:ext cx="5070408" cy="511216"/>
      </dsp:txXfrm>
    </dsp:sp>
    <dsp:sp modelId="{4B2EC30F-2953-4C7C-8F93-5176179323BC}">
      <dsp:nvSpPr>
        <dsp:cNvPr id="0" name=""/>
        <dsp:cNvSpPr/>
      </dsp:nvSpPr>
      <dsp:spPr>
        <a:xfrm>
          <a:off x="2965316" y="1074616"/>
          <a:ext cx="51672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DCD522-A0B2-4068-B180-7DBC71DEED58}">
      <dsp:nvSpPr>
        <dsp:cNvPr id="0" name=""/>
        <dsp:cNvSpPr/>
      </dsp:nvSpPr>
      <dsp:spPr>
        <a:xfrm>
          <a:off x="3062203" y="1100177"/>
          <a:ext cx="5070408" cy="511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10" dirty="0">
              <a:latin typeface="Calibri"/>
              <a:cs typeface="Calibri"/>
            </a:rPr>
            <a:t>How </a:t>
          </a:r>
          <a:r>
            <a:rPr lang="en-US" sz="2800" kern="1200" spc="-25" dirty="0">
              <a:latin typeface="Calibri"/>
              <a:cs typeface="Calibri"/>
            </a:rPr>
            <a:t>hard </a:t>
          </a:r>
          <a:r>
            <a:rPr lang="en-US" sz="2800" kern="1200" spc="-10" dirty="0">
              <a:latin typeface="Calibri"/>
              <a:cs typeface="Calibri"/>
            </a:rPr>
            <a:t>did </a:t>
          </a:r>
          <a:r>
            <a:rPr lang="en-US" sz="2800" kern="1200" spc="-20" dirty="0">
              <a:latin typeface="Calibri"/>
              <a:cs typeface="Calibri"/>
            </a:rPr>
            <a:t>we </a:t>
          </a:r>
          <a:r>
            <a:rPr lang="en-US" sz="2800" kern="1200" dirty="0">
              <a:latin typeface="Calibri"/>
              <a:cs typeface="Calibri"/>
            </a:rPr>
            <a:t>try</a:t>
          </a:r>
          <a:r>
            <a:rPr lang="en-US" sz="2800" kern="1200" spc="-25" dirty="0">
              <a:latin typeface="Calibri"/>
              <a:cs typeface="Calibri"/>
            </a:rPr>
            <a:t> </a:t>
          </a:r>
          <a:r>
            <a:rPr lang="en-US" sz="2800" kern="1200" spc="-30" dirty="0">
              <a:latin typeface="Calibri"/>
              <a:cs typeface="Calibri"/>
            </a:rPr>
            <a:t>(effort)?</a:t>
          </a:r>
          <a:endParaRPr lang="en-US" sz="2800" kern="1200" dirty="0">
            <a:latin typeface="Calibri"/>
            <a:cs typeface="Calibri"/>
          </a:endParaRPr>
        </a:p>
      </dsp:txBody>
      <dsp:txXfrm>
        <a:off x="3062203" y="1100177"/>
        <a:ext cx="5070408" cy="511216"/>
      </dsp:txXfrm>
    </dsp:sp>
    <dsp:sp modelId="{C105D479-D095-4F13-A82B-9C33510DDE0B}">
      <dsp:nvSpPr>
        <dsp:cNvPr id="0" name=""/>
        <dsp:cNvSpPr/>
      </dsp:nvSpPr>
      <dsp:spPr>
        <a:xfrm>
          <a:off x="2965316" y="1611393"/>
          <a:ext cx="51672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A66E48-4B45-467B-A7CF-15E9A0A8E1B0}">
      <dsp:nvSpPr>
        <dsp:cNvPr id="0" name=""/>
        <dsp:cNvSpPr/>
      </dsp:nvSpPr>
      <dsp:spPr>
        <a:xfrm>
          <a:off x="3062203" y="1636954"/>
          <a:ext cx="5070408" cy="511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5" dirty="0">
              <a:latin typeface="Calibri"/>
              <a:cs typeface="Calibri"/>
            </a:rPr>
            <a:t>Is </a:t>
          </a:r>
          <a:r>
            <a:rPr lang="en-US" sz="2800" kern="1200" spc="-30" dirty="0">
              <a:latin typeface="Calibri"/>
              <a:cs typeface="Calibri"/>
            </a:rPr>
            <a:t>anyone </a:t>
          </a:r>
          <a:r>
            <a:rPr lang="en-US" sz="2800" kern="1200" spc="-40" dirty="0">
              <a:latin typeface="Calibri"/>
              <a:cs typeface="Calibri"/>
            </a:rPr>
            <a:t>better </a:t>
          </a:r>
          <a:r>
            <a:rPr lang="en-US" sz="2800" kern="1200" spc="-15" dirty="0">
              <a:latin typeface="Calibri"/>
              <a:cs typeface="Calibri"/>
            </a:rPr>
            <a:t>off</a:t>
          </a:r>
          <a:r>
            <a:rPr lang="en-US" sz="2800" kern="1200" spc="-70" dirty="0">
              <a:latin typeface="Calibri"/>
              <a:cs typeface="Calibri"/>
            </a:rPr>
            <a:t> </a:t>
          </a:r>
          <a:r>
            <a:rPr lang="en-US" sz="2800" kern="1200" spc="-40" dirty="0">
              <a:latin typeface="Calibri"/>
              <a:cs typeface="Calibri"/>
            </a:rPr>
            <a:t>(effect)?</a:t>
          </a:r>
          <a:endParaRPr lang="en-US" sz="2800" kern="1200" dirty="0">
            <a:latin typeface="Calibri"/>
            <a:cs typeface="Calibri"/>
          </a:endParaRPr>
        </a:p>
      </dsp:txBody>
      <dsp:txXfrm>
        <a:off x="3062203" y="1636954"/>
        <a:ext cx="5070408" cy="511216"/>
      </dsp:txXfrm>
    </dsp:sp>
    <dsp:sp modelId="{0308EAF8-AAC1-40B4-93D5-5E6E66C01453}">
      <dsp:nvSpPr>
        <dsp:cNvPr id="0" name=""/>
        <dsp:cNvSpPr/>
      </dsp:nvSpPr>
      <dsp:spPr>
        <a:xfrm>
          <a:off x="2965316" y="2148170"/>
          <a:ext cx="51672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2FA95-5A29-48FC-9F70-480611AC0CEA}">
      <dsp:nvSpPr>
        <dsp:cNvPr id="0" name=""/>
        <dsp:cNvSpPr/>
      </dsp:nvSpPr>
      <dsp:spPr>
        <a:xfrm>
          <a:off x="364071" y="741891"/>
          <a:ext cx="567758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4D4C1-61B7-476F-891C-0C4B9AA14EB7}">
      <dsp:nvSpPr>
        <dsp:cNvPr id="0" name=""/>
        <dsp:cNvSpPr/>
      </dsp:nvSpPr>
      <dsp:spPr>
        <a:xfrm>
          <a:off x="1840243" y="1086"/>
          <a:ext cx="4201410" cy="74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05" tIns="78105" rIns="78105" bIns="78105" numCol="1" spcCol="1270" anchor="b" anchorCtr="0">
          <a:noAutofit/>
        </a:bodyPr>
        <a:lstStyle/>
        <a:p>
          <a:pPr lvl="0" algn="l" defTabSz="1822450">
            <a:lnSpc>
              <a:spcPct val="90000"/>
            </a:lnSpc>
            <a:spcBef>
              <a:spcPct val="0"/>
            </a:spcBef>
            <a:spcAft>
              <a:spcPct val="35000"/>
            </a:spcAft>
          </a:pPr>
          <a:endParaRPr lang="en-US" sz="4100" kern="1200" dirty="0">
            <a:latin typeface="Calibri"/>
            <a:cs typeface="Calibri"/>
          </a:endParaRPr>
        </a:p>
      </dsp:txBody>
      <dsp:txXfrm>
        <a:off x="1840243" y="1086"/>
        <a:ext cx="4201410" cy="740805"/>
      </dsp:txXfrm>
    </dsp:sp>
    <dsp:sp modelId="{78D94C68-BB90-4F54-BABA-A72AC51E71DC}">
      <dsp:nvSpPr>
        <dsp:cNvPr id="0" name=""/>
        <dsp:cNvSpPr/>
      </dsp:nvSpPr>
      <dsp:spPr>
        <a:xfrm>
          <a:off x="-364071" y="0"/>
          <a:ext cx="2932458" cy="74080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a:effectLst>
                <a:outerShdw blurRad="38100" dist="38100" dir="2700000" algn="tl">
                  <a:srgbClr val="000000">
                    <a:alpha val="43137"/>
                  </a:srgbClr>
                </a:outerShdw>
              </a:effectLst>
              <a:latin typeface="Calibri"/>
              <a:cs typeface="Calibri"/>
            </a:rPr>
            <a:t>Why</a:t>
          </a:r>
          <a:r>
            <a:rPr lang="en-US" sz="3200" b="1" kern="1200" spc="-120" dirty="0">
              <a:effectLst>
                <a:outerShdw blurRad="38100" dist="38100" dir="2700000" algn="tl">
                  <a:srgbClr val="000000">
                    <a:alpha val="43137"/>
                  </a:srgbClr>
                </a:outerShdw>
              </a:effectLst>
              <a:latin typeface="Calibri"/>
              <a:cs typeface="Calibri"/>
            </a:rPr>
            <a:t> </a:t>
          </a:r>
          <a:r>
            <a:rPr lang="en-US" sz="3200" b="1" kern="1200" spc="-20" dirty="0">
              <a:effectLst>
                <a:outerShdw blurRad="38100" dist="38100" dir="2700000" algn="tl">
                  <a:srgbClr val="000000">
                    <a:alpha val="43137"/>
                  </a:srgbClr>
                </a:outerShdw>
              </a:effectLst>
              <a:latin typeface="Calibri"/>
              <a:cs typeface="Calibri"/>
            </a:rPr>
            <a:t>measure?</a:t>
          </a:r>
          <a:endParaRPr lang="en-US" sz="3200" b="1" kern="1200" dirty="0">
            <a:effectLst>
              <a:outerShdw blurRad="38100" dist="38100" dir="2700000" algn="tl">
                <a:srgbClr val="000000">
                  <a:alpha val="43137"/>
                </a:srgbClr>
              </a:outerShdw>
            </a:effectLst>
          </a:endParaRPr>
        </a:p>
      </dsp:txBody>
      <dsp:txXfrm>
        <a:off x="-327901" y="36170"/>
        <a:ext cx="2860118" cy="704635"/>
      </dsp:txXfrm>
    </dsp:sp>
    <dsp:sp modelId="{54834E84-189B-4FD2-8C39-58CDCE29B837}">
      <dsp:nvSpPr>
        <dsp:cNvPr id="0" name=""/>
        <dsp:cNvSpPr/>
      </dsp:nvSpPr>
      <dsp:spPr>
        <a:xfrm>
          <a:off x="0" y="741891"/>
          <a:ext cx="5677582" cy="1481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spc="-30" dirty="0">
              <a:latin typeface="Calibri"/>
              <a:cs typeface="Calibri"/>
            </a:rPr>
            <a:t>Improve</a:t>
          </a:r>
          <a:r>
            <a:rPr lang="en-US" sz="2800" kern="1200" spc="-114" dirty="0">
              <a:latin typeface="Calibri"/>
              <a:cs typeface="Calibri"/>
            </a:rPr>
            <a:t> </a:t>
          </a:r>
          <a:r>
            <a:rPr lang="en-US" sz="2800" kern="1200" spc="-25" dirty="0">
              <a:latin typeface="Calibri"/>
              <a:cs typeface="Calibri"/>
            </a:rPr>
            <a:t>performance</a:t>
          </a:r>
          <a:endParaRPr lang="en-US" sz="24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5" dirty="0">
              <a:latin typeface="Calibri"/>
              <a:cs typeface="Calibri"/>
            </a:rPr>
            <a:t>Enables </a:t>
          </a:r>
          <a:r>
            <a:rPr lang="en-US" sz="2800" kern="1200" spc="-10" dirty="0">
              <a:latin typeface="Calibri"/>
              <a:cs typeface="Calibri"/>
            </a:rPr>
            <a:t>good </a:t>
          </a:r>
          <a:r>
            <a:rPr lang="en-US" sz="2800" kern="1200" spc="-5" dirty="0">
              <a:latin typeface="Calibri"/>
              <a:cs typeface="Calibri"/>
            </a:rPr>
            <a:t>decision making</a:t>
          </a:r>
          <a:r>
            <a:rPr lang="en-US" sz="2800" kern="1200" spc="-120" dirty="0">
              <a:latin typeface="Calibri"/>
              <a:cs typeface="Calibri"/>
            </a:rPr>
            <a:t> </a:t>
          </a:r>
          <a:r>
            <a:rPr lang="en-US" sz="2800" kern="1200" spc="-20" dirty="0">
              <a:latin typeface="Calibri"/>
              <a:cs typeface="Calibri"/>
            </a:rPr>
            <a:t>(quantified)</a:t>
          </a:r>
          <a:endParaRPr lang="en-US" sz="28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25" dirty="0">
              <a:latin typeface="Calibri"/>
              <a:cs typeface="Calibri"/>
            </a:rPr>
            <a:t>Report to </a:t>
          </a:r>
          <a:r>
            <a:rPr lang="en-US" sz="2800" kern="1200" spc="-5" dirty="0">
              <a:latin typeface="Calibri"/>
              <a:cs typeface="Calibri"/>
            </a:rPr>
            <a:t>the</a:t>
          </a:r>
          <a:r>
            <a:rPr lang="en-US" sz="2800" kern="1200" spc="-80" dirty="0">
              <a:latin typeface="Calibri"/>
              <a:cs typeface="Calibri"/>
            </a:rPr>
            <a:t> </a:t>
          </a:r>
          <a:r>
            <a:rPr lang="en-US" sz="2800" kern="1200" spc="-10" dirty="0">
              <a:latin typeface="Calibri"/>
              <a:cs typeface="Calibri"/>
            </a:rPr>
            <a:t>public</a:t>
          </a:r>
          <a:endParaRPr lang="en-US" sz="2800" kern="1200" dirty="0">
            <a:latin typeface="Calibri"/>
            <a:cs typeface="Calibri"/>
          </a:endParaRPr>
        </a:p>
      </dsp:txBody>
      <dsp:txXfrm>
        <a:off x="0" y="741891"/>
        <a:ext cx="5677582" cy="1481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B3002-D2FF-4952-8E68-7FC314CAF9A6}">
      <dsp:nvSpPr>
        <dsp:cNvPr id="0" name=""/>
        <dsp:cNvSpPr/>
      </dsp:nvSpPr>
      <dsp:spPr>
        <a:xfrm>
          <a:off x="0" y="0"/>
          <a:ext cx="6293223" cy="10325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25" dirty="0">
              <a:effectLst>
                <a:outerShdw blurRad="38100" dist="38100" dir="2700000" algn="tl">
                  <a:srgbClr val="000000">
                    <a:alpha val="43137"/>
                  </a:srgbClr>
                </a:outerShdw>
              </a:effectLst>
              <a:latin typeface="+mn-lt"/>
              <a:cs typeface="Calibri"/>
            </a:rPr>
            <a:t>Establish </a:t>
          </a:r>
          <a:r>
            <a:rPr lang="en-US" sz="2800" kern="1200" spc="-30" dirty="0">
              <a:effectLst>
                <a:outerShdw blurRad="38100" dist="38100" dir="2700000" algn="tl">
                  <a:srgbClr val="000000">
                    <a:alpha val="43137"/>
                  </a:srgbClr>
                </a:outerShdw>
              </a:effectLst>
              <a:latin typeface="+mn-lt"/>
              <a:cs typeface="Calibri"/>
            </a:rPr>
            <a:t>broad </a:t>
          </a:r>
          <a:r>
            <a:rPr lang="en-US" sz="2800" kern="1200" spc="-5" dirty="0">
              <a:effectLst>
                <a:outerShdw blurRad="38100" dist="38100" dir="2700000" algn="tl">
                  <a:srgbClr val="000000">
                    <a:alpha val="43137"/>
                  </a:srgbClr>
                </a:outerShdw>
              </a:effectLst>
              <a:latin typeface="+mn-lt"/>
              <a:cs typeface="Calibri"/>
            </a:rPr>
            <a:t>goals </a:t>
          </a:r>
          <a:r>
            <a:rPr lang="en-US" sz="2800" kern="1200" spc="-30" dirty="0">
              <a:effectLst>
                <a:outerShdw blurRad="38100" dist="38100" dir="2700000" algn="tl">
                  <a:srgbClr val="000000">
                    <a:alpha val="43137"/>
                  </a:srgbClr>
                </a:outerShdw>
              </a:effectLst>
              <a:latin typeface="+mn-lt"/>
              <a:cs typeface="Calibri"/>
            </a:rPr>
            <a:t>to </a:t>
          </a:r>
          <a:r>
            <a:rPr lang="en-US" sz="2800" kern="1200" dirty="0">
              <a:effectLst>
                <a:outerShdw blurRad="38100" dist="38100" dir="2700000" algn="tl">
                  <a:srgbClr val="000000">
                    <a:alpha val="43137"/>
                  </a:srgbClr>
                </a:outerShdw>
              </a:effectLst>
              <a:latin typeface="+mn-lt"/>
              <a:cs typeface="Calibri"/>
            </a:rPr>
            <a:t>guide </a:t>
          </a:r>
          <a:r>
            <a:rPr lang="en-US" sz="2800" kern="1200" spc="-35" dirty="0">
              <a:effectLst>
                <a:outerShdw blurRad="38100" dist="38100" dir="2700000" algn="tl">
                  <a:srgbClr val="000000">
                    <a:alpha val="43137"/>
                  </a:srgbClr>
                </a:outerShdw>
              </a:effectLst>
              <a:latin typeface="+mn-lt"/>
              <a:cs typeface="Calibri"/>
            </a:rPr>
            <a:t>government </a:t>
          </a:r>
          <a:r>
            <a:rPr lang="en-US" sz="2800" kern="1200" spc="-5" dirty="0">
              <a:effectLst>
                <a:outerShdw blurRad="38100" dist="38100" dir="2700000" algn="tl">
                  <a:srgbClr val="000000">
                    <a:alpha val="43137"/>
                  </a:srgbClr>
                </a:outerShdw>
              </a:effectLst>
              <a:latin typeface="+mn-lt"/>
              <a:cs typeface="Calibri"/>
            </a:rPr>
            <a:t>decision</a:t>
          </a:r>
          <a:r>
            <a:rPr lang="en-US" sz="2800" kern="1200" spc="-125" dirty="0">
              <a:effectLst>
                <a:outerShdw blurRad="38100" dist="38100" dir="2700000" algn="tl">
                  <a:srgbClr val="000000">
                    <a:alpha val="43137"/>
                  </a:srgbClr>
                </a:outerShdw>
              </a:effectLst>
              <a:latin typeface="+mn-lt"/>
              <a:cs typeface="Calibri"/>
            </a:rPr>
            <a:t> </a:t>
          </a:r>
          <a:r>
            <a:rPr lang="en-US" sz="2800" kern="1200" spc="-15" dirty="0">
              <a:effectLst>
                <a:outerShdw blurRad="38100" dist="38100" dir="2700000" algn="tl">
                  <a:srgbClr val="000000">
                    <a:alpha val="43137"/>
                  </a:srgbClr>
                </a:outerShdw>
              </a:effectLst>
              <a:latin typeface="+mn-lt"/>
              <a:cs typeface="Calibri"/>
            </a:rPr>
            <a:t>making</a:t>
          </a:r>
          <a:endParaRPr lang="en-US" sz="2800" kern="1200" dirty="0">
            <a:effectLst>
              <a:outerShdw blurRad="38100" dist="38100" dir="2700000" algn="tl">
                <a:srgbClr val="000000">
                  <a:alpha val="43137"/>
                </a:srgbClr>
              </a:outerShdw>
            </a:effectLst>
            <a:latin typeface="+mn-lt"/>
          </a:endParaRPr>
        </a:p>
      </dsp:txBody>
      <dsp:txXfrm>
        <a:off x="30243" y="30243"/>
        <a:ext cx="5091757" cy="972074"/>
      </dsp:txXfrm>
    </dsp:sp>
    <dsp:sp modelId="{B45BEDA0-DAF3-46D2-ADE0-A1D7069D1902}">
      <dsp:nvSpPr>
        <dsp:cNvPr id="0" name=""/>
        <dsp:cNvSpPr/>
      </dsp:nvSpPr>
      <dsp:spPr>
        <a:xfrm>
          <a:off x="527057" y="1220299"/>
          <a:ext cx="6293223" cy="10325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20" dirty="0">
              <a:effectLst>
                <a:outerShdw blurRad="38100" dist="38100" dir="2700000" algn="tl">
                  <a:srgbClr val="000000">
                    <a:alpha val="43137"/>
                  </a:srgbClr>
                </a:outerShdw>
              </a:effectLst>
              <a:latin typeface="+mn-lt"/>
              <a:cs typeface="Calibri"/>
            </a:rPr>
            <a:t>Develop approaches </a:t>
          </a:r>
          <a:r>
            <a:rPr lang="en-US" sz="2800" kern="1200" spc="-30" dirty="0">
              <a:effectLst>
                <a:outerShdw blurRad="38100" dist="38100" dir="2700000" algn="tl">
                  <a:srgbClr val="000000">
                    <a:alpha val="43137"/>
                  </a:srgbClr>
                </a:outerShdw>
              </a:effectLst>
              <a:latin typeface="+mn-lt"/>
              <a:cs typeface="Calibri"/>
            </a:rPr>
            <a:t>to </a:t>
          </a:r>
          <a:r>
            <a:rPr lang="en-US" sz="2800" kern="1200" spc="-20" dirty="0">
              <a:effectLst>
                <a:outerShdw blurRad="38100" dist="38100" dir="2700000" algn="tl">
                  <a:srgbClr val="000000">
                    <a:alpha val="43137"/>
                  </a:srgbClr>
                </a:outerShdw>
              </a:effectLst>
              <a:latin typeface="+mn-lt"/>
              <a:cs typeface="Calibri"/>
            </a:rPr>
            <a:t>achieve</a:t>
          </a:r>
          <a:r>
            <a:rPr lang="en-US" sz="2800" kern="1200" spc="20" dirty="0">
              <a:effectLst>
                <a:outerShdw blurRad="38100" dist="38100" dir="2700000" algn="tl">
                  <a:srgbClr val="000000">
                    <a:alpha val="43137"/>
                  </a:srgbClr>
                </a:outerShdw>
              </a:effectLst>
              <a:latin typeface="+mn-lt"/>
              <a:cs typeface="Calibri"/>
            </a:rPr>
            <a:t> </a:t>
          </a:r>
          <a:r>
            <a:rPr lang="en-US" sz="2800" kern="1200" spc="-5" dirty="0">
              <a:effectLst>
                <a:outerShdw blurRad="38100" dist="38100" dir="2700000" algn="tl">
                  <a:srgbClr val="000000">
                    <a:alpha val="43137"/>
                  </a:srgbClr>
                </a:outerShdw>
              </a:effectLst>
              <a:latin typeface="+mn-lt"/>
              <a:cs typeface="Calibri"/>
            </a:rPr>
            <a:t>goals</a:t>
          </a:r>
          <a:endParaRPr lang="en-US" sz="2800" kern="1200" dirty="0">
            <a:effectLst>
              <a:outerShdw blurRad="38100" dist="38100" dir="2700000" algn="tl">
                <a:srgbClr val="000000">
                  <a:alpha val="43137"/>
                </a:srgbClr>
              </a:outerShdw>
            </a:effectLst>
            <a:latin typeface="+mn-lt"/>
            <a:cs typeface="Calibri"/>
          </a:endParaRPr>
        </a:p>
      </dsp:txBody>
      <dsp:txXfrm>
        <a:off x="557300" y="1250542"/>
        <a:ext cx="5034515" cy="972074"/>
      </dsp:txXfrm>
    </dsp:sp>
    <dsp:sp modelId="{4457BCB8-3F96-4E9B-B91E-F9D591D41A47}">
      <dsp:nvSpPr>
        <dsp:cNvPr id="0" name=""/>
        <dsp:cNvSpPr/>
      </dsp:nvSpPr>
      <dsp:spPr>
        <a:xfrm>
          <a:off x="1046248" y="2440598"/>
          <a:ext cx="6293223" cy="10325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20" dirty="0">
              <a:effectLst>
                <a:outerShdw blurRad="38100" dist="38100" dir="2700000" algn="tl">
                  <a:srgbClr val="000000">
                    <a:alpha val="43137"/>
                  </a:srgbClr>
                </a:outerShdw>
              </a:effectLst>
              <a:latin typeface="+mn-lt"/>
              <a:cs typeface="Calibri"/>
            </a:rPr>
            <a:t>Develop </a:t>
          </a:r>
          <a:r>
            <a:rPr lang="en-US" sz="2800" kern="1200" dirty="0">
              <a:effectLst>
                <a:outerShdw blurRad="38100" dist="38100" dir="2700000" algn="tl">
                  <a:srgbClr val="000000">
                    <a:alpha val="43137"/>
                  </a:srgbClr>
                </a:outerShdw>
              </a:effectLst>
              <a:latin typeface="+mn-lt"/>
              <a:cs typeface="Calibri"/>
            </a:rPr>
            <a:t>a </a:t>
          </a:r>
          <a:r>
            <a:rPr lang="en-US" sz="2800" kern="1200" spc="-20" dirty="0">
              <a:effectLst>
                <a:outerShdw blurRad="38100" dist="38100" dir="2700000" algn="tl">
                  <a:srgbClr val="000000">
                    <a:alpha val="43137"/>
                  </a:srgbClr>
                </a:outerShdw>
              </a:effectLst>
              <a:latin typeface="+mn-lt"/>
              <a:cs typeface="Calibri"/>
            </a:rPr>
            <a:t>budget </a:t>
          </a:r>
          <a:r>
            <a:rPr lang="en-US" sz="2800" kern="1200" spc="-40" dirty="0">
              <a:effectLst>
                <a:outerShdw blurRad="38100" dist="38100" dir="2700000" algn="tl">
                  <a:srgbClr val="000000">
                    <a:alpha val="43137"/>
                  </a:srgbClr>
                </a:outerShdw>
              </a:effectLst>
              <a:latin typeface="+mn-lt"/>
              <a:cs typeface="Calibri"/>
            </a:rPr>
            <a:t>consistent </a:t>
          </a:r>
          <a:r>
            <a:rPr lang="en-US" sz="2800" kern="1200" dirty="0">
              <a:effectLst>
                <a:outerShdw blurRad="38100" dist="38100" dir="2700000" algn="tl">
                  <a:srgbClr val="000000">
                    <a:alpha val="43137"/>
                  </a:srgbClr>
                </a:outerShdw>
              </a:effectLst>
              <a:latin typeface="+mn-lt"/>
              <a:cs typeface="Calibri"/>
            </a:rPr>
            <a:t>with </a:t>
          </a:r>
          <a:r>
            <a:rPr lang="en-US" sz="2800" kern="1200" spc="-20" dirty="0">
              <a:effectLst>
                <a:outerShdw blurRad="38100" dist="38100" dir="2700000" algn="tl">
                  <a:srgbClr val="000000">
                    <a:alpha val="43137"/>
                  </a:srgbClr>
                </a:outerShdw>
              </a:effectLst>
              <a:latin typeface="+mn-lt"/>
              <a:cs typeface="Calibri"/>
            </a:rPr>
            <a:t>approaches </a:t>
          </a:r>
          <a:r>
            <a:rPr lang="en-US" sz="2800" kern="1200" spc="-30" dirty="0">
              <a:effectLst>
                <a:outerShdw blurRad="38100" dist="38100" dir="2700000" algn="tl">
                  <a:srgbClr val="000000">
                    <a:alpha val="43137"/>
                  </a:srgbClr>
                </a:outerShdw>
              </a:effectLst>
              <a:latin typeface="+mn-lt"/>
              <a:cs typeface="Calibri"/>
            </a:rPr>
            <a:t>to </a:t>
          </a:r>
          <a:r>
            <a:rPr lang="en-US" sz="2800" kern="1200" spc="-20" dirty="0">
              <a:effectLst>
                <a:outerShdw blurRad="38100" dist="38100" dir="2700000" algn="tl">
                  <a:srgbClr val="000000">
                    <a:alpha val="43137"/>
                  </a:srgbClr>
                </a:outerShdw>
              </a:effectLst>
              <a:latin typeface="+mn-lt"/>
              <a:cs typeface="Calibri"/>
            </a:rPr>
            <a:t>achieve</a:t>
          </a:r>
          <a:r>
            <a:rPr lang="en-US" sz="2800" kern="1200" spc="-150" dirty="0">
              <a:effectLst>
                <a:outerShdw blurRad="38100" dist="38100" dir="2700000" algn="tl">
                  <a:srgbClr val="000000">
                    <a:alpha val="43137"/>
                  </a:srgbClr>
                </a:outerShdw>
              </a:effectLst>
              <a:latin typeface="+mn-lt"/>
              <a:cs typeface="Calibri"/>
            </a:rPr>
            <a:t> </a:t>
          </a:r>
          <a:r>
            <a:rPr lang="en-US" sz="2800" kern="1200" spc="-5" dirty="0">
              <a:effectLst>
                <a:outerShdw blurRad="38100" dist="38100" dir="2700000" algn="tl">
                  <a:srgbClr val="000000">
                    <a:alpha val="43137"/>
                  </a:srgbClr>
                </a:outerShdw>
              </a:effectLst>
              <a:latin typeface="+mn-lt"/>
              <a:cs typeface="Calibri"/>
            </a:rPr>
            <a:t>goals</a:t>
          </a:r>
          <a:endParaRPr lang="en-US" sz="2800" kern="1200" dirty="0">
            <a:effectLst>
              <a:outerShdw blurRad="38100" dist="38100" dir="2700000" algn="tl">
                <a:srgbClr val="000000">
                  <a:alpha val="43137"/>
                </a:srgbClr>
              </a:outerShdw>
            </a:effectLst>
            <a:latin typeface="+mn-lt"/>
            <a:cs typeface="Calibri"/>
          </a:endParaRPr>
        </a:p>
      </dsp:txBody>
      <dsp:txXfrm>
        <a:off x="1076491" y="2470841"/>
        <a:ext cx="5042381" cy="972074"/>
      </dsp:txXfrm>
    </dsp:sp>
    <dsp:sp modelId="{3917679D-6765-4B54-96A7-B844F0FFA544}">
      <dsp:nvSpPr>
        <dsp:cNvPr id="0" name=""/>
        <dsp:cNvSpPr/>
      </dsp:nvSpPr>
      <dsp:spPr>
        <a:xfrm>
          <a:off x="1573305" y="3660897"/>
          <a:ext cx="6293223" cy="10325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50" dirty="0">
              <a:effectLst>
                <a:outerShdw blurRad="38100" dist="38100" dir="2700000" algn="tl">
                  <a:srgbClr val="000000">
                    <a:alpha val="43137"/>
                  </a:srgbClr>
                </a:outerShdw>
              </a:effectLst>
              <a:latin typeface="+mn-lt"/>
              <a:cs typeface="Calibri"/>
            </a:rPr>
            <a:t>Evaluate </a:t>
          </a:r>
          <a:r>
            <a:rPr lang="en-US" sz="2800" kern="1200" spc="-20" dirty="0">
              <a:effectLst>
                <a:outerShdw blurRad="38100" dist="38100" dir="2700000" algn="tl">
                  <a:srgbClr val="000000">
                    <a:alpha val="43137"/>
                  </a:srgbClr>
                </a:outerShdw>
              </a:effectLst>
              <a:latin typeface="+mn-lt"/>
              <a:cs typeface="Calibri"/>
            </a:rPr>
            <a:t>performance </a:t>
          </a:r>
          <a:r>
            <a:rPr lang="en-US" sz="2800" kern="1200" dirty="0">
              <a:effectLst>
                <a:outerShdw blurRad="38100" dist="38100" dir="2700000" algn="tl">
                  <a:srgbClr val="000000">
                    <a:alpha val="43137"/>
                  </a:srgbClr>
                </a:outerShdw>
              </a:effectLst>
              <a:latin typeface="+mn-lt"/>
              <a:cs typeface="Calibri"/>
            </a:rPr>
            <a:t>and </a:t>
          </a:r>
          <a:r>
            <a:rPr lang="en-US" sz="2800" kern="1200" spc="-55" dirty="0">
              <a:effectLst>
                <a:outerShdw blurRad="38100" dist="38100" dir="2700000" algn="tl">
                  <a:srgbClr val="000000">
                    <a:alpha val="43137"/>
                  </a:srgbClr>
                </a:outerShdw>
              </a:effectLst>
              <a:latin typeface="+mn-lt"/>
              <a:cs typeface="Calibri"/>
            </a:rPr>
            <a:t>make</a:t>
          </a:r>
          <a:r>
            <a:rPr lang="en-US" sz="2800" kern="1200" spc="-15" dirty="0">
              <a:effectLst>
                <a:outerShdw blurRad="38100" dist="38100" dir="2700000" algn="tl">
                  <a:srgbClr val="000000">
                    <a:alpha val="43137"/>
                  </a:srgbClr>
                </a:outerShdw>
              </a:effectLst>
              <a:latin typeface="+mn-lt"/>
              <a:cs typeface="Calibri"/>
            </a:rPr>
            <a:t> </a:t>
          </a:r>
          <a:r>
            <a:rPr lang="en-US" sz="2800" kern="1200" spc="-20" dirty="0">
              <a:effectLst>
                <a:outerShdw blurRad="38100" dist="38100" dir="2700000" algn="tl">
                  <a:srgbClr val="000000">
                    <a:alpha val="43137"/>
                  </a:srgbClr>
                </a:outerShdw>
              </a:effectLst>
              <a:latin typeface="+mn-lt"/>
              <a:cs typeface="Calibri"/>
            </a:rPr>
            <a:t>adjustments</a:t>
          </a:r>
          <a:endParaRPr lang="en-US" sz="2800" kern="1200" dirty="0">
            <a:effectLst>
              <a:outerShdw blurRad="38100" dist="38100" dir="2700000" algn="tl">
                <a:srgbClr val="000000">
                  <a:alpha val="43137"/>
                </a:srgbClr>
              </a:outerShdw>
            </a:effectLst>
            <a:latin typeface="+mn-lt"/>
            <a:cs typeface="Calibri"/>
          </a:endParaRPr>
        </a:p>
      </dsp:txBody>
      <dsp:txXfrm>
        <a:off x="1603548" y="3691140"/>
        <a:ext cx="5034515" cy="972074"/>
      </dsp:txXfrm>
    </dsp:sp>
    <dsp:sp modelId="{2CDB4999-BA9B-4335-8F35-07B072CC08FF}">
      <dsp:nvSpPr>
        <dsp:cNvPr id="0" name=""/>
        <dsp:cNvSpPr/>
      </dsp:nvSpPr>
      <dsp:spPr>
        <a:xfrm>
          <a:off x="5622058" y="790847"/>
          <a:ext cx="671164" cy="6711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5773070" y="790847"/>
        <a:ext cx="369140" cy="505051"/>
      </dsp:txXfrm>
    </dsp:sp>
    <dsp:sp modelId="{D7DF4FF7-EA78-4022-8A67-81D6952B028B}">
      <dsp:nvSpPr>
        <dsp:cNvPr id="0" name=""/>
        <dsp:cNvSpPr/>
      </dsp:nvSpPr>
      <dsp:spPr>
        <a:xfrm>
          <a:off x="6149116" y="2011146"/>
          <a:ext cx="671164" cy="6711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300128" y="2011146"/>
        <a:ext cx="369140" cy="505051"/>
      </dsp:txXfrm>
    </dsp:sp>
    <dsp:sp modelId="{AD19DC99-F84D-486F-BED8-57CD9286118D}">
      <dsp:nvSpPr>
        <dsp:cNvPr id="0" name=""/>
        <dsp:cNvSpPr/>
      </dsp:nvSpPr>
      <dsp:spPr>
        <a:xfrm>
          <a:off x="6668307" y="3231445"/>
          <a:ext cx="671164" cy="6711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819319" y="3231445"/>
        <a:ext cx="369140" cy="50505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5C1CE-46AC-48FA-9E33-F6BDA9ED2921}">
      <dsp:nvSpPr>
        <dsp:cNvPr id="0" name=""/>
        <dsp:cNvSpPr/>
      </dsp:nvSpPr>
      <dsp:spPr>
        <a:xfrm>
          <a:off x="0" y="273393"/>
          <a:ext cx="7328647" cy="1874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784" tIns="354076" rIns="568784"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spc="-5" dirty="0">
              <a:latin typeface="Calibri"/>
              <a:cs typeface="Calibri"/>
            </a:rPr>
            <a:t>Crime</a:t>
          </a:r>
          <a:r>
            <a:rPr lang="en-US" sz="2800" kern="1200" spc="-200" dirty="0">
              <a:latin typeface="Calibri"/>
              <a:cs typeface="Calibri"/>
            </a:rPr>
            <a:t> </a:t>
          </a:r>
          <a:r>
            <a:rPr lang="en-US" sz="2800" kern="1200" spc="-50" dirty="0">
              <a:latin typeface="Calibri"/>
              <a:cs typeface="Calibri"/>
            </a:rPr>
            <a:t>rate</a:t>
          </a:r>
          <a:endParaRPr lang="en-US" sz="28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40" dirty="0">
              <a:latin typeface="Calibri"/>
              <a:cs typeface="Calibri"/>
            </a:rPr>
            <a:t>Percent </a:t>
          </a:r>
          <a:r>
            <a:rPr lang="en-US" sz="2800" kern="1200" spc="-5" dirty="0">
              <a:latin typeface="Calibri"/>
              <a:cs typeface="Calibri"/>
            </a:rPr>
            <a:t>of </a:t>
          </a:r>
          <a:r>
            <a:rPr lang="en-US" sz="2800" kern="1200" spc="-10" dirty="0">
              <a:latin typeface="Calibri"/>
              <a:cs typeface="Calibri"/>
            </a:rPr>
            <a:t>buildings </a:t>
          </a:r>
          <a:r>
            <a:rPr lang="en-US" sz="2800" kern="1200" spc="-5" dirty="0">
              <a:latin typeface="Calibri"/>
              <a:cs typeface="Calibri"/>
            </a:rPr>
            <a:t>without</a:t>
          </a:r>
          <a:r>
            <a:rPr lang="en-US" sz="2800" kern="1200" spc="20" dirty="0">
              <a:latin typeface="Calibri"/>
              <a:cs typeface="Calibri"/>
            </a:rPr>
            <a:t> </a:t>
          </a:r>
          <a:r>
            <a:rPr lang="en-US" sz="2800" kern="1200" spc="-30" dirty="0">
              <a:latin typeface="Calibri"/>
              <a:cs typeface="Calibri"/>
            </a:rPr>
            <a:t>graffiti</a:t>
          </a:r>
          <a:endParaRPr lang="en-US" sz="28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40" dirty="0">
              <a:latin typeface="Calibri"/>
              <a:cs typeface="Calibri"/>
            </a:rPr>
            <a:t>Number of audit findings</a:t>
          </a:r>
          <a:endParaRPr lang="en-US" sz="2800" kern="1200" dirty="0">
            <a:latin typeface="Calibri"/>
            <a:cs typeface="Calibri"/>
          </a:endParaRPr>
        </a:p>
      </dsp:txBody>
      <dsp:txXfrm>
        <a:off x="0" y="273393"/>
        <a:ext cx="7328647" cy="1874250"/>
      </dsp:txXfrm>
    </dsp:sp>
    <dsp:sp modelId="{8242056C-D181-4104-9A25-BA67E724CDC2}">
      <dsp:nvSpPr>
        <dsp:cNvPr id="0" name=""/>
        <dsp:cNvSpPr/>
      </dsp:nvSpPr>
      <dsp:spPr>
        <a:xfrm>
          <a:off x="366432" y="22473"/>
          <a:ext cx="513005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904" tIns="0" rIns="193904" bIns="0" numCol="1" spcCol="1270" anchor="ctr" anchorCtr="0">
          <a:noAutofit/>
        </a:bodyPr>
        <a:lstStyle/>
        <a:p>
          <a:pPr lvl="0" algn="l" defTabSz="1422400">
            <a:lnSpc>
              <a:spcPct val="90000"/>
            </a:lnSpc>
            <a:spcBef>
              <a:spcPct val="0"/>
            </a:spcBef>
            <a:spcAft>
              <a:spcPct val="35000"/>
            </a:spcAft>
          </a:pPr>
          <a:r>
            <a:rPr lang="en-US" sz="3200" b="1" kern="1200" spc="-5" dirty="0">
              <a:effectLst>
                <a:outerShdw blurRad="38100" dist="38100" dir="2700000" algn="tl">
                  <a:srgbClr val="000000">
                    <a:alpha val="43137"/>
                  </a:srgbClr>
                </a:outerShdw>
              </a:effectLst>
              <a:latin typeface="Calibri"/>
              <a:cs typeface="Calibri"/>
            </a:rPr>
            <a:t>Examples</a:t>
          </a:r>
          <a:r>
            <a:rPr lang="en-US" sz="2800" b="1" kern="1200" spc="-5" dirty="0">
              <a:effectLst>
                <a:outerShdw blurRad="38100" dist="38100" dir="2700000" algn="tl">
                  <a:srgbClr val="000000">
                    <a:alpha val="43137"/>
                  </a:srgbClr>
                </a:outerShdw>
              </a:effectLst>
              <a:latin typeface="Calibri"/>
              <a:cs typeface="Calibri"/>
            </a:rPr>
            <a:t>:</a:t>
          </a:r>
          <a:endParaRPr lang="en-US" sz="2800" b="1" kern="1200" dirty="0">
            <a:effectLst>
              <a:outerShdw blurRad="38100" dist="38100" dir="2700000" algn="tl">
                <a:srgbClr val="000000">
                  <a:alpha val="43137"/>
                </a:srgbClr>
              </a:outerShdw>
            </a:effectLst>
          </a:endParaRPr>
        </a:p>
      </dsp:txBody>
      <dsp:txXfrm>
        <a:off x="390930" y="46971"/>
        <a:ext cx="5081056" cy="45284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E541C-AAB8-4733-9C03-FDDB2E6D0AC7}">
      <dsp:nvSpPr>
        <dsp:cNvPr id="0" name=""/>
        <dsp:cNvSpPr/>
      </dsp:nvSpPr>
      <dsp:spPr>
        <a:xfrm>
          <a:off x="0" y="0"/>
          <a:ext cx="77320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23E07-977E-4F0B-9382-A942137E96BB}">
      <dsp:nvSpPr>
        <dsp:cNvPr id="0" name=""/>
        <dsp:cNvSpPr/>
      </dsp:nvSpPr>
      <dsp:spPr>
        <a:xfrm>
          <a:off x="0" y="0"/>
          <a:ext cx="2728189" cy="302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3600" b="1" kern="1200" dirty="0">
              <a:latin typeface="Calibri"/>
              <a:cs typeface="Calibri"/>
            </a:rPr>
            <a:t>Four</a:t>
          </a:r>
          <a:r>
            <a:rPr lang="en-US" sz="3600" b="1" kern="1200" spc="-70" dirty="0">
              <a:latin typeface="Calibri"/>
              <a:cs typeface="Calibri"/>
            </a:rPr>
            <a:t> </a:t>
          </a:r>
          <a:r>
            <a:rPr lang="en-US" sz="3600" b="1" kern="1200" spc="-25" dirty="0">
              <a:latin typeface="Calibri"/>
              <a:cs typeface="Calibri"/>
            </a:rPr>
            <a:t>categories:</a:t>
          </a:r>
          <a:endParaRPr lang="en-US" sz="3600" b="1" kern="1200" dirty="0"/>
        </a:p>
      </dsp:txBody>
      <dsp:txXfrm>
        <a:off x="0" y="0"/>
        <a:ext cx="2728189" cy="3025588"/>
      </dsp:txXfrm>
    </dsp:sp>
    <dsp:sp modelId="{F75A5865-038D-44DA-BE13-38D85BFE4B14}">
      <dsp:nvSpPr>
        <dsp:cNvPr id="0" name=""/>
        <dsp:cNvSpPr/>
      </dsp:nvSpPr>
      <dsp:spPr>
        <a:xfrm>
          <a:off x="2821970" y="35566"/>
          <a:ext cx="4907894" cy="71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30" dirty="0">
              <a:latin typeface="Calibri"/>
              <a:cs typeface="Calibri"/>
            </a:rPr>
            <a:t>Policy</a:t>
          </a:r>
          <a:r>
            <a:rPr lang="en-US" sz="2800" kern="1200" spc="-160" dirty="0">
              <a:latin typeface="Calibri"/>
              <a:cs typeface="Calibri"/>
            </a:rPr>
            <a:t> </a:t>
          </a:r>
          <a:r>
            <a:rPr lang="en-US" sz="2800" kern="1200" spc="-20" dirty="0">
              <a:latin typeface="Calibri"/>
              <a:cs typeface="Calibri"/>
            </a:rPr>
            <a:t>document</a:t>
          </a:r>
          <a:endParaRPr lang="en-US" sz="2800" kern="1200" dirty="0">
            <a:latin typeface="Calibri"/>
            <a:cs typeface="Calibri"/>
          </a:endParaRPr>
        </a:p>
      </dsp:txBody>
      <dsp:txXfrm>
        <a:off x="2821970" y="35566"/>
        <a:ext cx="4907894" cy="711338"/>
      </dsp:txXfrm>
    </dsp:sp>
    <dsp:sp modelId="{00EDEFF7-3E64-45D4-9384-B38F8E9C319A}">
      <dsp:nvSpPr>
        <dsp:cNvPr id="0" name=""/>
        <dsp:cNvSpPr/>
      </dsp:nvSpPr>
      <dsp:spPr>
        <a:xfrm>
          <a:off x="2728189" y="746905"/>
          <a:ext cx="50016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A12905-EACF-4FA4-BE67-6E9D80D781FF}">
      <dsp:nvSpPr>
        <dsp:cNvPr id="0" name=""/>
        <dsp:cNvSpPr/>
      </dsp:nvSpPr>
      <dsp:spPr>
        <a:xfrm>
          <a:off x="2821970" y="782472"/>
          <a:ext cx="4907894" cy="71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5" dirty="0">
              <a:latin typeface="Calibri"/>
              <a:cs typeface="Calibri"/>
            </a:rPr>
            <a:t>Financial</a:t>
          </a:r>
          <a:r>
            <a:rPr lang="en-US" sz="2800" kern="1200" spc="-160" dirty="0">
              <a:latin typeface="Calibri"/>
              <a:cs typeface="Calibri"/>
            </a:rPr>
            <a:t> </a:t>
          </a:r>
          <a:r>
            <a:rPr lang="en-US" sz="2800" kern="1200" spc="-10" dirty="0">
              <a:latin typeface="Calibri"/>
              <a:cs typeface="Calibri"/>
            </a:rPr>
            <a:t>plan</a:t>
          </a:r>
          <a:endParaRPr lang="en-US" sz="2800" kern="1200" dirty="0">
            <a:latin typeface="Calibri"/>
            <a:cs typeface="Calibri"/>
          </a:endParaRPr>
        </a:p>
      </dsp:txBody>
      <dsp:txXfrm>
        <a:off x="2821970" y="782472"/>
        <a:ext cx="4907894" cy="711338"/>
      </dsp:txXfrm>
    </dsp:sp>
    <dsp:sp modelId="{BD0FEB04-FEE4-44EA-9D8C-5475F77AAFD1}">
      <dsp:nvSpPr>
        <dsp:cNvPr id="0" name=""/>
        <dsp:cNvSpPr/>
      </dsp:nvSpPr>
      <dsp:spPr>
        <a:xfrm>
          <a:off x="2728189" y="1493810"/>
          <a:ext cx="50016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57F8ED-7DA8-43A2-B1E3-4ACC60631FE0}">
      <dsp:nvSpPr>
        <dsp:cNvPr id="0" name=""/>
        <dsp:cNvSpPr/>
      </dsp:nvSpPr>
      <dsp:spPr>
        <a:xfrm>
          <a:off x="2821970" y="1529377"/>
          <a:ext cx="4907894" cy="71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25" dirty="0">
              <a:latin typeface="Calibri"/>
              <a:cs typeface="Calibri"/>
            </a:rPr>
            <a:t>Operations</a:t>
          </a:r>
          <a:r>
            <a:rPr lang="en-US" sz="2800" kern="1200" spc="-160" dirty="0">
              <a:latin typeface="Calibri"/>
              <a:cs typeface="Calibri"/>
            </a:rPr>
            <a:t> </a:t>
          </a:r>
          <a:r>
            <a:rPr lang="en-US" sz="2800" kern="1200" spc="-20" dirty="0">
              <a:latin typeface="Calibri"/>
              <a:cs typeface="Calibri"/>
            </a:rPr>
            <a:t>guide</a:t>
          </a:r>
          <a:endParaRPr lang="en-US" sz="2800" kern="1200" dirty="0">
            <a:latin typeface="Calibri"/>
            <a:cs typeface="Calibri"/>
          </a:endParaRPr>
        </a:p>
      </dsp:txBody>
      <dsp:txXfrm>
        <a:off x="2821970" y="1529377"/>
        <a:ext cx="4907894" cy="711338"/>
      </dsp:txXfrm>
    </dsp:sp>
    <dsp:sp modelId="{34150051-80A5-4468-A93D-913C67675CC6}">
      <dsp:nvSpPr>
        <dsp:cNvPr id="0" name=""/>
        <dsp:cNvSpPr/>
      </dsp:nvSpPr>
      <dsp:spPr>
        <a:xfrm>
          <a:off x="2728189" y="2240715"/>
          <a:ext cx="50016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23790-CC83-471C-A29B-130A71D35F5F}">
      <dsp:nvSpPr>
        <dsp:cNvPr id="0" name=""/>
        <dsp:cNvSpPr/>
      </dsp:nvSpPr>
      <dsp:spPr>
        <a:xfrm>
          <a:off x="2821970" y="2276282"/>
          <a:ext cx="4907894" cy="71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20" dirty="0">
              <a:latin typeface="Calibri"/>
              <a:cs typeface="Calibri"/>
            </a:rPr>
            <a:t>Communications</a:t>
          </a:r>
          <a:r>
            <a:rPr lang="en-US" sz="2800" kern="1200" spc="-75" dirty="0">
              <a:latin typeface="Calibri"/>
              <a:cs typeface="Calibri"/>
            </a:rPr>
            <a:t> </a:t>
          </a:r>
          <a:r>
            <a:rPr lang="en-US" sz="2800" kern="1200" spc="-20" dirty="0">
              <a:latin typeface="Calibri"/>
              <a:cs typeface="Calibri"/>
            </a:rPr>
            <a:t>device</a:t>
          </a:r>
          <a:endParaRPr lang="en-US" sz="2800" kern="1200" dirty="0">
            <a:latin typeface="Calibri"/>
            <a:cs typeface="Calibri"/>
          </a:endParaRPr>
        </a:p>
      </dsp:txBody>
      <dsp:txXfrm>
        <a:off x="2821970" y="2276282"/>
        <a:ext cx="4907894" cy="711338"/>
      </dsp:txXfrm>
    </dsp:sp>
    <dsp:sp modelId="{0413BEDB-8C81-45B9-8301-0BEDFCEEC905}">
      <dsp:nvSpPr>
        <dsp:cNvPr id="0" name=""/>
        <dsp:cNvSpPr/>
      </dsp:nvSpPr>
      <dsp:spPr>
        <a:xfrm>
          <a:off x="2728189" y="2987620"/>
          <a:ext cx="50016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80F71-EA81-4F68-B6B7-EBE8918B10D4}">
      <dsp:nvSpPr>
        <dsp:cNvPr id="0" name=""/>
        <dsp:cNvSpPr/>
      </dsp:nvSpPr>
      <dsp:spPr>
        <a:xfrm>
          <a:off x="0" y="445349"/>
          <a:ext cx="7458635" cy="1228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8873" tIns="624840" rIns="578873"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spc="-5" dirty="0">
              <a:latin typeface="Calibri"/>
              <a:cs typeface="Calibri"/>
            </a:rPr>
            <a:t>14 of them </a:t>
          </a:r>
          <a:r>
            <a:rPr lang="en-US" sz="2800" kern="1200" spc="-25" dirty="0">
              <a:latin typeface="Calibri"/>
              <a:cs typeface="Calibri"/>
            </a:rPr>
            <a:t>are </a:t>
          </a:r>
          <a:r>
            <a:rPr lang="en-US" sz="2800" kern="1200" spc="-10" dirty="0">
              <a:latin typeface="Calibri"/>
              <a:cs typeface="Calibri"/>
            </a:rPr>
            <a:t>mandatory</a:t>
          </a:r>
          <a:r>
            <a:rPr lang="en-US" sz="2800" kern="1200" spc="-130" dirty="0">
              <a:latin typeface="Calibri"/>
              <a:cs typeface="Calibri"/>
            </a:rPr>
            <a:t> </a:t>
          </a:r>
          <a:r>
            <a:rPr lang="en-US" sz="2800" kern="1200" spc="-30" dirty="0">
              <a:latin typeface="Calibri"/>
              <a:cs typeface="Calibri"/>
            </a:rPr>
            <a:t>requirements</a:t>
          </a:r>
          <a:endParaRPr lang="en-US" sz="2800" kern="1200" dirty="0">
            <a:latin typeface="Calibri"/>
            <a:cs typeface="Calibri"/>
          </a:endParaRPr>
        </a:p>
      </dsp:txBody>
      <dsp:txXfrm>
        <a:off x="0" y="445349"/>
        <a:ext cx="7458635" cy="1228500"/>
      </dsp:txXfrm>
    </dsp:sp>
    <dsp:sp modelId="{3DF84732-EE1E-419B-AD75-8BE4B6B63E65}">
      <dsp:nvSpPr>
        <dsp:cNvPr id="0" name=""/>
        <dsp:cNvSpPr/>
      </dsp:nvSpPr>
      <dsp:spPr>
        <a:xfrm>
          <a:off x="158765" y="0"/>
          <a:ext cx="2732164"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3" tIns="0" rIns="197343" bIns="0" numCol="1" spcCol="1270" anchor="ctr" anchorCtr="0">
          <a:noAutofit/>
        </a:bodyPr>
        <a:lstStyle/>
        <a:p>
          <a:pPr lvl="0" algn="ctr" defTabSz="1422400">
            <a:lnSpc>
              <a:spcPct val="90000"/>
            </a:lnSpc>
            <a:spcBef>
              <a:spcPct val="0"/>
            </a:spcBef>
            <a:spcAft>
              <a:spcPct val="35000"/>
            </a:spcAft>
          </a:pPr>
          <a:r>
            <a:rPr lang="en-US" sz="3200" b="1" strike="noStrike" kern="1200" spc="30" dirty="0">
              <a:effectLst>
                <a:outerShdw blurRad="38100" dist="38100" dir="2700000" algn="tl">
                  <a:srgbClr val="000000">
                    <a:alpha val="43137"/>
                  </a:srgbClr>
                </a:outerShdw>
              </a:effectLst>
              <a:latin typeface="Calibri"/>
              <a:cs typeface="Calibri"/>
            </a:rPr>
            <a:t>27</a:t>
          </a:r>
          <a:r>
            <a:rPr lang="en-US" sz="3200" b="1" strike="noStrike" kern="1200" spc="-55" dirty="0">
              <a:effectLst>
                <a:outerShdw blurRad="38100" dist="38100" dir="2700000" algn="tl">
                  <a:srgbClr val="000000">
                    <a:alpha val="43137"/>
                  </a:srgbClr>
                </a:outerShdw>
              </a:effectLst>
              <a:latin typeface="Calibri"/>
              <a:cs typeface="Calibri"/>
            </a:rPr>
            <a:t> </a:t>
          </a:r>
          <a:r>
            <a:rPr lang="en-US" sz="3200" b="1" strike="noStrike" kern="1200" spc="-20" dirty="0">
              <a:effectLst>
                <a:outerShdw blurRad="38100" dist="38100" dir="2700000" algn="tl">
                  <a:srgbClr val="000000">
                    <a:alpha val="43137"/>
                  </a:srgbClr>
                </a:outerShdw>
              </a:effectLst>
              <a:latin typeface="Calibri"/>
              <a:cs typeface="Calibri"/>
            </a:rPr>
            <a:t>Criteria</a:t>
          </a:r>
          <a:endParaRPr lang="en-US" sz="3200" b="1" strike="noStrike" kern="1200" dirty="0">
            <a:effectLst>
              <a:outerShdw blurRad="38100" dist="38100" dir="2700000" algn="tl">
                <a:srgbClr val="000000">
                  <a:alpha val="43137"/>
                </a:srgbClr>
              </a:outerShdw>
            </a:effectLst>
          </a:endParaRPr>
        </a:p>
      </dsp:txBody>
      <dsp:txXfrm>
        <a:off x="201996" y="43231"/>
        <a:ext cx="2645702" cy="79913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67F4F-6BE8-4624-BF3F-6FABF807AAE3}">
      <dsp:nvSpPr>
        <dsp:cNvPr id="0" name=""/>
        <dsp:cNvSpPr/>
      </dsp:nvSpPr>
      <dsp:spPr>
        <a:xfrm>
          <a:off x="0" y="3802"/>
          <a:ext cx="7392173" cy="142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effectLst>
                <a:outerShdw blurRad="38100" dist="38100" dir="2700000" algn="tl">
                  <a:srgbClr val="000000">
                    <a:alpha val="43137"/>
                  </a:srgbClr>
                </a:outerShdw>
              </a:effectLst>
            </a:rPr>
            <a:t>Six Sections of the Detailed Criteria Location Guide - </a:t>
          </a:r>
          <a:r>
            <a:rPr lang="en-US" sz="2800" i="0" kern="1200" dirty="0">
              <a:effectLst>
                <a:outerShdw blurRad="38100" dist="38100" dir="2700000" algn="tl">
                  <a:srgbClr val="000000">
                    <a:alpha val="43137"/>
                  </a:srgbClr>
                </a:outerShdw>
              </a:effectLst>
            </a:rPr>
            <a:t>provide page numbers, not “yes”</a:t>
          </a:r>
        </a:p>
      </dsp:txBody>
      <dsp:txXfrm>
        <a:off x="69407" y="73209"/>
        <a:ext cx="7253359" cy="1282991"/>
      </dsp:txXfrm>
    </dsp:sp>
    <dsp:sp modelId="{42679446-8A68-4269-9328-051ACAA6944E}">
      <dsp:nvSpPr>
        <dsp:cNvPr id="0" name=""/>
        <dsp:cNvSpPr/>
      </dsp:nvSpPr>
      <dsp:spPr>
        <a:xfrm>
          <a:off x="0" y="1425608"/>
          <a:ext cx="7392173" cy="272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701" tIns="35560" rIns="199136" bIns="35560" numCol="1" spcCol="1270" anchor="t" anchorCtr="0">
          <a:noAutofit/>
        </a:bodyPr>
        <a:lstStyle/>
        <a:p>
          <a:pPr marL="228600" lvl="1" indent="-228600" algn="l" defTabSz="889000" rtl="0">
            <a:lnSpc>
              <a:spcPct val="90000"/>
            </a:lnSpc>
            <a:spcBef>
              <a:spcPct val="0"/>
            </a:spcBef>
            <a:spcAft>
              <a:spcPct val="20000"/>
            </a:spcAft>
            <a:buChar char="••"/>
          </a:pPr>
          <a:endParaRPr lang="en-US" sz="2000" kern="1200" dirty="0"/>
        </a:p>
        <a:p>
          <a:pPr marL="285750" lvl="1" indent="-285750" algn="l" defTabSz="1244600" rtl="0">
            <a:lnSpc>
              <a:spcPct val="90000"/>
            </a:lnSpc>
            <a:spcBef>
              <a:spcPct val="0"/>
            </a:spcBef>
            <a:spcAft>
              <a:spcPct val="20000"/>
            </a:spcAft>
            <a:buChar char="••"/>
          </a:pPr>
          <a:r>
            <a:rPr lang="en-US" sz="2800" kern="1200" dirty="0"/>
            <a:t>Introduction and Overview</a:t>
          </a:r>
        </a:p>
        <a:p>
          <a:pPr marL="285750" lvl="1" indent="-285750" algn="l" defTabSz="1244600" rtl="0">
            <a:lnSpc>
              <a:spcPct val="90000"/>
            </a:lnSpc>
            <a:spcBef>
              <a:spcPct val="0"/>
            </a:spcBef>
            <a:spcAft>
              <a:spcPct val="20000"/>
            </a:spcAft>
            <a:buChar char="••"/>
          </a:pPr>
          <a:r>
            <a:rPr lang="en-US" sz="2800" kern="1200" dirty="0"/>
            <a:t>Financial Structure, Policy and Process</a:t>
          </a:r>
        </a:p>
        <a:p>
          <a:pPr marL="285750" lvl="1" indent="-285750" algn="l" defTabSz="1244600" rtl="0">
            <a:lnSpc>
              <a:spcPct val="90000"/>
            </a:lnSpc>
            <a:spcBef>
              <a:spcPct val="0"/>
            </a:spcBef>
            <a:spcAft>
              <a:spcPct val="20000"/>
            </a:spcAft>
            <a:buChar char="••"/>
          </a:pPr>
          <a:r>
            <a:rPr lang="en-US" sz="2800" kern="1200" dirty="0"/>
            <a:t>Financial Summaries</a:t>
          </a:r>
        </a:p>
        <a:p>
          <a:pPr marL="285750" lvl="1" indent="-285750" algn="l" defTabSz="1244600" rtl="0">
            <a:lnSpc>
              <a:spcPct val="90000"/>
            </a:lnSpc>
            <a:spcBef>
              <a:spcPct val="0"/>
            </a:spcBef>
            <a:spcAft>
              <a:spcPct val="20000"/>
            </a:spcAft>
            <a:buChar char="••"/>
          </a:pPr>
          <a:r>
            <a:rPr lang="en-US" sz="2800" kern="1200" dirty="0"/>
            <a:t>Capital and Debt</a:t>
          </a:r>
        </a:p>
        <a:p>
          <a:pPr marL="285750" lvl="1" indent="-285750" algn="l" defTabSz="1244600" rtl="0">
            <a:lnSpc>
              <a:spcPct val="90000"/>
            </a:lnSpc>
            <a:spcBef>
              <a:spcPct val="0"/>
            </a:spcBef>
            <a:spcAft>
              <a:spcPct val="20000"/>
            </a:spcAft>
            <a:buChar char="••"/>
          </a:pPr>
          <a:r>
            <a:rPr lang="en-US" sz="2800" kern="1200" dirty="0"/>
            <a:t>Departmental Information</a:t>
          </a:r>
        </a:p>
        <a:p>
          <a:pPr marL="285750" lvl="1" indent="-285750" algn="l" defTabSz="1244600" rtl="0">
            <a:lnSpc>
              <a:spcPct val="90000"/>
            </a:lnSpc>
            <a:spcBef>
              <a:spcPct val="0"/>
            </a:spcBef>
            <a:spcAft>
              <a:spcPct val="20000"/>
            </a:spcAft>
            <a:buChar char="••"/>
          </a:pPr>
          <a:r>
            <a:rPr lang="en-US" sz="2800" kern="1200" dirty="0"/>
            <a:t>Document-wide Criteria</a:t>
          </a:r>
        </a:p>
      </dsp:txBody>
      <dsp:txXfrm>
        <a:off x="0" y="1425608"/>
        <a:ext cx="7392173" cy="272512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FAB64-64AB-4545-BB5B-5DA24A27378F}">
      <dsp:nvSpPr>
        <dsp:cNvPr id="0" name=""/>
        <dsp:cNvSpPr/>
      </dsp:nvSpPr>
      <dsp:spPr>
        <a:xfrm>
          <a:off x="0" y="3989"/>
          <a:ext cx="7261412" cy="956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a:effectLst>
                <a:outerShdw blurRad="38100" dist="38100" dir="2700000" algn="tl">
                  <a:srgbClr val="000000">
                    <a:alpha val="43137"/>
                  </a:srgbClr>
                </a:outerShdw>
              </a:effectLst>
            </a:rPr>
            <a:t>Must be rated proficient or outstanding by </a:t>
          </a:r>
          <a:r>
            <a:rPr lang="en-US" sz="2800" b="1" kern="1200" dirty="0">
              <a:effectLst>
                <a:outerShdw blurRad="38100" dist="38100" dir="2700000" algn="tl">
                  <a:srgbClr val="000000">
                    <a:alpha val="43137"/>
                  </a:srgbClr>
                </a:outerShdw>
              </a:effectLst>
            </a:rPr>
            <a:t>2</a:t>
          </a:r>
          <a:r>
            <a:rPr lang="en-US" sz="2800" kern="1200" dirty="0">
              <a:effectLst>
                <a:outerShdw blurRad="38100" dist="38100" dir="2700000" algn="tl">
                  <a:srgbClr val="000000">
                    <a:alpha val="43137"/>
                  </a:srgbClr>
                </a:outerShdw>
              </a:effectLst>
            </a:rPr>
            <a:t> judges for each mandatory criteria </a:t>
          </a:r>
          <a:r>
            <a:rPr lang="en-US" sz="2800" b="1" kern="1200" dirty="0">
              <a:effectLst>
                <a:outerShdw blurRad="38100" dist="38100" dir="2700000" algn="tl">
                  <a:srgbClr val="000000">
                    <a:alpha val="43137"/>
                  </a:srgbClr>
                </a:outerShdw>
              </a:effectLst>
            </a:rPr>
            <a:t>(14)</a:t>
          </a:r>
        </a:p>
      </dsp:txBody>
      <dsp:txXfrm>
        <a:off x="46699" y="50688"/>
        <a:ext cx="7168014" cy="863238"/>
      </dsp:txXfrm>
    </dsp:sp>
    <dsp:sp modelId="{A205357F-4B12-41C0-BB52-45EC894A083A}">
      <dsp:nvSpPr>
        <dsp:cNvPr id="0" name=""/>
        <dsp:cNvSpPr/>
      </dsp:nvSpPr>
      <dsp:spPr>
        <a:xfrm>
          <a:off x="0" y="972891"/>
          <a:ext cx="7261412" cy="956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a:effectLst>
                <a:outerShdw blurRad="38100" dist="38100" dir="2700000" algn="tl">
                  <a:srgbClr val="000000">
                    <a:alpha val="43137"/>
                  </a:srgbClr>
                </a:outerShdw>
              </a:effectLst>
            </a:rPr>
            <a:t>Must be rated proficient or outstanding by </a:t>
          </a:r>
          <a:r>
            <a:rPr lang="en-US" sz="2800" b="1" kern="1200" dirty="0">
              <a:effectLst>
                <a:outerShdw blurRad="38100" dist="38100" dir="2700000" algn="tl">
                  <a:srgbClr val="000000">
                    <a:alpha val="43137"/>
                  </a:srgbClr>
                </a:outerShdw>
              </a:effectLst>
            </a:rPr>
            <a:t>2</a:t>
          </a:r>
          <a:r>
            <a:rPr lang="en-US" sz="2800" kern="1200" dirty="0">
              <a:effectLst>
                <a:outerShdw blurRad="38100" dist="38100" dir="2700000" algn="tl">
                  <a:srgbClr val="000000">
                    <a:alpha val="43137"/>
                  </a:srgbClr>
                </a:outerShdw>
              </a:effectLst>
            </a:rPr>
            <a:t> judges for each of the four basic categories:</a:t>
          </a:r>
        </a:p>
      </dsp:txBody>
      <dsp:txXfrm>
        <a:off x="46699" y="1019590"/>
        <a:ext cx="7168014" cy="863238"/>
      </dsp:txXfrm>
    </dsp:sp>
    <dsp:sp modelId="{D6DA8EDA-CAB4-467C-988F-B4843BB821CA}">
      <dsp:nvSpPr>
        <dsp:cNvPr id="0" name=""/>
        <dsp:cNvSpPr/>
      </dsp:nvSpPr>
      <dsp:spPr>
        <a:xfrm>
          <a:off x="0" y="1929527"/>
          <a:ext cx="7261412" cy="186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550" tIns="35560" rIns="199136" bIns="35560" numCol="1" spcCol="1270" anchor="t" anchorCtr="0">
          <a:noAutofit/>
        </a:bodyPr>
        <a:lstStyle/>
        <a:p>
          <a:pPr marL="171450" lvl="1" indent="-171450" algn="l" defTabSz="755650" rtl="0">
            <a:lnSpc>
              <a:spcPct val="90000"/>
            </a:lnSpc>
            <a:spcBef>
              <a:spcPct val="0"/>
            </a:spcBef>
            <a:spcAft>
              <a:spcPct val="20000"/>
            </a:spcAft>
            <a:buChar char="••"/>
          </a:pPr>
          <a:endParaRPr lang="en-US" sz="1700" kern="1200" dirty="0"/>
        </a:p>
        <a:p>
          <a:pPr marL="285750" lvl="1" indent="-285750" algn="l" defTabSz="1244600" rtl="0">
            <a:lnSpc>
              <a:spcPct val="90000"/>
            </a:lnSpc>
            <a:spcBef>
              <a:spcPct val="0"/>
            </a:spcBef>
            <a:spcAft>
              <a:spcPct val="20000"/>
            </a:spcAft>
            <a:buChar char="••"/>
          </a:pPr>
          <a:r>
            <a:rPr lang="en-US" sz="2800" kern="1200" dirty="0"/>
            <a:t>Policy document</a:t>
          </a:r>
        </a:p>
        <a:p>
          <a:pPr marL="285750" lvl="1" indent="-285750" algn="l" defTabSz="1244600" rtl="0">
            <a:lnSpc>
              <a:spcPct val="90000"/>
            </a:lnSpc>
            <a:spcBef>
              <a:spcPct val="0"/>
            </a:spcBef>
            <a:spcAft>
              <a:spcPct val="20000"/>
            </a:spcAft>
            <a:buChar char="••"/>
          </a:pPr>
          <a:r>
            <a:rPr lang="en-US" sz="2800" kern="1200" dirty="0"/>
            <a:t>Financial plan</a:t>
          </a:r>
        </a:p>
        <a:p>
          <a:pPr marL="285750" lvl="1" indent="-285750" algn="l" defTabSz="1244600" rtl="0">
            <a:lnSpc>
              <a:spcPct val="90000"/>
            </a:lnSpc>
            <a:spcBef>
              <a:spcPct val="0"/>
            </a:spcBef>
            <a:spcAft>
              <a:spcPct val="20000"/>
            </a:spcAft>
            <a:buChar char="••"/>
          </a:pPr>
          <a:r>
            <a:rPr lang="en-US" sz="2800" kern="1200" dirty="0"/>
            <a:t>Operations guide</a:t>
          </a:r>
        </a:p>
        <a:p>
          <a:pPr marL="285750" lvl="1" indent="-285750" algn="l" defTabSz="1244600" rtl="0">
            <a:lnSpc>
              <a:spcPct val="90000"/>
            </a:lnSpc>
            <a:spcBef>
              <a:spcPct val="0"/>
            </a:spcBef>
            <a:spcAft>
              <a:spcPct val="20000"/>
            </a:spcAft>
            <a:buChar char="••"/>
          </a:pPr>
          <a:r>
            <a:rPr lang="en-US" sz="2800" kern="1200" dirty="0"/>
            <a:t>Communications device</a:t>
          </a:r>
        </a:p>
      </dsp:txBody>
      <dsp:txXfrm>
        <a:off x="0" y="1929527"/>
        <a:ext cx="7261412" cy="186881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268A2-6109-4723-96A3-74C14A4A0090}">
      <dsp:nvSpPr>
        <dsp:cNvPr id="0" name=""/>
        <dsp:cNvSpPr/>
      </dsp:nvSpPr>
      <dsp:spPr>
        <a:xfrm>
          <a:off x="0" y="511535"/>
          <a:ext cx="7664824" cy="2302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876" tIns="708152" rIns="594876"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Include whether or not the basis of budget is the  same as the basis of accounting, if not describe  difference</a:t>
          </a:r>
        </a:p>
        <a:p>
          <a:pPr marL="228600" lvl="1" indent="-228600" algn="l" defTabSz="1066800" rtl="0">
            <a:lnSpc>
              <a:spcPct val="90000"/>
            </a:lnSpc>
            <a:spcBef>
              <a:spcPct val="0"/>
            </a:spcBef>
            <a:spcAft>
              <a:spcPct val="15000"/>
            </a:spcAft>
            <a:buChar char="••"/>
          </a:pPr>
          <a:r>
            <a:rPr lang="en-US" sz="2400" kern="1200" dirty="0"/>
            <a:t>Debt service is an example where they may differ</a:t>
          </a:r>
        </a:p>
      </dsp:txBody>
      <dsp:txXfrm>
        <a:off x="0" y="511535"/>
        <a:ext cx="7664824" cy="2302650"/>
      </dsp:txXfrm>
    </dsp:sp>
    <dsp:sp modelId="{8D66817E-7511-4009-A071-CFEE80A09ABB}">
      <dsp:nvSpPr>
        <dsp:cNvPr id="0" name=""/>
        <dsp:cNvSpPr/>
      </dsp:nvSpPr>
      <dsp:spPr>
        <a:xfrm>
          <a:off x="383241" y="9695"/>
          <a:ext cx="5365376" cy="100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798" tIns="0" rIns="202798" bIns="0" numCol="1" spcCol="1270" anchor="ctr" anchorCtr="0">
          <a:noAutofit/>
        </a:bodyPr>
        <a:lstStyle/>
        <a:p>
          <a:pPr lvl="0" algn="ctr" defTabSz="1244600" rtl="0">
            <a:lnSpc>
              <a:spcPct val="90000"/>
            </a:lnSpc>
            <a:spcBef>
              <a:spcPct val="0"/>
            </a:spcBef>
            <a:spcAft>
              <a:spcPct val="35000"/>
            </a:spcAft>
          </a:pPr>
          <a:r>
            <a:rPr lang="en-US" sz="2800" b="1" kern="1200" dirty="0">
              <a:effectLst>
                <a:outerShdw blurRad="38100" dist="38100" dir="2700000" algn="tl">
                  <a:srgbClr val="000000">
                    <a:alpha val="43137"/>
                  </a:srgbClr>
                </a:outerShdw>
              </a:effectLst>
            </a:rPr>
            <a:t>Define (explain) the basis of budgeting for all funds:</a:t>
          </a:r>
        </a:p>
      </dsp:txBody>
      <dsp:txXfrm>
        <a:off x="432237" y="58691"/>
        <a:ext cx="5267384" cy="90568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6D305-1990-49E5-B01F-24185770DED6}">
      <dsp:nvSpPr>
        <dsp:cNvPr id="0" name=""/>
        <dsp:cNvSpPr/>
      </dsp:nvSpPr>
      <dsp:spPr>
        <a:xfrm>
          <a:off x="0" y="0"/>
          <a:ext cx="83371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74179-4D5B-44BD-A161-E2C246DDB843}">
      <dsp:nvSpPr>
        <dsp:cNvPr id="0" name=""/>
        <dsp:cNvSpPr/>
      </dsp:nvSpPr>
      <dsp:spPr>
        <a:xfrm>
          <a:off x="0" y="0"/>
          <a:ext cx="2700005" cy="429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0">
            <a:lnSpc>
              <a:spcPct val="90000"/>
            </a:lnSpc>
            <a:spcBef>
              <a:spcPct val="0"/>
            </a:spcBef>
            <a:spcAft>
              <a:spcPct val="35000"/>
            </a:spcAft>
          </a:pPr>
          <a:r>
            <a:rPr lang="en-US" sz="2800" b="1" kern="1200" dirty="0"/>
            <a:t>Projected changes in fund balances  (mandatory):</a:t>
          </a:r>
        </a:p>
      </dsp:txBody>
      <dsp:txXfrm>
        <a:off x="0" y="0"/>
        <a:ext cx="2700005" cy="4294093"/>
      </dsp:txXfrm>
    </dsp:sp>
    <dsp:sp modelId="{9F287D30-67B2-4264-A225-CAF5B62FE594}">
      <dsp:nvSpPr>
        <dsp:cNvPr id="0" name=""/>
        <dsp:cNvSpPr/>
      </dsp:nvSpPr>
      <dsp:spPr>
        <a:xfrm>
          <a:off x="2805644" y="47281"/>
          <a:ext cx="5528467" cy="94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Define fund balance in the document</a:t>
          </a:r>
        </a:p>
      </dsp:txBody>
      <dsp:txXfrm>
        <a:off x="2805644" y="47281"/>
        <a:ext cx="5528467" cy="945623"/>
      </dsp:txXfrm>
    </dsp:sp>
    <dsp:sp modelId="{F63F00FA-B515-4A2F-AB3E-64DAF9C0E6AD}">
      <dsp:nvSpPr>
        <dsp:cNvPr id="0" name=""/>
        <dsp:cNvSpPr/>
      </dsp:nvSpPr>
      <dsp:spPr>
        <a:xfrm>
          <a:off x="2700005" y="992904"/>
          <a:ext cx="56341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1426BB-9BDB-4161-83AD-82E8380A4958}">
      <dsp:nvSpPr>
        <dsp:cNvPr id="0" name=""/>
        <dsp:cNvSpPr/>
      </dsp:nvSpPr>
      <dsp:spPr>
        <a:xfrm>
          <a:off x="2805644" y="1040185"/>
          <a:ext cx="5528467" cy="94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Must include all funds appropriated</a:t>
          </a:r>
        </a:p>
      </dsp:txBody>
      <dsp:txXfrm>
        <a:off x="2805644" y="1040185"/>
        <a:ext cx="5528467" cy="945623"/>
      </dsp:txXfrm>
    </dsp:sp>
    <dsp:sp modelId="{60F7FB52-4FB3-45C9-8BEB-54B551090F4E}">
      <dsp:nvSpPr>
        <dsp:cNvPr id="0" name=""/>
        <dsp:cNvSpPr/>
      </dsp:nvSpPr>
      <dsp:spPr>
        <a:xfrm>
          <a:off x="2700005" y="1985808"/>
          <a:ext cx="56341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547FF2-CEA6-4F4C-B08B-9F7AEECBF784}">
      <dsp:nvSpPr>
        <dsp:cNvPr id="0" name=""/>
        <dsp:cNvSpPr/>
      </dsp:nvSpPr>
      <dsp:spPr>
        <a:xfrm>
          <a:off x="2805644" y="2033089"/>
          <a:ext cx="5528467" cy="94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Explain changes in fund balance greater than 10% and related issues</a:t>
          </a:r>
        </a:p>
      </dsp:txBody>
      <dsp:txXfrm>
        <a:off x="2805644" y="2033089"/>
        <a:ext cx="5528467" cy="945623"/>
      </dsp:txXfrm>
    </dsp:sp>
    <dsp:sp modelId="{2E756D61-DCC8-4AAB-B86B-3CA7440F7042}">
      <dsp:nvSpPr>
        <dsp:cNvPr id="0" name=""/>
        <dsp:cNvSpPr/>
      </dsp:nvSpPr>
      <dsp:spPr>
        <a:xfrm>
          <a:off x="2700005" y="2978712"/>
          <a:ext cx="56341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12EAC9-D3BC-422B-B377-E455F37657B4}">
      <dsp:nvSpPr>
        <dsp:cNvPr id="0" name=""/>
        <dsp:cNvSpPr/>
      </dsp:nvSpPr>
      <dsp:spPr>
        <a:xfrm>
          <a:off x="2805644" y="3025993"/>
          <a:ext cx="5528467" cy="1220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At a minimum, include information on each major fund and on non-major funds in the aggregate</a:t>
          </a:r>
        </a:p>
      </dsp:txBody>
      <dsp:txXfrm>
        <a:off x="2805644" y="3025993"/>
        <a:ext cx="5528467" cy="1220014"/>
      </dsp:txXfrm>
    </dsp:sp>
    <dsp:sp modelId="{9132C230-0862-4F04-A42F-1B4A490DB022}">
      <dsp:nvSpPr>
        <dsp:cNvPr id="0" name=""/>
        <dsp:cNvSpPr/>
      </dsp:nvSpPr>
      <dsp:spPr>
        <a:xfrm>
          <a:off x="2700005" y="4246008"/>
          <a:ext cx="56341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8656A-FAD0-469E-8306-148EF740AA8C}">
      <dsp:nvSpPr>
        <dsp:cNvPr id="0" name=""/>
        <dsp:cNvSpPr/>
      </dsp:nvSpPr>
      <dsp:spPr>
        <a:xfrm>
          <a:off x="0" y="536"/>
          <a:ext cx="7924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291560-DC6B-499B-BB4D-9BCE56855027}">
      <dsp:nvSpPr>
        <dsp:cNvPr id="0" name=""/>
        <dsp:cNvSpPr/>
      </dsp:nvSpPr>
      <dsp:spPr>
        <a:xfrm>
          <a:off x="0" y="536"/>
          <a:ext cx="7924800" cy="87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Recall</a:t>
          </a:r>
          <a:r>
            <a:rPr lang="en-US" sz="2800" b="1" kern="1200" dirty="0">
              <a:solidFill>
                <a:prstClr val="black"/>
              </a:solidFill>
              <a:latin typeface="+mn-lt"/>
              <a:cs typeface="Gill Sans MT"/>
            </a:rPr>
            <a:t> </a:t>
          </a:r>
          <a:r>
            <a:rPr lang="en-US" sz="2800" kern="1200" dirty="0">
              <a:solidFill>
                <a:prstClr val="black"/>
              </a:solidFill>
              <a:latin typeface="+mn-lt"/>
              <a:cs typeface="Gill Sans MT"/>
            </a:rPr>
            <a:t>the definition of a budget</a:t>
          </a:r>
          <a:endParaRPr lang="en-US" sz="2800" kern="1200" dirty="0">
            <a:latin typeface="+mn-lt"/>
          </a:endParaRPr>
        </a:p>
      </dsp:txBody>
      <dsp:txXfrm>
        <a:off x="0" y="536"/>
        <a:ext cx="7924800" cy="878625"/>
      </dsp:txXfrm>
    </dsp:sp>
    <dsp:sp modelId="{7F1020E1-04E9-441E-BB5A-ABDE044B7CB0}">
      <dsp:nvSpPr>
        <dsp:cNvPr id="0" name=""/>
        <dsp:cNvSpPr/>
      </dsp:nvSpPr>
      <dsp:spPr>
        <a:xfrm>
          <a:off x="0" y="879161"/>
          <a:ext cx="7924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2CCF0-44B3-435A-BC20-65B63E5A994B}">
      <dsp:nvSpPr>
        <dsp:cNvPr id="0" name=""/>
        <dsp:cNvSpPr/>
      </dsp:nvSpPr>
      <dsp:spPr>
        <a:xfrm>
          <a:off x="0" y="879161"/>
          <a:ext cx="7924800" cy="87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Summarize</a:t>
          </a:r>
          <a:r>
            <a:rPr lang="en-US" sz="2800" kern="1200" dirty="0">
              <a:solidFill>
                <a:prstClr val="black"/>
              </a:solidFill>
              <a:latin typeface="+mn-lt"/>
              <a:cs typeface="Gill Sans MT"/>
            </a:rPr>
            <a:t> an overview of the budget process</a:t>
          </a:r>
        </a:p>
      </dsp:txBody>
      <dsp:txXfrm>
        <a:off x="0" y="879161"/>
        <a:ext cx="7924800" cy="878625"/>
      </dsp:txXfrm>
    </dsp:sp>
    <dsp:sp modelId="{1069C0B2-586B-4913-B757-89BCFE86376E}">
      <dsp:nvSpPr>
        <dsp:cNvPr id="0" name=""/>
        <dsp:cNvSpPr/>
      </dsp:nvSpPr>
      <dsp:spPr>
        <a:xfrm>
          <a:off x="0" y="1757787"/>
          <a:ext cx="7924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89D5D-2F3E-4D6B-A642-0D693FAB3C50}">
      <dsp:nvSpPr>
        <dsp:cNvPr id="0" name=""/>
        <dsp:cNvSpPr/>
      </dsp:nvSpPr>
      <dsp:spPr>
        <a:xfrm>
          <a:off x="0" y="1757787"/>
          <a:ext cx="7924800" cy="87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Identify</a:t>
          </a:r>
          <a:r>
            <a:rPr lang="en-US" sz="2800" kern="1200" dirty="0">
              <a:solidFill>
                <a:prstClr val="black"/>
              </a:solidFill>
              <a:latin typeface="+mn-lt"/>
              <a:cs typeface="Gill Sans MT"/>
            </a:rPr>
            <a:t> the types of budgets used in governments</a:t>
          </a:r>
        </a:p>
      </dsp:txBody>
      <dsp:txXfrm>
        <a:off x="0" y="1757787"/>
        <a:ext cx="7924800" cy="878625"/>
      </dsp:txXfrm>
    </dsp:sp>
    <dsp:sp modelId="{B66C4528-E3DF-4B74-9199-5BF38DB2CAE4}">
      <dsp:nvSpPr>
        <dsp:cNvPr id="0" name=""/>
        <dsp:cNvSpPr/>
      </dsp:nvSpPr>
      <dsp:spPr>
        <a:xfrm>
          <a:off x="0" y="2636412"/>
          <a:ext cx="7924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BCF00-28DF-4F07-B5E7-E3A74F846A69}">
      <dsp:nvSpPr>
        <dsp:cNvPr id="0" name=""/>
        <dsp:cNvSpPr/>
      </dsp:nvSpPr>
      <dsp:spPr>
        <a:xfrm>
          <a:off x="0" y="2636412"/>
          <a:ext cx="7924800" cy="87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Define</a:t>
          </a:r>
          <a:r>
            <a:rPr lang="en-US" sz="2800" kern="1200" dirty="0">
              <a:solidFill>
                <a:prstClr val="black"/>
              </a:solidFill>
              <a:latin typeface="+mn-lt"/>
              <a:cs typeface="Gill Sans MT"/>
            </a:rPr>
            <a:t> key components of each of the budget types</a:t>
          </a:r>
        </a:p>
      </dsp:txBody>
      <dsp:txXfrm>
        <a:off x="0" y="2636412"/>
        <a:ext cx="7924800" cy="878625"/>
      </dsp:txXfrm>
    </dsp:sp>
    <dsp:sp modelId="{FCFDE49F-07AB-4790-9E33-44AA4B35ACB8}">
      <dsp:nvSpPr>
        <dsp:cNvPr id="0" name=""/>
        <dsp:cNvSpPr/>
      </dsp:nvSpPr>
      <dsp:spPr>
        <a:xfrm>
          <a:off x="0" y="3515038"/>
          <a:ext cx="7924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4F578-CC9F-4199-A3D6-8627591B8F1F}">
      <dsp:nvSpPr>
        <dsp:cNvPr id="0" name=""/>
        <dsp:cNvSpPr/>
      </dsp:nvSpPr>
      <dsp:spPr>
        <a:xfrm>
          <a:off x="0" y="3515038"/>
          <a:ext cx="7924800" cy="87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mn-lt"/>
              <a:cs typeface="Gill Sans MT"/>
            </a:rPr>
            <a:t>Recognize</a:t>
          </a:r>
          <a:r>
            <a:rPr lang="en-US" sz="2800" kern="1200" dirty="0">
              <a:solidFill>
                <a:prstClr val="black"/>
              </a:solidFill>
              <a:latin typeface="+mn-lt"/>
              <a:cs typeface="Gill Sans MT"/>
            </a:rPr>
            <a:t> Florida laws that govern the budget process</a:t>
          </a:r>
        </a:p>
      </dsp:txBody>
      <dsp:txXfrm>
        <a:off x="0" y="3515038"/>
        <a:ext cx="7924800" cy="878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DD8AE-9963-4628-845D-4E80325F8541}">
      <dsp:nvSpPr>
        <dsp:cNvPr id="0" name=""/>
        <dsp:cNvSpPr/>
      </dsp:nvSpPr>
      <dsp:spPr>
        <a:xfrm>
          <a:off x="635373" y="0"/>
          <a:ext cx="7200899" cy="4446494"/>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63688-94DB-4F97-A407-4542023ED085}">
      <dsp:nvSpPr>
        <dsp:cNvPr id="0" name=""/>
        <dsp:cNvSpPr/>
      </dsp:nvSpPr>
      <dsp:spPr>
        <a:xfrm>
          <a:off x="1272" y="1333948"/>
          <a:ext cx="2953861" cy="177859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pc="-15" dirty="0">
              <a:effectLst/>
              <a:latin typeface="Calibri"/>
              <a:cs typeface="Calibri"/>
            </a:rPr>
            <a:t>1. Assess </a:t>
          </a:r>
          <a:r>
            <a:rPr lang="en-US" sz="2400" b="0" kern="1200" spc="-20" dirty="0">
              <a:effectLst/>
              <a:latin typeface="Calibri"/>
              <a:cs typeface="Calibri"/>
            </a:rPr>
            <a:t>community </a:t>
          </a:r>
          <a:r>
            <a:rPr lang="en-US" sz="2400" b="0" kern="1200" spc="-15" dirty="0">
              <a:effectLst/>
              <a:latin typeface="Calibri"/>
              <a:cs typeface="Calibri"/>
            </a:rPr>
            <a:t>needs, </a:t>
          </a:r>
          <a:r>
            <a:rPr lang="en-US" sz="2400" b="0" kern="1200" spc="-5" dirty="0">
              <a:effectLst/>
              <a:latin typeface="Calibri"/>
              <a:cs typeface="Calibri"/>
            </a:rPr>
            <a:t>priorities, challenges, </a:t>
          </a:r>
          <a:r>
            <a:rPr lang="en-US" sz="2400" b="0" kern="1200" dirty="0">
              <a:effectLst/>
              <a:latin typeface="Calibri"/>
              <a:cs typeface="Calibri"/>
            </a:rPr>
            <a:t>and</a:t>
          </a:r>
          <a:r>
            <a:rPr lang="en-US" sz="2400" b="0" kern="1200" spc="-70" dirty="0">
              <a:effectLst/>
              <a:latin typeface="Calibri"/>
              <a:cs typeface="Calibri"/>
            </a:rPr>
            <a:t> </a:t>
          </a:r>
          <a:r>
            <a:rPr lang="en-US" sz="2400" b="0" kern="1200" spc="-5" dirty="0">
              <a:effectLst/>
              <a:latin typeface="Calibri"/>
              <a:cs typeface="Calibri"/>
            </a:rPr>
            <a:t>opportunities</a:t>
          </a:r>
          <a:endParaRPr lang="en-US" sz="2400" b="0" kern="1200" dirty="0">
            <a:effectLst/>
          </a:endParaRPr>
        </a:p>
      </dsp:txBody>
      <dsp:txXfrm>
        <a:off x="88096" y="1420772"/>
        <a:ext cx="2780213" cy="1604949"/>
      </dsp:txXfrm>
    </dsp:sp>
    <dsp:sp modelId="{EF866275-3FB3-41C5-B43F-4985B86A72AC}">
      <dsp:nvSpPr>
        <dsp:cNvPr id="0" name=""/>
        <dsp:cNvSpPr/>
      </dsp:nvSpPr>
      <dsp:spPr>
        <a:xfrm>
          <a:off x="3052756" y="1333948"/>
          <a:ext cx="3367546" cy="177859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pc="-5" dirty="0">
              <a:effectLst/>
              <a:latin typeface="Calibri"/>
              <a:cs typeface="Calibri"/>
            </a:rPr>
            <a:t>2. Identify opportunities </a:t>
          </a:r>
          <a:r>
            <a:rPr lang="en-US" sz="2400" b="0" kern="1200" dirty="0">
              <a:effectLst/>
              <a:latin typeface="Calibri"/>
              <a:cs typeface="Calibri"/>
            </a:rPr>
            <a:t>and </a:t>
          </a:r>
          <a:r>
            <a:rPr lang="en-US" sz="2400" b="0" kern="1200" spc="-5" dirty="0">
              <a:effectLst/>
              <a:latin typeface="Calibri"/>
              <a:cs typeface="Calibri"/>
            </a:rPr>
            <a:t>challenges </a:t>
          </a:r>
          <a:r>
            <a:rPr lang="en-US" sz="2400" b="0" kern="1200" spc="-50" dirty="0">
              <a:effectLst/>
              <a:latin typeface="Calibri"/>
              <a:cs typeface="Calibri"/>
            </a:rPr>
            <a:t>for  </a:t>
          </a:r>
          <a:r>
            <a:rPr lang="en-US" sz="2400" b="0" kern="1200" spc="-30" dirty="0">
              <a:effectLst/>
              <a:latin typeface="Calibri"/>
              <a:cs typeface="Calibri"/>
            </a:rPr>
            <a:t>government </a:t>
          </a:r>
          <a:r>
            <a:rPr lang="en-US" sz="2400" b="0" kern="1200" spc="-5" dirty="0">
              <a:effectLst/>
              <a:latin typeface="Calibri"/>
              <a:cs typeface="Calibri"/>
            </a:rPr>
            <a:t>services, </a:t>
          </a:r>
          <a:r>
            <a:rPr lang="en-US" sz="2400" b="0" kern="1200" spc="-25" dirty="0">
              <a:effectLst/>
              <a:latin typeface="Calibri"/>
              <a:cs typeface="Calibri"/>
            </a:rPr>
            <a:t>capital </a:t>
          </a:r>
          <a:r>
            <a:rPr lang="en-US" sz="2400" b="0" kern="1200" spc="-20" dirty="0">
              <a:effectLst/>
              <a:latin typeface="Calibri"/>
              <a:cs typeface="Calibri"/>
            </a:rPr>
            <a:t>assets, </a:t>
          </a:r>
          <a:r>
            <a:rPr lang="en-US" sz="2400" b="0" kern="1200" dirty="0">
              <a:effectLst/>
              <a:latin typeface="Calibri"/>
              <a:cs typeface="Calibri"/>
            </a:rPr>
            <a:t>and  </a:t>
          </a:r>
          <a:r>
            <a:rPr lang="en-US" sz="2400" b="0" kern="1200" spc="-20" dirty="0">
              <a:effectLst/>
              <a:latin typeface="Calibri"/>
              <a:cs typeface="Calibri"/>
            </a:rPr>
            <a:t>management</a:t>
          </a:r>
          <a:endParaRPr lang="en-US" sz="2400" b="0" kern="1200" dirty="0">
            <a:effectLst/>
            <a:latin typeface="Calibri"/>
            <a:cs typeface="Calibri"/>
          </a:endParaRPr>
        </a:p>
      </dsp:txBody>
      <dsp:txXfrm>
        <a:off x="3139580" y="1420772"/>
        <a:ext cx="3193898" cy="1604949"/>
      </dsp:txXfrm>
    </dsp:sp>
    <dsp:sp modelId="{3BDD261E-05FD-40E0-80AB-62A70FE83922}">
      <dsp:nvSpPr>
        <dsp:cNvPr id="0" name=""/>
        <dsp:cNvSpPr/>
      </dsp:nvSpPr>
      <dsp:spPr>
        <a:xfrm>
          <a:off x="6517925" y="1333948"/>
          <a:ext cx="1952449" cy="177859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kern="1200" spc="-20" dirty="0">
              <a:effectLst/>
              <a:latin typeface="Calibri"/>
              <a:cs typeface="Calibri"/>
            </a:rPr>
            <a:t>3. Develop </a:t>
          </a:r>
          <a:r>
            <a:rPr lang="en-US" sz="2500" b="0" kern="1200" dirty="0">
              <a:effectLst/>
              <a:latin typeface="Calibri"/>
              <a:cs typeface="Calibri"/>
            </a:rPr>
            <a:t>and </a:t>
          </a:r>
          <a:r>
            <a:rPr lang="en-US" sz="2500" b="0" kern="1200" spc="-20" dirty="0">
              <a:effectLst/>
              <a:latin typeface="Calibri"/>
              <a:cs typeface="Calibri"/>
            </a:rPr>
            <a:t>disseminate </a:t>
          </a:r>
          <a:r>
            <a:rPr lang="en-US" sz="2500" b="0" kern="1200" spc="-30" dirty="0">
              <a:effectLst/>
              <a:latin typeface="Calibri"/>
              <a:cs typeface="Calibri"/>
            </a:rPr>
            <a:t>broad</a:t>
          </a:r>
          <a:r>
            <a:rPr lang="en-US" sz="2500" b="0" kern="1200" spc="50" dirty="0">
              <a:effectLst/>
              <a:latin typeface="Calibri"/>
              <a:cs typeface="Calibri"/>
            </a:rPr>
            <a:t> </a:t>
          </a:r>
          <a:r>
            <a:rPr lang="en-US" sz="2500" b="0" kern="1200" spc="-5" dirty="0">
              <a:effectLst/>
              <a:latin typeface="Calibri"/>
              <a:cs typeface="Calibri"/>
            </a:rPr>
            <a:t>goals</a:t>
          </a:r>
          <a:endParaRPr lang="en-US" sz="2500" b="0" kern="1200" dirty="0">
            <a:effectLst/>
            <a:latin typeface="Calibri"/>
            <a:cs typeface="Calibri"/>
          </a:endParaRPr>
        </a:p>
      </dsp:txBody>
      <dsp:txXfrm>
        <a:off x="6604749" y="1420772"/>
        <a:ext cx="1778801" cy="160494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8C95E-E1F7-435F-A696-9556F17C246A}">
      <dsp:nvSpPr>
        <dsp:cNvPr id="0" name=""/>
        <dsp:cNvSpPr/>
      </dsp:nvSpPr>
      <dsp:spPr>
        <a:xfrm>
          <a:off x="0" y="3249"/>
          <a:ext cx="6400800" cy="9325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pc="10" dirty="0">
              <a:effectLst>
                <a:outerShdw blurRad="38100" dist="38100" dir="2700000" algn="tl">
                  <a:srgbClr val="000000">
                    <a:alpha val="43137"/>
                  </a:srgbClr>
                </a:outerShdw>
              </a:effectLst>
              <a:latin typeface="+mn-lt"/>
              <a:cs typeface="Calibri"/>
            </a:rPr>
            <a:t>Governments </a:t>
          </a:r>
          <a:r>
            <a:rPr lang="en-US" sz="2800" b="1" kern="1200" spc="-25" dirty="0">
              <a:effectLst>
                <a:outerShdw blurRad="38100" dist="38100" dir="2700000" algn="tl">
                  <a:srgbClr val="000000">
                    <a:alpha val="43137"/>
                  </a:srgbClr>
                </a:outerShdw>
              </a:effectLst>
              <a:latin typeface="+mn-lt"/>
              <a:cs typeface="Calibri"/>
            </a:rPr>
            <a:t>allocate </a:t>
          </a:r>
          <a:r>
            <a:rPr lang="en-US" sz="2800" b="1" kern="1200" spc="-5" dirty="0">
              <a:effectLst>
                <a:outerShdw blurRad="38100" dist="38100" dir="2700000" algn="tl">
                  <a:srgbClr val="000000">
                    <a:alpha val="43137"/>
                  </a:srgbClr>
                </a:outerShdw>
              </a:effectLst>
              <a:latin typeface="+mn-lt"/>
              <a:cs typeface="Calibri"/>
            </a:rPr>
            <a:t>funds </a:t>
          </a:r>
          <a:r>
            <a:rPr lang="en-US" sz="2800" b="1" kern="1200" spc="-20" dirty="0">
              <a:effectLst>
                <a:outerShdw blurRad="38100" dist="38100" dir="2700000" algn="tl">
                  <a:srgbClr val="000000">
                    <a:alpha val="43137"/>
                  </a:srgbClr>
                </a:outerShdw>
              </a:effectLst>
              <a:latin typeface="+mn-lt"/>
              <a:cs typeface="Calibri"/>
            </a:rPr>
            <a:t>to </a:t>
          </a:r>
          <a:r>
            <a:rPr lang="en-US" sz="2800" b="1" kern="1200" spc="-25" dirty="0">
              <a:effectLst>
                <a:outerShdw blurRad="38100" dist="38100" dir="2700000" algn="tl">
                  <a:srgbClr val="000000">
                    <a:alpha val="43137"/>
                  </a:srgbClr>
                </a:outerShdw>
              </a:effectLst>
              <a:latin typeface="+mn-lt"/>
              <a:cs typeface="Calibri"/>
            </a:rPr>
            <a:t>programs</a:t>
          </a:r>
          <a:r>
            <a:rPr lang="en-US" sz="2800" b="1" kern="1200" spc="-235" dirty="0">
              <a:effectLst>
                <a:outerShdw blurRad="38100" dist="38100" dir="2700000" algn="tl">
                  <a:srgbClr val="000000">
                    <a:alpha val="43137"/>
                  </a:srgbClr>
                </a:outerShdw>
              </a:effectLst>
              <a:latin typeface="+mn-lt"/>
              <a:cs typeface="Calibri"/>
            </a:rPr>
            <a:t> </a:t>
          </a:r>
          <a:r>
            <a:rPr lang="en-US" sz="2800" b="1" kern="1200" spc="-5" dirty="0">
              <a:effectLst>
                <a:outerShdw blurRad="38100" dist="38100" dir="2700000" algn="tl">
                  <a:srgbClr val="000000">
                    <a:alpha val="43137"/>
                  </a:srgbClr>
                </a:outerShdw>
              </a:effectLst>
              <a:latin typeface="+mn-lt"/>
              <a:cs typeface="Calibri"/>
            </a:rPr>
            <a:t>and </a:t>
          </a:r>
          <a:r>
            <a:rPr lang="en-US" sz="2800" b="1" kern="1200" dirty="0">
              <a:effectLst>
                <a:outerShdw blurRad="38100" dist="38100" dir="2700000" algn="tl">
                  <a:srgbClr val="000000">
                    <a:alpha val="43137"/>
                  </a:srgbClr>
                </a:outerShdw>
              </a:effectLst>
              <a:latin typeface="+mn-lt"/>
              <a:cs typeface="Calibri"/>
            </a:rPr>
            <a:t>services </a:t>
          </a:r>
          <a:r>
            <a:rPr lang="en-US" sz="2800" b="1" kern="1200" spc="-10" dirty="0">
              <a:effectLst>
                <a:outerShdw blurRad="38100" dist="38100" dir="2700000" algn="tl">
                  <a:srgbClr val="000000">
                    <a:alpha val="43137"/>
                  </a:srgbClr>
                </a:outerShdw>
              </a:effectLst>
              <a:latin typeface="+mn-lt"/>
              <a:cs typeface="Calibri"/>
            </a:rPr>
            <a:t>through </a:t>
          </a:r>
          <a:r>
            <a:rPr lang="en-US" sz="2800" b="1" kern="1200" dirty="0">
              <a:effectLst>
                <a:outerShdw blurRad="38100" dist="38100" dir="2700000" algn="tl">
                  <a:srgbClr val="000000">
                    <a:alpha val="43137"/>
                  </a:srgbClr>
                </a:outerShdw>
              </a:effectLst>
              <a:latin typeface="+mn-lt"/>
              <a:cs typeface="Calibri"/>
            </a:rPr>
            <a:t>the </a:t>
          </a:r>
          <a:r>
            <a:rPr lang="en-US" sz="2800" b="1" kern="1200" spc="-20" dirty="0">
              <a:effectLst>
                <a:outerShdw blurRad="38100" dist="38100" dir="2700000" algn="tl">
                  <a:srgbClr val="000000">
                    <a:alpha val="43137"/>
                  </a:srgbClr>
                </a:outerShdw>
              </a:effectLst>
              <a:latin typeface="+mn-lt"/>
              <a:cs typeface="Calibri"/>
            </a:rPr>
            <a:t>budget</a:t>
          </a:r>
          <a:r>
            <a:rPr lang="en-US" sz="2800" b="1" kern="1200" spc="-265" dirty="0">
              <a:effectLst>
                <a:outerShdw blurRad="38100" dist="38100" dir="2700000" algn="tl">
                  <a:srgbClr val="000000">
                    <a:alpha val="43137"/>
                  </a:srgbClr>
                </a:outerShdw>
              </a:effectLst>
              <a:latin typeface="+mn-lt"/>
              <a:cs typeface="Calibri"/>
            </a:rPr>
            <a:t> </a:t>
          </a:r>
          <a:r>
            <a:rPr lang="en-US" sz="2800" b="1" kern="1200" spc="-20" dirty="0">
              <a:effectLst>
                <a:outerShdw blurRad="38100" dist="38100" dir="2700000" algn="tl">
                  <a:srgbClr val="000000">
                    <a:alpha val="43137"/>
                  </a:srgbClr>
                </a:outerShdw>
              </a:effectLst>
              <a:latin typeface="+mn-lt"/>
              <a:cs typeface="Calibri"/>
            </a:rPr>
            <a:t>process</a:t>
          </a:r>
          <a:endParaRPr lang="en-US" sz="2800" b="1" kern="1200" dirty="0">
            <a:effectLst>
              <a:outerShdw blurRad="38100" dist="38100" dir="2700000" algn="tl">
                <a:srgbClr val="000000">
                  <a:alpha val="43137"/>
                </a:srgbClr>
              </a:outerShdw>
            </a:effectLst>
            <a:latin typeface="+mn-lt"/>
          </a:endParaRPr>
        </a:p>
      </dsp:txBody>
      <dsp:txXfrm>
        <a:off x="45522" y="48771"/>
        <a:ext cx="6309756" cy="841485"/>
      </dsp:txXfrm>
    </dsp:sp>
    <dsp:sp modelId="{D298B0E4-D6C0-49E2-A34B-68739AF121F9}">
      <dsp:nvSpPr>
        <dsp:cNvPr id="0" name=""/>
        <dsp:cNvSpPr/>
      </dsp:nvSpPr>
      <dsp:spPr>
        <a:xfrm>
          <a:off x="0" y="947733"/>
          <a:ext cx="6400800" cy="9325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pc="60" dirty="0">
              <a:effectLst>
                <a:outerShdw blurRad="38100" dist="38100" dir="2700000" algn="tl">
                  <a:srgbClr val="000000">
                    <a:alpha val="43137"/>
                  </a:srgbClr>
                </a:outerShdw>
              </a:effectLst>
              <a:latin typeface="+mn-lt"/>
              <a:cs typeface="Calibri"/>
            </a:rPr>
            <a:t>The </a:t>
          </a:r>
          <a:r>
            <a:rPr lang="en-US" sz="2800" b="1" kern="1200" spc="-20" dirty="0">
              <a:effectLst>
                <a:outerShdw blurRad="38100" dist="38100" dir="2700000" algn="tl">
                  <a:srgbClr val="000000">
                    <a:alpha val="43137"/>
                  </a:srgbClr>
                </a:outerShdw>
              </a:effectLst>
              <a:latin typeface="+mn-lt"/>
              <a:cs typeface="Calibri"/>
            </a:rPr>
            <a:t>Budget </a:t>
          </a:r>
          <a:r>
            <a:rPr lang="en-US" sz="2800" b="1" kern="1200" spc="-25" dirty="0">
              <a:effectLst>
                <a:outerShdw blurRad="38100" dist="38100" dir="2700000" algn="tl">
                  <a:srgbClr val="000000">
                    <a:alpha val="43137"/>
                  </a:srgbClr>
                </a:outerShdw>
              </a:effectLst>
              <a:latin typeface="+mn-lt"/>
              <a:cs typeface="Calibri"/>
            </a:rPr>
            <a:t>provides </a:t>
          </a:r>
          <a:r>
            <a:rPr lang="en-US" sz="2800" b="1" kern="1200" dirty="0">
              <a:effectLst>
                <a:outerShdw blurRad="38100" dist="38100" dir="2700000" algn="tl">
                  <a:srgbClr val="000000">
                    <a:alpha val="43137"/>
                  </a:srgbClr>
                </a:outerShdw>
              </a:effectLst>
              <a:latin typeface="+mn-lt"/>
              <a:cs typeface="Calibri"/>
            </a:rPr>
            <a:t>the </a:t>
          </a:r>
          <a:r>
            <a:rPr lang="en-US" sz="2800" b="1" kern="1200" spc="-25" dirty="0">
              <a:effectLst>
                <a:outerShdw blurRad="38100" dist="38100" dir="2700000" algn="tl">
                  <a:srgbClr val="000000">
                    <a:alpha val="43137"/>
                  </a:srgbClr>
                </a:outerShdw>
              </a:effectLst>
              <a:latin typeface="+mn-lt"/>
              <a:cs typeface="Calibri"/>
            </a:rPr>
            <a:t>legal </a:t>
          </a:r>
          <a:r>
            <a:rPr lang="en-US" sz="2800" b="1" kern="1200" spc="-5" dirty="0">
              <a:effectLst>
                <a:outerShdw blurRad="38100" dist="38100" dir="2700000" algn="tl">
                  <a:srgbClr val="000000">
                    <a:alpha val="43137"/>
                  </a:srgbClr>
                </a:outerShdw>
              </a:effectLst>
              <a:latin typeface="+mn-lt"/>
              <a:cs typeface="Calibri"/>
            </a:rPr>
            <a:t>authority</a:t>
          </a:r>
          <a:r>
            <a:rPr lang="en-US" sz="2800" b="1" kern="1200" spc="-125" dirty="0">
              <a:effectLst>
                <a:outerShdw blurRad="38100" dist="38100" dir="2700000" algn="tl">
                  <a:srgbClr val="000000">
                    <a:alpha val="43137"/>
                  </a:srgbClr>
                </a:outerShdw>
              </a:effectLst>
              <a:latin typeface="+mn-lt"/>
              <a:cs typeface="Calibri"/>
            </a:rPr>
            <a:t> </a:t>
          </a:r>
          <a:r>
            <a:rPr lang="en-US" sz="2800" b="1" kern="1200" spc="-20" dirty="0">
              <a:effectLst>
                <a:outerShdw blurRad="38100" dist="38100" dir="2700000" algn="tl">
                  <a:srgbClr val="000000">
                    <a:alpha val="43137"/>
                  </a:srgbClr>
                </a:outerShdw>
              </a:effectLst>
              <a:latin typeface="+mn-lt"/>
              <a:cs typeface="Calibri"/>
            </a:rPr>
            <a:t>to </a:t>
          </a:r>
          <a:r>
            <a:rPr lang="en-US" sz="2800" b="1" kern="1200" spc="-25" dirty="0">
              <a:effectLst>
                <a:outerShdw blurRad="38100" dist="38100" dir="2700000" algn="tl">
                  <a:srgbClr val="000000">
                    <a:alpha val="43137"/>
                  </a:srgbClr>
                </a:outerShdw>
              </a:effectLst>
              <a:latin typeface="+mn-lt"/>
              <a:cs typeface="Calibri"/>
            </a:rPr>
            <a:t>expend</a:t>
          </a:r>
          <a:r>
            <a:rPr lang="en-US" sz="2800" b="1" kern="1200" spc="-180" dirty="0">
              <a:effectLst>
                <a:outerShdw blurRad="38100" dist="38100" dir="2700000" algn="tl">
                  <a:srgbClr val="000000">
                    <a:alpha val="43137"/>
                  </a:srgbClr>
                </a:outerShdw>
              </a:effectLst>
              <a:latin typeface="+mn-lt"/>
              <a:cs typeface="Calibri"/>
            </a:rPr>
            <a:t> </a:t>
          </a:r>
          <a:r>
            <a:rPr lang="en-US" sz="2800" b="1" kern="1200" spc="-5" dirty="0">
              <a:effectLst>
                <a:outerShdw blurRad="38100" dist="38100" dir="2700000" algn="tl">
                  <a:srgbClr val="000000">
                    <a:alpha val="43137"/>
                  </a:srgbClr>
                </a:outerShdw>
              </a:effectLst>
              <a:latin typeface="+mn-lt"/>
              <a:cs typeface="Calibri"/>
            </a:rPr>
            <a:t>funds</a:t>
          </a:r>
          <a:endParaRPr lang="en-US" sz="2800" b="1" kern="1200" dirty="0">
            <a:effectLst>
              <a:outerShdw blurRad="38100" dist="38100" dir="2700000" algn="tl">
                <a:srgbClr val="000000">
                  <a:alpha val="43137"/>
                </a:srgbClr>
              </a:outerShdw>
            </a:effectLst>
            <a:latin typeface="+mn-lt"/>
            <a:cs typeface="Calibri"/>
          </a:endParaRPr>
        </a:p>
      </dsp:txBody>
      <dsp:txXfrm>
        <a:off x="45522" y="993255"/>
        <a:ext cx="6309756" cy="841485"/>
      </dsp:txXfrm>
    </dsp:sp>
    <dsp:sp modelId="{88E5229B-867C-453F-8594-313EE02B174F}">
      <dsp:nvSpPr>
        <dsp:cNvPr id="0" name=""/>
        <dsp:cNvSpPr/>
      </dsp:nvSpPr>
      <dsp:spPr>
        <a:xfrm>
          <a:off x="0" y="1892218"/>
          <a:ext cx="6400800" cy="9325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pc="15" dirty="0">
              <a:effectLst>
                <a:outerShdw blurRad="38100" dist="38100" dir="2700000" algn="tl">
                  <a:srgbClr val="000000">
                    <a:alpha val="43137"/>
                  </a:srgbClr>
                </a:outerShdw>
              </a:effectLst>
              <a:latin typeface="+mn-lt"/>
              <a:cs typeface="Calibri"/>
            </a:rPr>
            <a:t>Allocations of</a:t>
          </a:r>
          <a:r>
            <a:rPr lang="en-US" sz="2800" b="1" kern="1200" spc="-5" dirty="0">
              <a:effectLst>
                <a:outerShdw blurRad="38100" dist="38100" dir="2700000" algn="tl">
                  <a:srgbClr val="000000">
                    <a:alpha val="43137"/>
                  </a:srgbClr>
                </a:outerShdw>
              </a:effectLst>
              <a:latin typeface="+mn-lt"/>
              <a:cs typeface="Calibri"/>
            </a:rPr>
            <a:t> </a:t>
          </a:r>
          <a:r>
            <a:rPr lang="en-US" sz="2800" b="1" kern="1200" spc="-25" dirty="0">
              <a:effectLst>
                <a:outerShdw blurRad="38100" dist="38100" dir="2700000" algn="tl">
                  <a:srgbClr val="000000">
                    <a:alpha val="43137"/>
                  </a:srgbClr>
                </a:outerShdw>
              </a:effectLst>
              <a:latin typeface="+mn-lt"/>
              <a:cs typeface="Calibri"/>
            </a:rPr>
            <a:t>scarce resources </a:t>
          </a:r>
          <a:r>
            <a:rPr lang="en-US" sz="2800" b="1" kern="1200" spc="-5" dirty="0">
              <a:effectLst>
                <a:outerShdw blurRad="38100" dist="38100" dir="2700000" algn="tl">
                  <a:srgbClr val="000000">
                    <a:alpha val="43137"/>
                  </a:srgbClr>
                </a:outerShdw>
              </a:effectLst>
              <a:latin typeface="+mn-lt"/>
              <a:cs typeface="Calibri"/>
            </a:rPr>
            <a:t>among </a:t>
          </a:r>
          <a:r>
            <a:rPr lang="en-US" sz="2800" b="1" kern="1200" spc="-10" dirty="0">
              <a:effectLst>
                <a:outerShdw blurRad="38100" dist="38100" dir="2700000" algn="tl">
                  <a:srgbClr val="000000">
                    <a:alpha val="43137"/>
                  </a:srgbClr>
                </a:outerShdw>
              </a:effectLst>
              <a:latin typeface="+mn-lt"/>
              <a:cs typeface="Calibri"/>
            </a:rPr>
            <a:t>competing priorities </a:t>
          </a:r>
          <a:endParaRPr lang="en-US" sz="2800" b="1" kern="1200" dirty="0">
            <a:effectLst>
              <a:outerShdw blurRad="38100" dist="38100" dir="2700000" algn="tl">
                <a:srgbClr val="000000">
                  <a:alpha val="43137"/>
                </a:srgbClr>
              </a:outerShdw>
            </a:effectLst>
            <a:latin typeface="+mn-lt"/>
            <a:cs typeface="Calibri"/>
          </a:endParaRPr>
        </a:p>
      </dsp:txBody>
      <dsp:txXfrm>
        <a:off x="45522" y="1937740"/>
        <a:ext cx="6309756" cy="841485"/>
      </dsp:txXfrm>
    </dsp:sp>
    <dsp:sp modelId="{9A8222A4-1820-4815-98D2-A8646281F2EE}">
      <dsp:nvSpPr>
        <dsp:cNvPr id="0" name=""/>
        <dsp:cNvSpPr/>
      </dsp:nvSpPr>
      <dsp:spPr>
        <a:xfrm>
          <a:off x="0" y="2824747"/>
          <a:ext cx="6400800" cy="1718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2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latin typeface="+mn-lt"/>
            <a:cs typeface="Calibri"/>
          </a:endParaRPr>
        </a:p>
        <a:p>
          <a:pPr marL="285750" lvl="1" indent="-285750" algn="l" defTabSz="1244600">
            <a:lnSpc>
              <a:spcPct val="90000"/>
            </a:lnSpc>
            <a:spcBef>
              <a:spcPct val="0"/>
            </a:spcBef>
            <a:spcAft>
              <a:spcPct val="20000"/>
            </a:spcAft>
            <a:buChar char="••"/>
          </a:pPr>
          <a:r>
            <a:rPr lang="en-US" sz="2800" kern="1200" spc="-20" dirty="0">
              <a:latin typeface="+mn-lt"/>
              <a:cs typeface="Calibri"/>
            </a:rPr>
            <a:t>Indicate </a:t>
          </a:r>
          <a:r>
            <a:rPr lang="en-US" sz="2800" kern="1200" spc="-15" dirty="0">
              <a:latin typeface="+mn-lt"/>
              <a:cs typeface="Calibri"/>
            </a:rPr>
            <a:t>goals </a:t>
          </a:r>
          <a:r>
            <a:rPr lang="en-US" sz="2800" kern="1200" dirty="0">
              <a:latin typeface="+mn-lt"/>
              <a:cs typeface="Calibri"/>
            </a:rPr>
            <a:t>and </a:t>
          </a:r>
          <a:r>
            <a:rPr lang="en-US" sz="2800" kern="1200" spc="-5" dirty="0">
              <a:latin typeface="+mn-lt"/>
              <a:cs typeface="Calibri"/>
            </a:rPr>
            <a:t>priorities </a:t>
          </a:r>
          <a:r>
            <a:rPr lang="en-US" sz="2800" kern="1200" spc="-40" dirty="0">
              <a:latin typeface="+mn-lt"/>
              <a:cs typeface="Calibri"/>
            </a:rPr>
            <a:t>for </a:t>
          </a:r>
          <a:r>
            <a:rPr lang="en-US" sz="2800" kern="1200" dirty="0">
              <a:latin typeface="+mn-lt"/>
              <a:cs typeface="Calibri"/>
            </a:rPr>
            <a:t>the </a:t>
          </a:r>
          <a:r>
            <a:rPr lang="en-US" sz="2800" kern="1200" spc="-15" dirty="0">
              <a:latin typeface="+mn-lt"/>
              <a:cs typeface="Calibri"/>
            </a:rPr>
            <a:t>upcoming</a:t>
          </a:r>
          <a:r>
            <a:rPr lang="en-US" sz="2800" kern="1200" spc="-80" dirty="0">
              <a:latin typeface="+mn-lt"/>
              <a:cs typeface="Calibri"/>
            </a:rPr>
            <a:t> </a:t>
          </a:r>
          <a:r>
            <a:rPr lang="en-US" sz="2800" kern="1200" spc="-20" dirty="0">
              <a:latin typeface="+mn-lt"/>
              <a:cs typeface="Calibri"/>
            </a:rPr>
            <a:t>year</a:t>
          </a:r>
          <a:endParaRPr lang="en-US" sz="2800" kern="1200" dirty="0">
            <a:latin typeface="+mn-lt"/>
            <a:cs typeface="Calibri"/>
          </a:endParaRPr>
        </a:p>
        <a:p>
          <a:pPr marL="285750" lvl="1" indent="-285750" algn="l" defTabSz="1244600">
            <a:lnSpc>
              <a:spcPct val="90000"/>
            </a:lnSpc>
            <a:spcBef>
              <a:spcPct val="0"/>
            </a:spcBef>
            <a:spcAft>
              <a:spcPct val="20000"/>
            </a:spcAft>
            <a:buChar char="••"/>
          </a:pPr>
          <a:r>
            <a:rPr lang="en-US" sz="2800" kern="1200" spc="-25" dirty="0">
              <a:latin typeface="+mn-lt"/>
              <a:cs typeface="Calibri"/>
            </a:rPr>
            <a:t>Reflects </a:t>
          </a:r>
          <a:r>
            <a:rPr lang="en-US" sz="2800" kern="1200" dirty="0">
              <a:latin typeface="+mn-lt"/>
              <a:cs typeface="Calibri"/>
            </a:rPr>
            <a:t>the choices made </a:t>
          </a:r>
          <a:r>
            <a:rPr lang="en-US" sz="2800" kern="1200" spc="-15" dirty="0">
              <a:latin typeface="+mn-lt"/>
              <a:cs typeface="Calibri"/>
            </a:rPr>
            <a:t>by </a:t>
          </a:r>
          <a:r>
            <a:rPr lang="en-US" sz="2800" kern="1200" dirty="0">
              <a:latin typeface="+mn-lt"/>
              <a:cs typeface="Calibri"/>
            </a:rPr>
            <a:t>the </a:t>
          </a:r>
          <a:r>
            <a:rPr lang="en-US" sz="2800" kern="1200" spc="-20" dirty="0">
              <a:latin typeface="+mn-lt"/>
              <a:cs typeface="Calibri"/>
            </a:rPr>
            <a:t>governing</a:t>
          </a:r>
          <a:r>
            <a:rPr lang="en-US" sz="2800" kern="1200" spc="-204" dirty="0">
              <a:latin typeface="+mn-lt"/>
              <a:cs typeface="Calibri"/>
            </a:rPr>
            <a:t> </a:t>
          </a:r>
          <a:r>
            <a:rPr lang="en-US" sz="2800" kern="1200" dirty="0">
              <a:latin typeface="+mn-lt"/>
              <a:cs typeface="Calibri"/>
            </a:rPr>
            <a:t>body</a:t>
          </a:r>
        </a:p>
      </dsp:txBody>
      <dsp:txXfrm>
        <a:off x="0" y="2824747"/>
        <a:ext cx="6400800" cy="171860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87365-59C5-42A2-AE8D-64E2512A527A}">
      <dsp:nvSpPr>
        <dsp:cNvPr id="0" name=""/>
        <dsp:cNvSpPr/>
      </dsp:nvSpPr>
      <dsp:spPr>
        <a:xfrm>
          <a:off x="0" y="285044"/>
          <a:ext cx="8305800" cy="3291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622" tIns="395732" rIns="644622"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spc="-15" dirty="0">
              <a:latin typeface="Calibri"/>
              <a:cs typeface="Calibri"/>
            </a:rPr>
            <a:t>Stable </a:t>
          </a:r>
          <a:r>
            <a:rPr lang="en-US" sz="2800" kern="1200" spc="5" dirty="0">
              <a:latin typeface="Calibri"/>
              <a:cs typeface="Calibri"/>
            </a:rPr>
            <a:t>service</a:t>
          </a:r>
          <a:r>
            <a:rPr lang="en-US" sz="2800" kern="1200" spc="-190" dirty="0">
              <a:latin typeface="Calibri"/>
              <a:cs typeface="Calibri"/>
            </a:rPr>
            <a:t> </a:t>
          </a:r>
          <a:r>
            <a:rPr lang="en-US" sz="2800" kern="1200" dirty="0">
              <a:latin typeface="Calibri"/>
              <a:cs typeface="Calibri"/>
            </a:rPr>
            <a:t>delivery</a:t>
          </a:r>
        </a:p>
        <a:p>
          <a:pPr marL="285750" lvl="1" indent="-285750" algn="l" defTabSz="1244600">
            <a:lnSpc>
              <a:spcPct val="90000"/>
            </a:lnSpc>
            <a:spcBef>
              <a:spcPct val="0"/>
            </a:spcBef>
            <a:spcAft>
              <a:spcPct val="15000"/>
            </a:spcAft>
            <a:buChar char="••"/>
          </a:pPr>
          <a:r>
            <a:rPr lang="en-US" sz="2800" kern="1200" spc="-15" dirty="0">
              <a:latin typeface="Calibri"/>
              <a:cs typeface="Calibri"/>
            </a:rPr>
            <a:t>Impact </a:t>
          </a:r>
          <a:r>
            <a:rPr lang="en-US" sz="2800" kern="1200" dirty="0">
              <a:latin typeface="Calibri"/>
              <a:cs typeface="Calibri"/>
            </a:rPr>
            <a:t>of </a:t>
          </a:r>
          <a:r>
            <a:rPr lang="en-US" sz="2800" kern="1200" spc="-20" dirty="0">
              <a:latin typeface="Calibri"/>
              <a:cs typeface="Calibri"/>
            </a:rPr>
            <a:t>current</a:t>
          </a:r>
          <a:r>
            <a:rPr lang="en-US" sz="2800" kern="1200" spc="-95" dirty="0">
              <a:latin typeface="Calibri"/>
              <a:cs typeface="Calibri"/>
            </a:rPr>
            <a:t> </a:t>
          </a:r>
          <a:r>
            <a:rPr lang="en-US" sz="2800" kern="1200" spc="-5" dirty="0">
              <a:latin typeface="Calibri"/>
              <a:cs typeface="Calibri"/>
            </a:rPr>
            <a:t>decisions</a:t>
          </a:r>
          <a:endParaRPr lang="en-US" sz="28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15" dirty="0">
              <a:latin typeface="Calibri"/>
              <a:cs typeface="Calibri"/>
            </a:rPr>
            <a:t>Thoughtful</a:t>
          </a:r>
          <a:r>
            <a:rPr lang="en-US" sz="2800" kern="1200" spc="-95" dirty="0">
              <a:latin typeface="Calibri"/>
              <a:cs typeface="Calibri"/>
            </a:rPr>
            <a:t> </a:t>
          </a:r>
          <a:r>
            <a:rPr lang="en-US" sz="2800" kern="1200" spc="-20" dirty="0">
              <a:latin typeface="Calibri"/>
              <a:cs typeface="Calibri"/>
            </a:rPr>
            <a:t>responses</a:t>
          </a:r>
          <a:endParaRPr lang="en-US" sz="28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15" dirty="0">
              <a:latin typeface="Calibri"/>
              <a:cs typeface="Calibri"/>
            </a:rPr>
            <a:t>Identifies future trends</a:t>
          </a:r>
          <a:r>
            <a:rPr lang="en-US" sz="2800" kern="1200" spc="-175" dirty="0">
              <a:latin typeface="Calibri"/>
              <a:cs typeface="Calibri"/>
            </a:rPr>
            <a:t> </a:t>
          </a:r>
          <a:r>
            <a:rPr lang="en-US" sz="2800" kern="1200" dirty="0">
              <a:latin typeface="Calibri"/>
              <a:cs typeface="Calibri"/>
            </a:rPr>
            <a:t>early</a:t>
          </a:r>
        </a:p>
        <a:p>
          <a:pPr marL="285750" lvl="1" indent="-285750" algn="l" defTabSz="1244600">
            <a:lnSpc>
              <a:spcPct val="90000"/>
            </a:lnSpc>
            <a:spcBef>
              <a:spcPct val="0"/>
            </a:spcBef>
            <a:spcAft>
              <a:spcPct val="15000"/>
            </a:spcAft>
            <a:buChar char="••"/>
          </a:pPr>
          <a:r>
            <a:rPr lang="en-US" sz="2800" kern="1200" spc="-5" dirty="0">
              <a:latin typeface="Calibri"/>
              <a:cs typeface="Calibri"/>
            </a:rPr>
            <a:t>Builds</a:t>
          </a:r>
          <a:r>
            <a:rPr lang="en-US" sz="2800" kern="1200" spc="-210" dirty="0">
              <a:latin typeface="Calibri"/>
              <a:cs typeface="Calibri"/>
            </a:rPr>
            <a:t> </a:t>
          </a:r>
          <a:r>
            <a:rPr lang="en-US" sz="2800" kern="1200" spc="-5" dirty="0">
              <a:latin typeface="Calibri"/>
              <a:cs typeface="Calibri"/>
            </a:rPr>
            <a:t>credibility</a:t>
          </a:r>
          <a:endParaRPr lang="en-US" sz="28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40" dirty="0">
              <a:latin typeface="Calibri"/>
              <a:cs typeface="Calibri"/>
            </a:rPr>
            <a:t>Transparency</a:t>
          </a:r>
          <a:endParaRPr lang="en-US" sz="2800" kern="1200" dirty="0">
            <a:latin typeface="Calibri"/>
            <a:cs typeface="Calibri"/>
          </a:endParaRPr>
        </a:p>
      </dsp:txBody>
      <dsp:txXfrm>
        <a:off x="0" y="285044"/>
        <a:ext cx="8305800" cy="3291750"/>
      </dsp:txXfrm>
    </dsp:sp>
    <dsp:sp modelId="{3073C756-B854-45BA-B2F7-315B3F2A2670}">
      <dsp:nvSpPr>
        <dsp:cNvPr id="0" name=""/>
        <dsp:cNvSpPr/>
      </dsp:nvSpPr>
      <dsp:spPr>
        <a:xfrm>
          <a:off x="415290" y="4604"/>
          <a:ext cx="581406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1244600">
            <a:lnSpc>
              <a:spcPct val="90000"/>
            </a:lnSpc>
            <a:spcBef>
              <a:spcPct val="0"/>
            </a:spcBef>
            <a:spcAft>
              <a:spcPct val="35000"/>
            </a:spcAft>
          </a:pPr>
          <a:r>
            <a:rPr lang="en-US" sz="2800" b="1" kern="1200" spc="5" dirty="0">
              <a:effectLst>
                <a:outerShdw blurRad="38100" dist="38100" dir="2700000" algn="tl">
                  <a:srgbClr val="000000">
                    <a:alpha val="43137"/>
                  </a:srgbClr>
                </a:outerShdw>
              </a:effectLst>
              <a:latin typeface="Calibri"/>
              <a:cs typeface="Calibri"/>
            </a:rPr>
            <a:t>Benefits </a:t>
          </a:r>
          <a:r>
            <a:rPr lang="en-US" sz="2800" b="1" kern="1200" spc="-5" dirty="0">
              <a:effectLst>
                <a:outerShdw blurRad="38100" dist="38100" dir="2700000" algn="tl">
                  <a:srgbClr val="000000">
                    <a:alpha val="43137"/>
                  </a:srgbClr>
                </a:outerShdw>
              </a:effectLst>
              <a:latin typeface="Calibri"/>
              <a:cs typeface="Calibri"/>
            </a:rPr>
            <a:t>of the</a:t>
          </a:r>
          <a:r>
            <a:rPr lang="en-US" sz="2800" b="1" kern="1200" spc="-120" dirty="0">
              <a:effectLst>
                <a:outerShdw blurRad="38100" dist="38100" dir="2700000" algn="tl">
                  <a:srgbClr val="000000">
                    <a:alpha val="43137"/>
                  </a:srgbClr>
                </a:outerShdw>
              </a:effectLst>
              <a:latin typeface="Calibri"/>
              <a:cs typeface="Calibri"/>
            </a:rPr>
            <a:t> </a:t>
          </a:r>
          <a:r>
            <a:rPr lang="en-US" sz="2800" b="1" kern="1200" spc="-20" dirty="0">
              <a:effectLst>
                <a:outerShdw blurRad="38100" dist="38100" dir="2700000" algn="tl">
                  <a:srgbClr val="000000">
                    <a:alpha val="43137"/>
                  </a:srgbClr>
                </a:outerShdw>
              </a:effectLst>
              <a:latin typeface="Calibri"/>
              <a:cs typeface="Calibri"/>
            </a:rPr>
            <a:t>budget:</a:t>
          </a:r>
          <a:endParaRPr lang="en-US" sz="2800" b="1" kern="1200" dirty="0">
            <a:effectLst>
              <a:outerShdw blurRad="38100" dist="38100" dir="2700000" algn="tl">
                <a:srgbClr val="000000">
                  <a:alpha val="43137"/>
                </a:srgbClr>
              </a:outerShdw>
            </a:effectLst>
          </a:endParaRPr>
        </a:p>
      </dsp:txBody>
      <dsp:txXfrm>
        <a:off x="442670" y="31984"/>
        <a:ext cx="5759300" cy="50612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983B7-FC79-425F-B887-4332293FC955}">
      <dsp:nvSpPr>
        <dsp:cNvPr id="0" name=""/>
        <dsp:cNvSpPr/>
      </dsp:nvSpPr>
      <dsp:spPr>
        <a:xfrm>
          <a:off x="0" y="2145"/>
          <a:ext cx="716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7317E-DEF5-4BC4-9F02-A5B2B81D780C}">
      <dsp:nvSpPr>
        <dsp:cNvPr id="0" name=""/>
        <dsp:cNvSpPr/>
      </dsp:nvSpPr>
      <dsp:spPr>
        <a:xfrm>
          <a:off x="0" y="2145"/>
          <a:ext cx="2453227" cy="4389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spc="-15" dirty="0">
              <a:solidFill>
                <a:schemeClr val="tx2"/>
              </a:solidFill>
              <a:latin typeface="Calibri"/>
              <a:cs typeface="Calibri"/>
            </a:rPr>
            <a:t>The types of Budget include </a:t>
          </a:r>
          <a:endParaRPr lang="en-US" sz="2800" b="1" kern="1200" dirty="0">
            <a:solidFill>
              <a:schemeClr val="tx2"/>
            </a:solidFill>
          </a:endParaRPr>
        </a:p>
      </dsp:txBody>
      <dsp:txXfrm>
        <a:off x="0" y="2145"/>
        <a:ext cx="2453227" cy="4389908"/>
      </dsp:txXfrm>
    </dsp:sp>
    <dsp:sp modelId="{11B0AC71-D88D-4FFC-91C4-9C2DD876FE97}">
      <dsp:nvSpPr>
        <dsp:cNvPr id="0" name=""/>
        <dsp:cNvSpPr/>
      </dsp:nvSpPr>
      <dsp:spPr>
        <a:xfrm>
          <a:off x="2541468" y="31779"/>
          <a:ext cx="4617942" cy="59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15" dirty="0">
              <a:latin typeface="Calibri"/>
              <a:cs typeface="Calibri"/>
            </a:rPr>
            <a:t>Executive</a:t>
          </a:r>
          <a:r>
            <a:rPr lang="en-US" sz="2800" kern="1200" spc="-80" dirty="0">
              <a:latin typeface="Calibri"/>
              <a:cs typeface="Calibri"/>
            </a:rPr>
            <a:t> </a:t>
          </a:r>
          <a:r>
            <a:rPr lang="en-US" sz="2800" kern="1200" spc="-20" dirty="0">
              <a:latin typeface="Calibri"/>
              <a:cs typeface="Calibri"/>
            </a:rPr>
            <a:t>Budgeting</a:t>
          </a:r>
        </a:p>
      </dsp:txBody>
      <dsp:txXfrm>
        <a:off x="2541468" y="31779"/>
        <a:ext cx="4617942" cy="592680"/>
      </dsp:txXfrm>
    </dsp:sp>
    <dsp:sp modelId="{77758218-C17A-4F8E-9F71-022DBD48C8E2}">
      <dsp:nvSpPr>
        <dsp:cNvPr id="0" name=""/>
        <dsp:cNvSpPr/>
      </dsp:nvSpPr>
      <dsp:spPr>
        <a:xfrm>
          <a:off x="2453227" y="624460"/>
          <a:ext cx="47061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2ADF8F-0851-464F-9EC1-A1F028EAF268}">
      <dsp:nvSpPr>
        <dsp:cNvPr id="0" name=""/>
        <dsp:cNvSpPr/>
      </dsp:nvSpPr>
      <dsp:spPr>
        <a:xfrm>
          <a:off x="2541468" y="654094"/>
          <a:ext cx="4617942" cy="59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20" dirty="0">
              <a:latin typeface="Calibri"/>
              <a:cs typeface="Calibri"/>
            </a:rPr>
            <a:t>I</a:t>
          </a:r>
          <a:r>
            <a:rPr lang="en-US" sz="2800" kern="1200" spc="-15" dirty="0">
              <a:latin typeface="Calibri"/>
              <a:cs typeface="Calibri"/>
            </a:rPr>
            <a:t>ncremental</a:t>
          </a:r>
          <a:r>
            <a:rPr lang="en-US" sz="2800" kern="1200" spc="-35" dirty="0">
              <a:latin typeface="Calibri"/>
              <a:cs typeface="Calibri"/>
            </a:rPr>
            <a:t> </a:t>
          </a:r>
          <a:r>
            <a:rPr lang="en-US" sz="2800" kern="1200" spc="-20" dirty="0">
              <a:latin typeface="Calibri"/>
              <a:cs typeface="Calibri"/>
            </a:rPr>
            <a:t>Budgeting</a:t>
          </a:r>
        </a:p>
      </dsp:txBody>
      <dsp:txXfrm>
        <a:off x="2541468" y="654094"/>
        <a:ext cx="4617942" cy="592680"/>
      </dsp:txXfrm>
    </dsp:sp>
    <dsp:sp modelId="{D60C42EC-253C-4B45-9BE3-C103D5DD9B60}">
      <dsp:nvSpPr>
        <dsp:cNvPr id="0" name=""/>
        <dsp:cNvSpPr/>
      </dsp:nvSpPr>
      <dsp:spPr>
        <a:xfrm>
          <a:off x="2453227" y="1246774"/>
          <a:ext cx="47061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78EBC-2536-4F10-8EC6-E2A322A68CB6}">
      <dsp:nvSpPr>
        <dsp:cNvPr id="0" name=""/>
        <dsp:cNvSpPr/>
      </dsp:nvSpPr>
      <dsp:spPr>
        <a:xfrm>
          <a:off x="2541468" y="1276408"/>
          <a:ext cx="4617942" cy="59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20" dirty="0">
              <a:latin typeface="Calibri"/>
              <a:cs typeface="Calibri"/>
            </a:rPr>
            <a:t>P</a:t>
          </a:r>
          <a:r>
            <a:rPr lang="en-US" sz="2800" kern="1200" spc="-15" dirty="0">
              <a:latin typeface="Calibri"/>
              <a:cs typeface="Calibri"/>
            </a:rPr>
            <a:t>erformance</a:t>
          </a:r>
          <a:r>
            <a:rPr lang="en-US" sz="2800" kern="1200" spc="-114" dirty="0">
              <a:latin typeface="Calibri"/>
              <a:cs typeface="Calibri"/>
            </a:rPr>
            <a:t> </a:t>
          </a:r>
          <a:r>
            <a:rPr lang="en-US" sz="2800" kern="1200" spc="-20" dirty="0">
              <a:latin typeface="Calibri"/>
              <a:cs typeface="Calibri"/>
            </a:rPr>
            <a:t>Budgeting</a:t>
          </a:r>
        </a:p>
      </dsp:txBody>
      <dsp:txXfrm>
        <a:off x="2541468" y="1276408"/>
        <a:ext cx="4617942" cy="592680"/>
      </dsp:txXfrm>
    </dsp:sp>
    <dsp:sp modelId="{BAA7B32C-5E0F-4493-889B-620B42F763D9}">
      <dsp:nvSpPr>
        <dsp:cNvPr id="0" name=""/>
        <dsp:cNvSpPr/>
      </dsp:nvSpPr>
      <dsp:spPr>
        <a:xfrm>
          <a:off x="2453227" y="1869089"/>
          <a:ext cx="47061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337D0D-C037-4C86-B67C-F110070FED14}">
      <dsp:nvSpPr>
        <dsp:cNvPr id="0" name=""/>
        <dsp:cNvSpPr/>
      </dsp:nvSpPr>
      <dsp:spPr>
        <a:xfrm>
          <a:off x="2541468" y="1898723"/>
          <a:ext cx="4617942" cy="59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20" dirty="0">
              <a:latin typeface="Calibri"/>
              <a:cs typeface="Calibri"/>
            </a:rPr>
            <a:t>P</a:t>
          </a:r>
          <a:r>
            <a:rPr lang="en-US" sz="2800" kern="1200" spc="-15" dirty="0">
              <a:latin typeface="Calibri"/>
              <a:cs typeface="Calibri"/>
            </a:rPr>
            <a:t>rogram</a:t>
          </a:r>
          <a:r>
            <a:rPr lang="en-US" sz="2800" kern="1200" spc="-105" dirty="0">
              <a:latin typeface="Calibri"/>
              <a:cs typeface="Calibri"/>
            </a:rPr>
            <a:t> </a:t>
          </a:r>
          <a:r>
            <a:rPr lang="en-US" sz="2800" kern="1200" spc="-20" dirty="0">
              <a:latin typeface="Calibri"/>
              <a:cs typeface="Calibri"/>
            </a:rPr>
            <a:t>Budgeting</a:t>
          </a:r>
        </a:p>
      </dsp:txBody>
      <dsp:txXfrm>
        <a:off x="2541468" y="1898723"/>
        <a:ext cx="4617942" cy="592680"/>
      </dsp:txXfrm>
    </dsp:sp>
    <dsp:sp modelId="{9A4C0110-C805-4798-93D3-C17A48B8A8F4}">
      <dsp:nvSpPr>
        <dsp:cNvPr id="0" name=""/>
        <dsp:cNvSpPr/>
      </dsp:nvSpPr>
      <dsp:spPr>
        <a:xfrm>
          <a:off x="2453227" y="2491403"/>
          <a:ext cx="47061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8E054-76AF-4B7C-BF10-FF539ECD414B}">
      <dsp:nvSpPr>
        <dsp:cNvPr id="0" name=""/>
        <dsp:cNvSpPr/>
      </dsp:nvSpPr>
      <dsp:spPr>
        <a:xfrm>
          <a:off x="2541468" y="2521037"/>
          <a:ext cx="4617942" cy="59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20" dirty="0">
              <a:latin typeface="Calibri"/>
              <a:cs typeface="Calibri"/>
            </a:rPr>
            <a:t>Zer</a:t>
          </a:r>
          <a:r>
            <a:rPr lang="en-US" sz="2800" kern="1200" spc="-15" dirty="0">
              <a:latin typeface="Calibri"/>
              <a:cs typeface="Calibri"/>
            </a:rPr>
            <a:t>o-Based</a:t>
          </a:r>
          <a:r>
            <a:rPr lang="en-US" sz="2800" kern="1200" spc="-65" dirty="0">
              <a:latin typeface="Calibri"/>
              <a:cs typeface="Calibri"/>
            </a:rPr>
            <a:t> </a:t>
          </a:r>
          <a:r>
            <a:rPr lang="en-US" sz="2800" kern="1200" spc="-20" dirty="0">
              <a:latin typeface="Calibri"/>
              <a:cs typeface="Calibri"/>
            </a:rPr>
            <a:t>Budgeting</a:t>
          </a:r>
        </a:p>
      </dsp:txBody>
      <dsp:txXfrm>
        <a:off x="2541468" y="2521037"/>
        <a:ext cx="4617942" cy="592680"/>
      </dsp:txXfrm>
    </dsp:sp>
    <dsp:sp modelId="{3FC9BDE7-A8B5-4933-ACAA-4D0D9AD59B5E}">
      <dsp:nvSpPr>
        <dsp:cNvPr id="0" name=""/>
        <dsp:cNvSpPr/>
      </dsp:nvSpPr>
      <dsp:spPr>
        <a:xfrm>
          <a:off x="2453227" y="3113718"/>
          <a:ext cx="47061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46F103-30E2-4B53-9793-080E6CE5702A}">
      <dsp:nvSpPr>
        <dsp:cNvPr id="0" name=""/>
        <dsp:cNvSpPr/>
      </dsp:nvSpPr>
      <dsp:spPr>
        <a:xfrm>
          <a:off x="2541468" y="3143352"/>
          <a:ext cx="4617942" cy="59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20" dirty="0">
              <a:latin typeface="Calibri"/>
              <a:cs typeface="Calibri"/>
            </a:rPr>
            <a:t>B</a:t>
          </a:r>
          <a:r>
            <a:rPr lang="en-US" sz="2800" kern="1200" dirty="0">
              <a:latin typeface="Calibri"/>
              <a:cs typeface="Calibri"/>
            </a:rPr>
            <a:t>udget</a:t>
          </a:r>
          <a:r>
            <a:rPr lang="en-US" sz="2800" kern="1200" spc="-50" dirty="0">
              <a:latin typeface="Calibri"/>
              <a:cs typeface="Calibri"/>
            </a:rPr>
            <a:t> </a:t>
          </a:r>
          <a:r>
            <a:rPr lang="en-US" sz="2800" kern="1200" spc="-20" dirty="0">
              <a:latin typeface="Calibri"/>
              <a:cs typeface="Calibri"/>
            </a:rPr>
            <a:t>Allotment</a:t>
          </a:r>
        </a:p>
      </dsp:txBody>
      <dsp:txXfrm>
        <a:off x="2541468" y="3143352"/>
        <a:ext cx="4617942" cy="592680"/>
      </dsp:txXfrm>
    </dsp:sp>
    <dsp:sp modelId="{6FBB6056-D03D-44F7-9210-42EFC6466A67}">
      <dsp:nvSpPr>
        <dsp:cNvPr id="0" name=""/>
        <dsp:cNvSpPr/>
      </dsp:nvSpPr>
      <dsp:spPr>
        <a:xfrm>
          <a:off x="2453227" y="3736033"/>
          <a:ext cx="47061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9EB9C4-6CF0-48F8-8569-9864FEF56D91}">
      <dsp:nvSpPr>
        <dsp:cNvPr id="0" name=""/>
        <dsp:cNvSpPr/>
      </dsp:nvSpPr>
      <dsp:spPr>
        <a:xfrm>
          <a:off x="2541468" y="3765667"/>
          <a:ext cx="4617942" cy="59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spc="-20" dirty="0">
              <a:latin typeface="Calibri"/>
              <a:cs typeface="Calibri"/>
            </a:rPr>
            <a:t>P</a:t>
          </a:r>
          <a:r>
            <a:rPr lang="en-US" sz="2800" kern="1200" dirty="0">
              <a:latin typeface="Calibri"/>
              <a:cs typeface="Calibri"/>
            </a:rPr>
            <a:t>riority-Based</a:t>
          </a:r>
          <a:r>
            <a:rPr lang="en-US" sz="2800" kern="1200" spc="-40" dirty="0">
              <a:latin typeface="Calibri"/>
              <a:cs typeface="Calibri"/>
            </a:rPr>
            <a:t> </a:t>
          </a:r>
          <a:r>
            <a:rPr lang="en-US" sz="2800" kern="1200" spc="-20" dirty="0">
              <a:latin typeface="Calibri"/>
              <a:cs typeface="Calibri"/>
            </a:rPr>
            <a:t>Budgeting</a:t>
          </a:r>
          <a:endParaRPr lang="en-US" sz="2800" kern="1200" dirty="0">
            <a:latin typeface="Calibri"/>
            <a:cs typeface="Calibri"/>
          </a:endParaRPr>
        </a:p>
      </dsp:txBody>
      <dsp:txXfrm>
        <a:off x="2541468" y="3765667"/>
        <a:ext cx="4617942" cy="592680"/>
      </dsp:txXfrm>
    </dsp:sp>
    <dsp:sp modelId="{0FBB28CB-0732-46AE-9A99-E415399B6642}">
      <dsp:nvSpPr>
        <dsp:cNvPr id="0" name=""/>
        <dsp:cNvSpPr/>
      </dsp:nvSpPr>
      <dsp:spPr>
        <a:xfrm>
          <a:off x="2453227" y="4358347"/>
          <a:ext cx="47061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8D225-851D-474F-8DB6-5361C337B99B}">
      <dsp:nvSpPr>
        <dsp:cNvPr id="0" name=""/>
        <dsp:cNvSpPr/>
      </dsp:nvSpPr>
      <dsp:spPr>
        <a:xfrm>
          <a:off x="0" y="0"/>
          <a:ext cx="685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70E0A-6886-411E-AD63-870878745953}">
      <dsp:nvSpPr>
        <dsp:cNvPr id="0" name=""/>
        <dsp:cNvSpPr/>
      </dsp:nvSpPr>
      <dsp:spPr>
        <a:xfrm>
          <a:off x="0" y="0"/>
          <a:ext cx="68580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First </a:t>
          </a:r>
          <a:r>
            <a:rPr lang="en-US" sz="2800" kern="1200" spc="-10" dirty="0"/>
            <a:t>major </a:t>
          </a:r>
          <a:r>
            <a:rPr lang="en-US" sz="2800" kern="1200" spc="-35" dirty="0"/>
            <a:t>reform </a:t>
          </a:r>
          <a:r>
            <a:rPr lang="en-US" sz="2800" kern="1200" spc="-15" dirty="0"/>
            <a:t>after </a:t>
          </a:r>
          <a:r>
            <a:rPr lang="en-US" sz="2800" kern="1200" spc="-25" dirty="0"/>
            <a:t>executive</a:t>
          </a:r>
          <a:r>
            <a:rPr lang="en-US" sz="2800" kern="1200" spc="-140" dirty="0"/>
            <a:t> </a:t>
          </a:r>
          <a:r>
            <a:rPr lang="en-US" sz="2800" kern="1200" spc="-10" dirty="0"/>
            <a:t>budget  </a:t>
          </a:r>
          <a:r>
            <a:rPr lang="en-US" sz="2800" kern="1200" spc="-25" dirty="0"/>
            <a:t>format</a:t>
          </a:r>
          <a:endParaRPr lang="en-US" sz="2800" kern="1200" dirty="0"/>
        </a:p>
      </dsp:txBody>
      <dsp:txXfrm>
        <a:off x="0" y="0"/>
        <a:ext cx="6858000" cy="1200150"/>
      </dsp:txXfrm>
    </dsp:sp>
    <dsp:sp modelId="{50D0CE3F-C9D1-45B3-8F13-36FE5D2A7A24}">
      <dsp:nvSpPr>
        <dsp:cNvPr id="0" name=""/>
        <dsp:cNvSpPr/>
      </dsp:nvSpPr>
      <dsp:spPr>
        <a:xfrm>
          <a:off x="0" y="1200150"/>
          <a:ext cx="685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899AF0-D975-4BB6-A49D-AB2132E393A0}">
      <dsp:nvSpPr>
        <dsp:cNvPr id="0" name=""/>
        <dsp:cNvSpPr/>
      </dsp:nvSpPr>
      <dsp:spPr>
        <a:xfrm>
          <a:off x="0" y="1200150"/>
          <a:ext cx="68580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20" dirty="0"/>
            <a:t>Major </a:t>
          </a:r>
          <a:r>
            <a:rPr lang="en-US" sz="2800" kern="1200" spc="-25" dirty="0"/>
            <a:t>feature </a:t>
          </a:r>
          <a:r>
            <a:rPr lang="en-US" sz="2800" kern="1200" dirty="0"/>
            <a:t>is </a:t>
          </a:r>
          <a:r>
            <a:rPr lang="en-US" sz="2800" kern="1200" spc="-5" dirty="0"/>
            <a:t>the inclusion of </a:t>
          </a:r>
          <a:r>
            <a:rPr lang="en-US" sz="2800" kern="1200" spc="-10" dirty="0"/>
            <a:t>various  </a:t>
          </a:r>
          <a:r>
            <a:rPr lang="en-US" sz="2800" kern="1200" spc="-15" dirty="0"/>
            <a:t>workload measures that emphasize purposes </a:t>
          </a:r>
          <a:r>
            <a:rPr lang="en-US" sz="2800" kern="1200" dirty="0"/>
            <a:t>and</a:t>
          </a:r>
          <a:r>
            <a:rPr lang="en-US" sz="2800" kern="1200" spc="-140" dirty="0"/>
            <a:t> </a:t>
          </a:r>
          <a:r>
            <a:rPr lang="en-US" sz="2800" kern="1200" spc="-15" dirty="0"/>
            <a:t>accomplishment</a:t>
          </a:r>
        </a:p>
      </dsp:txBody>
      <dsp:txXfrm>
        <a:off x="0" y="1200150"/>
        <a:ext cx="6858000" cy="1200150"/>
      </dsp:txXfrm>
    </dsp:sp>
    <dsp:sp modelId="{3AD7C45F-B042-4ABD-BFD2-B2D24B971FD0}">
      <dsp:nvSpPr>
        <dsp:cNvPr id="0" name=""/>
        <dsp:cNvSpPr/>
      </dsp:nvSpPr>
      <dsp:spPr>
        <a:xfrm>
          <a:off x="0" y="2400300"/>
          <a:ext cx="685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30F76-F574-4A50-9355-AC39F28E694D}">
      <dsp:nvSpPr>
        <dsp:cNvPr id="0" name=""/>
        <dsp:cNvSpPr/>
      </dsp:nvSpPr>
      <dsp:spPr>
        <a:xfrm>
          <a:off x="0" y="2400300"/>
          <a:ext cx="68580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Expenditures </a:t>
          </a:r>
          <a:r>
            <a:rPr lang="en-US" sz="2800" kern="1200" spc="-20" dirty="0"/>
            <a:t>are </a:t>
          </a:r>
          <a:r>
            <a:rPr lang="en-US" sz="2800" kern="1200" dirty="0"/>
            <a:t>based </a:t>
          </a:r>
          <a:r>
            <a:rPr lang="en-US" sz="2800" kern="1200" spc="-5" dirty="0"/>
            <a:t>on</a:t>
          </a:r>
          <a:r>
            <a:rPr lang="en-US" sz="2800" kern="1200" spc="-65" dirty="0"/>
            <a:t> </a:t>
          </a:r>
          <a:r>
            <a:rPr lang="en-US" sz="2800" kern="1200" spc="-15" dirty="0"/>
            <a:t>measurable  performance </a:t>
          </a:r>
          <a:r>
            <a:rPr lang="en-US" sz="2800" kern="1200" dirty="0"/>
            <a:t>activities and</a:t>
          </a:r>
          <a:r>
            <a:rPr lang="en-US" sz="2800" kern="1200" spc="-50" dirty="0"/>
            <a:t> </a:t>
          </a:r>
          <a:r>
            <a:rPr lang="en-US" sz="2800" kern="1200" spc="-25" dirty="0"/>
            <a:t>programs</a:t>
          </a:r>
        </a:p>
      </dsp:txBody>
      <dsp:txXfrm>
        <a:off x="0" y="2400300"/>
        <a:ext cx="6858000" cy="1200150"/>
      </dsp:txXfrm>
    </dsp:sp>
    <dsp:sp modelId="{6A6FE01A-8F7D-4638-B1F6-284A6F349549}">
      <dsp:nvSpPr>
        <dsp:cNvPr id="0" name=""/>
        <dsp:cNvSpPr/>
      </dsp:nvSpPr>
      <dsp:spPr>
        <a:xfrm>
          <a:off x="0" y="3600449"/>
          <a:ext cx="685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6DD4F-0502-42E4-8568-A861B96901F7}">
      <dsp:nvSpPr>
        <dsp:cNvPr id="0" name=""/>
        <dsp:cNvSpPr/>
      </dsp:nvSpPr>
      <dsp:spPr>
        <a:xfrm>
          <a:off x="0" y="3600449"/>
          <a:ext cx="68580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15" dirty="0"/>
            <a:t>Sets </a:t>
          </a:r>
          <a:r>
            <a:rPr lang="en-US" sz="2800" kern="1200" dirty="0"/>
            <a:t>primary </a:t>
          </a:r>
          <a:r>
            <a:rPr lang="en-US" sz="2800" kern="1200" spc="-25" dirty="0"/>
            <a:t>focus </a:t>
          </a:r>
          <a:r>
            <a:rPr lang="en-US" sz="2800" kern="1200" spc="-5" dirty="0"/>
            <a:t>on </a:t>
          </a:r>
          <a:r>
            <a:rPr lang="en-US" sz="2800" kern="1200" spc="-15" dirty="0"/>
            <a:t>evaluation </a:t>
          </a:r>
          <a:r>
            <a:rPr lang="en-US" sz="2800" kern="1200" spc="-5" dirty="0"/>
            <a:t>of</a:t>
          </a:r>
          <a:r>
            <a:rPr lang="en-US" sz="2800" kern="1200" spc="-85" dirty="0"/>
            <a:t> </a:t>
          </a:r>
          <a:r>
            <a:rPr lang="en-US" sz="2800" kern="1200" spc="-5" dirty="0"/>
            <a:t>the  </a:t>
          </a:r>
          <a:r>
            <a:rPr lang="en-US" sz="2800" kern="1200" spc="-15" dirty="0"/>
            <a:t>efficiency </a:t>
          </a:r>
          <a:r>
            <a:rPr lang="en-US" sz="2800" kern="1200" spc="-5" dirty="0"/>
            <a:t>of </a:t>
          </a:r>
          <a:r>
            <a:rPr lang="en-US" sz="2800" kern="1200" spc="-15" dirty="0"/>
            <a:t>existing</a:t>
          </a:r>
          <a:r>
            <a:rPr lang="en-US" sz="2800" kern="1200" spc="-80" dirty="0"/>
            <a:t> </a:t>
          </a:r>
          <a:r>
            <a:rPr lang="en-US" sz="2800" kern="1200" dirty="0"/>
            <a:t>activities</a:t>
          </a:r>
        </a:p>
      </dsp:txBody>
      <dsp:txXfrm>
        <a:off x="0" y="3600449"/>
        <a:ext cx="6858000" cy="120015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8D225-851D-474F-8DB6-5361C337B99B}">
      <dsp:nvSpPr>
        <dsp:cNvPr id="0" name=""/>
        <dsp:cNvSpPr/>
      </dsp:nvSpPr>
      <dsp:spPr>
        <a:xfrm>
          <a:off x="0" y="0"/>
          <a:ext cx="670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70E0A-6886-411E-AD63-870878745953}">
      <dsp:nvSpPr>
        <dsp:cNvPr id="0" name=""/>
        <dsp:cNvSpPr/>
      </dsp:nvSpPr>
      <dsp:spPr>
        <a:xfrm>
          <a:off x="0" y="0"/>
          <a:ext cx="6705600" cy="1162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A budget wherein expenditures are based on program of work and on character and object class</a:t>
          </a:r>
        </a:p>
      </dsp:txBody>
      <dsp:txXfrm>
        <a:off x="0" y="0"/>
        <a:ext cx="6705600" cy="1162049"/>
      </dsp:txXfrm>
    </dsp:sp>
    <dsp:sp modelId="{50D0CE3F-C9D1-45B3-8F13-36FE5D2A7A24}">
      <dsp:nvSpPr>
        <dsp:cNvPr id="0" name=""/>
        <dsp:cNvSpPr/>
      </dsp:nvSpPr>
      <dsp:spPr>
        <a:xfrm>
          <a:off x="0" y="1162050"/>
          <a:ext cx="670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899AF0-D975-4BB6-A49D-AB2132E393A0}">
      <dsp:nvSpPr>
        <dsp:cNvPr id="0" name=""/>
        <dsp:cNvSpPr/>
      </dsp:nvSpPr>
      <dsp:spPr>
        <a:xfrm>
          <a:off x="0" y="1162049"/>
          <a:ext cx="6705600" cy="1162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20" dirty="0"/>
            <a:t>Organized by specific functions</a:t>
          </a:r>
          <a:endParaRPr lang="en-US" sz="2800" kern="1200" spc="-15" dirty="0"/>
        </a:p>
      </dsp:txBody>
      <dsp:txXfrm>
        <a:off x="0" y="1162049"/>
        <a:ext cx="6705600" cy="1162049"/>
      </dsp:txXfrm>
    </dsp:sp>
    <dsp:sp modelId="{3AD7C45F-B042-4ABD-BFD2-B2D24B971FD0}">
      <dsp:nvSpPr>
        <dsp:cNvPr id="0" name=""/>
        <dsp:cNvSpPr/>
      </dsp:nvSpPr>
      <dsp:spPr>
        <a:xfrm>
          <a:off x="0" y="2324100"/>
          <a:ext cx="670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30F76-F574-4A50-9355-AC39F28E694D}">
      <dsp:nvSpPr>
        <dsp:cNvPr id="0" name=""/>
        <dsp:cNvSpPr/>
      </dsp:nvSpPr>
      <dsp:spPr>
        <a:xfrm>
          <a:off x="0" y="2324099"/>
          <a:ext cx="6705600" cy="1162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Functional areas show related revenues and expenditures</a:t>
          </a:r>
          <a:endParaRPr lang="en-US" sz="2800" kern="1200" spc="-25" dirty="0"/>
        </a:p>
      </dsp:txBody>
      <dsp:txXfrm>
        <a:off x="0" y="2324099"/>
        <a:ext cx="6705600" cy="1162049"/>
      </dsp:txXfrm>
    </dsp:sp>
    <dsp:sp modelId="{6A6FE01A-8F7D-4638-B1F6-284A6F349549}">
      <dsp:nvSpPr>
        <dsp:cNvPr id="0" name=""/>
        <dsp:cNvSpPr/>
      </dsp:nvSpPr>
      <dsp:spPr>
        <a:xfrm>
          <a:off x="0" y="3486149"/>
          <a:ext cx="670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6DD4F-0502-42E4-8568-A861B96901F7}">
      <dsp:nvSpPr>
        <dsp:cNvPr id="0" name=""/>
        <dsp:cNvSpPr/>
      </dsp:nvSpPr>
      <dsp:spPr>
        <a:xfrm>
          <a:off x="0" y="3486149"/>
          <a:ext cx="6705600" cy="1162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15" dirty="0"/>
            <a:t>Links revenues and expenditures to goals, objectives, and outcomes</a:t>
          </a:r>
          <a:endParaRPr lang="en-US" sz="2800" kern="1200" dirty="0"/>
        </a:p>
      </dsp:txBody>
      <dsp:txXfrm>
        <a:off x="0" y="3486149"/>
        <a:ext cx="6705600" cy="116204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7F619-B90E-4F3A-8BCF-CDC834CAD1B3}">
      <dsp:nvSpPr>
        <dsp:cNvPr id="0" name=""/>
        <dsp:cNvSpPr/>
      </dsp:nvSpPr>
      <dsp:spPr>
        <a:xfrm>
          <a:off x="0" y="579419"/>
          <a:ext cx="8305800"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A1C736-E43D-4104-991B-8E6CE2D1A497}">
      <dsp:nvSpPr>
        <dsp:cNvPr id="0" name=""/>
        <dsp:cNvSpPr/>
      </dsp:nvSpPr>
      <dsp:spPr>
        <a:xfrm>
          <a:off x="415290" y="48059"/>
          <a:ext cx="5814060" cy="1062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ctr" defTabSz="1066800">
            <a:lnSpc>
              <a:spcPct val="90000"/>
            </a:lnSpc>
            <a:spcBef>
              <a:spcPct val="0"/>
            </a:spcBef>
            <a:spcAft>
              <a:spcPct val="35000"/>
            </a:spcAft>
          </a:pPr>
          <a:r>
            <a:rPr lang="en-US" sz="2400" b="1" kern="1200" spc="5" dirty="0">
              <a:effectLst>
                <a:outerShdw blurRad="38100" dist="38100" dir="2700000" algn="tl">
                  <a:srgbClr val="000000">
                    <a:alpha val="43137"/>
                  </a:srgbClr>
                </a:outerShdw>
              </a:effectLst>
            </a:rPr>
            <a:t>Continued </a:t>
          </a:r>
          <a:r>
            <a:rPr lang="en-US" sz="2400" b="1" kern="1200" spc="-25" dirty="0">
              <a:effectLst>
                <a:outerShdw blurRad="38100" dist="38100" dir="2700000" algn="tl">
                  <a:srgbClr val="000000">
                    <a:alpha val="43137"/>
                  </a:srgbClr>
                </a:outerShdw>
              </a:effectLst>
            </a:rPr>
            <a:t>existence </a:t>
          </a:r>
          <a:r>
            <a:rPr lang="en-US" sz="2400" b="1" kern="1200" spc="-5" dirty="0">
              <a:effectLst>
                <a:outerShdw blurRad="38100" dist="38100" dir="2700000" algn="tl">
                  <a:srgbClr val="000000">
                    <a:alpha val="43137"/>
                  </a:srgbClr>
                </a:outerShdw>
              </a:effectLst>
            </a:rPr>
            <a:t>of </a:t>
          </a:r>
          <a:r>
            <a:rPr lang="en-US" sz="2400" b="1" kern="1200" spc="-25" dirty="0">
              <a:effectLst>
                <a:outerShdw blurRad="38100" dist="38100" dir="2700000" algn="tl">
                  <a:srgbClr val="000000">
                    <a:alpha val="43137"/>
                  </a:srgbClr>
                </a:outerShdw>
              </a:effectLst>
            </a:rPr>
            <a:t>programs </a:t>
          </a:r>
          <a:r>
            <a:rPr lang="en-US" sz="2400" b="1" kern="1200" dirty="0">
              <a:effectLst>
                <a:outerShdw blurRad="38100" dist="38100" dir="2700000" algn="tl">
                  <a:srgbClr val="000000">
                    <a:alpha val="43137"/>
                  </a:srgbClr>
                </a:outerShdw>
              </a:effectLst>
            </a:rPr>
            <a:t>and  activities </a:t>
          </a:r>
          <a:r>
            <a:rPr lang="en-US" sz="2400" b="1" kern="1200" spc="-25" dirty="0">
              <a:effectLst>
                <a:outerShdw blurRad="38100" dist="38100" dir="2700000" algn="tl">
                  <a:srgbClr val="000000">
                    <a:alpha val="43137"/>
                  </a:srgbClr>
                </a:outerShdw>
              </a:effectLst>
            </a:rPr>
            <a:t>must </a:t>
          </a:r>
          <a:r>
            <a:rPr lang="en-US" sz="2400" b="1" kern="1200" dirty="0">
              <a:effectLst>
                <a:outerShdw blurRad="38100" dist="38100" dir="2700000" algn="tl">
                  <a:srgbClr val="000000">
                    <a:alpha val="43137"/>
                  </a:srgbClr>
                </a:outerShdw>
              </a:effectLst>
            </a:rPr>
            <a:t>be </a:t>
          </a:r>
          <a:r>
            <a:rPr lang="en-US" sz="2400" b="1" kern="1200" spc="-15" dirty="0">
              <a:effectLst>
                <a:outerShdw blurRad="38100" dist="38100" dir="2700000" algn="tl">
                  <a:srgbClr val="000000">
                    <a:alpha val="43137"/>
                  </a:srgbClr>
                </a:outerShdw>
              </a:effectLst>
            </a:rPr>
            <a:t>justified</a:t>
          </a:r>
          <a:r>
            <a:rPr lang="en-US" sz="2400" b="1" kern="1200" spc="20" dirty="0">
              <a:effectLst>
                <a:outerShdw blurRad="38100" dist="38100" dir="2700000" algn="tl">
                  <a:srgbClr val="000000">
                    <a:alpha val="43137"/>
                  </a:srgbClr>
                </a:outerShdw>
              </a:effectLst>
            </a:rPr>
            <a:t> </a:t>
          </a:r>
          <a:r>
            <a:rPr lang="en-US" sz="2400" b="1" kern="1200" spc="-5" dirty="0">
              <a:effectLst>
                <a:outerShdw blurRad="38100" dist="38100" dir="2700000" algn="tl">
                  <a:srgbClr val="000000">
                    <a:alpha val="43137"/>
                  </a:srgbClr>
                </a:outerShdw>
              </a:effectLst>
            </a:rPr>
            <a:t>annually</a:t>
          </a:r>
          <a:endParaRPr lang="en-US" sz="2400" b="1" kern="1200" dirty="0">
            <a:effectLst>
              <a:outerShdw blurRad="38100" dist="38100" dir="2700000" algn="tl">
                <a:srgbClr val="000000">
                  <a:alpha val="43137"/>
                </a:srgbClr>
              </a:outerShdw>
            </a:effectLst>
          </a:endParaRPr>
        </a:p>
      </dsp:txBody>
      <dsp:txXfrm>
        <a:off x="467168" y="99937"/>
        <a:ext cx="5710304" cy="958964"/>
      </dsp:txXfrm>
    </dsp:sp>
    <dsp:sp modelId="{437D82FD-8391-4982-AA9F-6F0B4403CADB}">
      <dsp:nvSpPr>
        <dsp:cNvPr id="0" name=""/>
        <dsp:cNvSpPr/>
      </dsp:nvSpPr>
      <dsp:spPr>
        <a:xfrm>
          <a:off x="0" y="2212380"/>
          <a:ext cx="8305800"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20750F-D0AA-4B70-A8DC-4E977CD30909}">
      <dsp:nvSpPr>
        <dsp:cNvPr id="0" name=""/>
        <dsp:cNvSpPr/>
      </dsp:nvSpPr>
      <dsp:spPr>
        <a:xfrm>
          <a:off x="415290" y="1681020"/>
          <a:ext cx="5814060" cy="1062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ctr" defTabSz="1066800">
            <a:lnSpc>
              <a:spcPct val="90000"/>
            </a:lnSpc>
            <a:spcBef>
              <a:spcPct val="0"/>
            </a:spcBef>
            <a:spcAft>
              <a:spcPct val="35000"/>
            </a:spcAft>
          </a:pPr>
          <a:r>
            <a:rPr lang="en-US" sz="2400" b="1" kern="1200" spc="5" dirty="0">
              <a:effectLst>
                <a:outerShdw blurRad="38100" dist="38100" dir="2700000" algn="tl">
                  <a:srgbClr val="000000">
                    <a:alpha val="43137"/>
                  </a:srgbClr>
                </a:outerShdw>
              </a:effectLst>
            </a:rPr>
            <a:t>Purpose </a:t>
          </a:r>
          <a:r>
            <a:rPr lang="en-US" sz="2400" b="1" kern="1200" dirty="0">
              <a:effectLst>
                <a:outerShdw blurRad="38100" dist="38100" dir="2700000" algn="tl">
                  <a:srgbClr val="000000">
                    <a:alpha val="43137"/>
                  </a:srgbClr>
                </a:outerShdw>
              </a:effectLst>
            </a:rPr>
            <a:t>is </a:t>
          </a:r>
          <a:r>
            <a:rPr lang="en-US" sz="2400" b="1" kern="1200" spc="-10" dirty="0">
              <a:effectLst>
                <a:outerShdw blurRad="38100" dist="38100" dir="2700000" algn="tl">
                  <a:srgbClr val="000000">
                    <a:alpha val="43137"/>
                  </a:srgbClr>
                </a:outerShdw>
              </a:effectLst>
            </a:rPr>
            <a:t>to </a:t>
          </a:r>
          <a:r>
            <a:rPr lang="en-US" sz="2400" b="1" kern="1200" spc="-30" dirty="0">
              <a:effectLst>
                <a:outerShdw blurRad="38100" dist="38100" dir="2700000" algn="tl">
                  <a:srgbClr val="000000">
                    <a:alpha val="43137"/>
                  </a:srgbClr>
                </a:outerShdw>
              </a:effectLst>
            </a:rPr>
            <a:t>force </a:t>
          </a:r>
          <a:r>
            <a:rPr lang="en-US" sz="2400" b="1" kern="1200" spc="-15" dirty="0">
              <a:effectLst>
                <a:outerShdw blurRad="38100" dist="38100" dir="2700000" algn="tl">
                  <a:srgbClr val="000000">
                    <a:alpha val="43137"/>
                  </a:srgbClr>
                </a:outerShdw>
              </a:effectLst>
            </a:rPr>
            <a:t>conscious </a:t>
          </a:r>
          <a:r>
            <a:rPr lang="en-US" sz="2400" b="1" kern="1200" dirty="0">
              <a:effectLst>
                <a:outerShdw blurRad="38100" dist="38100" dir="2700000" algn="tl">
                  <a:srgbClr val="000000">
                    <a:alpha val="43137"/>
                  </a:srgbClr>
                </a:outerShdw>
              </a:effectLst>
            </a:rPr>
            <a:t>decisions  </a:t>
          </a:r>
          <a:r>
            <a:rPr lang="en-US" sz="2400" b="1" kern="1200" spc="-15" dirty="0">
              <a:effectLst>
                <a:outerShdw blurRad="38100" dist="38100" dir="2700000" algn="tl">
                  <a:srgbClr val="000000">
                    <a:alpha val="43137"/>
                  </a:srgbClr>
                </a:outerShdw>
              </a:effectLst>
            </a:rPr>
            <a:t>between </a:t>
          </a:r>
          <a:r>
            <a:rPr lang="en-US" sz="2400" b="1" kern="1200" spc="-25" dirty="0">
              <a:effectLst>
                <a:outerShdw blurRad="38100" dist="38100" dir="2700000" algn="tl">
                  <a:srgbClr val="000000">
                    <a:alpha val="43137"/>
                  </a:srgbClr>
                </a:outerShdw>
              </a:effectLst>
            </a:rPr>
            <a:t>disparate</a:t>
          </a:r>
          <a:r>
            <a:rPr lang="en-US" sz="2400" b="1" kern="1200" spc="-65" dirty="0">
              <a:effectLst>
                <a:outerShdw blurRad="38100" dist="38100" dir="2700000" algn="tl">
                  <a:srgbClr val="000000">
                    <a:alpha val="43137"/>
                  </a:srgbClr>
                </a:outerShdw>
              </a:effectLst>
            </a:rPr>
            <a:t> </a:t>
          </a:r>
          <a:r>
            <a:rPr lang="en-US" sz="2400" b="1" kern="1200" dirty="0">
              <a:effectLst>
                <a:outerShdw blurRad="38100" dist="38100" dir="2700000" algn="tl">
                  <a:srgbClr val="000000">
                    <a:alpha val="43137"/>
                  </a:srgbClr>
                </a:outerShdw>
              </a:effectLst>
            </a:rPr>
            <a:t>goals</a:t>
          </a:r>
        </a:p>
      </dsp:txBody>
      <dsp:txXfrm>
        <a:off x="467168" y="1732898"/>
        <a:ext cx="5710304" cy="958964"/>
      </dsp:txXfrm>
    </dsp:sp>
    <dsp:sp modelId="{68DAECDD-F3E0-41BB-BD00-9A40022C67FA}">
      <dsp:nvSpPr>
        <dsp:cNvPr id="0" name=""/>
        <dsp:cNvSpPr/>
      </dsp:nvSpPr>
      <dsp:spPr>
        <a:xfrm>
          <a:off x="0" y="3845340"/>
          <a:ext cx="8305800"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C8E41-CF8B-44EA-837B-17AEB6D0AE56}">
      <dsp:nvSpPr>
        <dsp:cNvPr id="0" name=""/>
        <dsp:cNvSpPr/>
      </dsp:nvSpPr>
      <dsp:spPr>
        <a:xfrm>
          <a:off x="415290" y="3313980"/>
          <a:ext cx="5814060" cy="1062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ctr" defTabSz="1066800">
            <a:lnSpc>
              <a:spcPct val="90000"/>
            </a:lnSpc>
            <a:spcBef>
              <a:spcPct val="0"/>
            </a:spcBef>
            <a:spcAft>
              <a:spcPct val="35000"/>
            </a:spcAft>
          </a:pPr>
          <a:r>
            <a:rPr lang="en-US" sz="2400" b="1" kern="1200" spc="5" dirty="0">
              <a:effectLst>
                <a:outerShdw blurRad="38100" dist="38100" dir="2700000" algn="tl">
                  <a:srgbClr val="000000">
                    <a:alpha val="43137"/>
                  </a:srgbClr>
                </a:outerShdw>
              </a:effectLst>
            </a:rPr>
            <a:t>Designed </a:t>
          </a:r>
          <a:r>
            <a:rPr lang="en-US" sz="2400" b="1" kern="1200" spc="-10" dirty="0">
              <a:effectLst>
                <a:outerShdw blurRad="38100" dist="38100" dir="2700000" algn="tl">
                  <a:srgbClr val="000000">
                    <a:alpha val="43137"/>
                  </a:srgbClr>
                </a:outerShdw>
              </a:effectLst>
            </a:rPr>
            <a:t>to </a:t>
          </a:r>
          <a:r>
            <a:rPr lang="en-US" sz="2400" b="1" kern="1200" spc="-15" dirty="0">
              <a:effectLst>
                <a:outerShdw blurRad="38100" dist="38100" dir="2700000" algn="tl">
                  <a:srgbClr val="000000">
                    <a:alpha val="43137"/>
                  </a:srgbClr>
                </a:outerShdw>
              </a:effectLst>
            </a:rPr>
            <a:t>address </a:t>
          </a:r>
          <a:r>
            <a:rPr lang="en-US" sz="2400" b="1" kern="1200" spc="-5" dirty="0">
              <a:effectLst>
                <a:outerShdw blurRad="38100" dist="38100" dir="2700000" algn="tl">
                  <a:srgbClr val="000000">
                    <a:alpha val="43137"/>
                  </a:srgbClr>
                </a:outerShdw>
              </a:effectLst>
            </a:rPr>
            <a:t>the </a:t>
          </a:r>
          <a:r>
            <a:rPr lang="en-US" sz="2400" b="1" kern="1200" spc="-15" dirty="0">
              <a:effectLst>
                <a:outerShdw blurRad="38100" dist="38100" dir="2700000" algn="tl">
                  <a:srgbClr val="000000">
                    <a:alpha val="43137"/>
                  </a:srgbClr>
                </a:outerShdw>
              </a:effectLst>
            </a:rPr>
            <a:t>appropriateness </a:t>
          </a:r>
          <a:r>
            <a:rPr lang="en-US" sz="2400" b="1" kern="1200" spc="-5" dirty="0">
              <a:effectLst>
                <a:outerShdw blurRad="38100" dist="38100" dir="2700000" algn="tl">
                  <a:srgbClr val="000000">
                    <a:alpha val="43137"/>
                  </a:srgbClr>
                </a:outerShdw>
              </a:effectLst>
            </a:rPr>
            <a:t>of  </a:t>
          </a:r>
          <a:r>
            <a:rPr lang="en-US" sz="2400" b="1" kern="1200" spc="-10" dirty="0">
              <a:effectLst>
                <a:outerShdw blurRad="38100" dist="38100" dir="2700000" algn="tl">
                  <a:srgbClr val="000000">
                    <a:alpha val="43137"/>
                  </a:srgbClr>
                </a:outerShdw>
              </a:effectLst>
            </a:rPr>
            <a:t>each </a:t>
          </a:r>
          <a:r>
            <a:rPr lang="en-US" sz="2400" b="1" kern="1200" dirty="0">
              <a:effectLst>
                <a:outerShdw blurRad="38100" dist="38100" dir="2700000" algn="tl">
                  <a:srgbClr val="000000">
                    <a:alpha val="43137"/>
                  </a:srgbClr>
                </a:outerShdw>
              </a:effectLst>
            </a:rPr>
            <a:t>goal, </a:t>
          </a:r>
          <a:r>
            <a:rPr lang="en-US" sz="2400" b="1" kern="1200" spc="-25" dirty="0">
              <a:effectLst>
                <a:outerShdw blurRad="38100" dist="38100" dir="2700000" algn="tl">
                  <a:srgbClr val="000000">
                    <a:alpha val="43137"/>
                  </a:srgbClr>
                </a:outerShdw>
              </a:effectLst>
            </a:rPr>
            <a:t>rather </a:t>
          </a:r>
          <a:r>
            <a:rPr lang="en-US" sz="2400" b="1" kern="1200" spc="-5" dirty="0">
              <a:effectLst>
                <a:outerShdw blurRad="38100" dist="38100" dir="2700000" algn="tl">
                  <a:srgbClr val="000000">
                    <a:alpha val="43137"/>
                  </a:srgbClr>
                </a:outerShdw>
              </a:effectLst>
            </a:rPr>
            <a:t>than the </a:t>
          </a:r>
          <a:r>
            <a:rPr lang="en-US" sz="2400" b="1" kern="1200" spc="-20" dirty="0">
              <a:effectLst>
                <a:outerShdw blurRad="38100" dist="38100" dir="2700000" algn="tl">
                  <a:srgbClr val="000000">
                    <a:alpha val="43137"/>
                  </a:srgbClr>
                </a:outerShdw>
              </a:effectLst>
            </a:rPr>
            <a:t>most cost </a:t>
          </a:r>
          <a:r>
            <a:rPr lang="en-US" sz="2400" b="1" kern="1200" spc="-25" dirty="0">
              <a:effectLst>
                <a:outerShdw blurRad="38100" dist="38100" dir="2700000" algn="tl">
                  <a:srgbClr val="000000">
                    <a:alpha val="43137"/>
                  </a:srgbClr>
                </a:outerShdw>
              </a:effectLst>
            </a:rPr>
            <a:t>effective  program </a:t>
          </a:r>
          <a:r>
            <a:rPr lang="en-US" sz="2400" b="1" kern="1200" spc="-10" dirty="0">
              <a:effectLst>
                <a:outerShdw blurRad="38100" dist="38100" dir="2700000" algn="tl">
                  <a:srgbClr val="000000">
                    <a:alpha val="43137"/>
                  </a:srgbClr>
                </a:outerShdw>
              </a:effectLst>
            </a:rPr>
            <a:t>to </a:t>
          </a:r>
          <a:r>
            <a:rPr lang="en-US" sz="2400" b="1" kern="1200" spc="-15" dirty="0">
              <a:effectLst>
                <a:outerShdw blurRad="38100" dist="38100" dir="2700000" algn="tl">
                  <a:srgbClr val="000000">
                    <a:alpha val="43137"/>
                  </a:srgbClr>
                </a:outerShdw>
              </a:effectLst>
            </a:rPr>
            <a:t>achieve </a:t>
          </a:r>
          <a:r>
            <a:rPr lang="en-US" sz="2400" b="1" kern="1200" spc="-5" dirty="0">
              <a:effectLst>
                <a:outerShdw blurRad="38100" dist="38100" dir="2700000" algn="tl">
                  <a:srgbClr val="000000">
                    <a:alpha val="43137"/>
                  </a:srgbClr>
                </a:outerShdw>
              </a:effectLst>
            </a:rPr>
            <a:t>the</a:t>
          </a:r>
          <a:r>
            <a:rPr lang="en-US" sz="2400" b="1" kern="1200" spc="-55" dirty="0">
              <a:effectLst>
                <a:outerShdw blurRad="38100" dist="38100" dir="2700000" algn="tl">
                  <a:srgbClr val="000000">
                    <a:alpha val="43137"/>
                  </a:srgbClr>
                </a:outerShdw>
              </a:effectLst>
            </a:rPr>
            <a:t> </a:t>
          </a:r>
          <a:r>
            <a:rPr lang="en-US" sz="2400" b="1" kern="1200" spc="-10" dirty="0">
              <a:effectLst>
                <a:outerShdw blurRad="38100" dist="38100" dir="2700000" algn="tl">
                  <a:srgbClr val="000000">
                    <a:alpha val="43137"/>
                  </a:srgbClr>
                </a:outerShdw>
              </a:effectLst>
            </a:rPr>
            <a:t>goal</a:t>
          </a:r>
        </a:p>
      </dsp:txBody>
      <dsp:txXfrm>
        <a:off x="467168" y="3365858"/>
        <a:ext cx="5710304" cy="95896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87365-59C5-42A2-AE8D-64E2512A527A}">
      <dsp:nvSpPr>
        <dsp:cNvPr id="0" name=""/>
        <dsp:cNvSpPr/>
      </dsp:nvSpPr>
      <dsp:spPr>
        <a:xfrm>
          <a:off x="0" y="317099"/>
          <a:ext cx="6248400" cy="2709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945" tIns="416560" rIns="484945"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spc="-25" dirty="0">
              <a:latin typeface="Calibri"/>
              <a:cs typeface="Calibri"/>
            </a:rPr>
            <a:t>Avoidance </a:t>
          </a:r>
          <a:r>
            <a:rPr lang="en-US" sz="2800" kern="1200" spc="-5" dirty="0">
              <a:latin typeface="Calibri"/>
              <a:cs typeface="Calibri"/>
            </a:rPr>
            <a:t>of rushed </a:t>
          </a:r>
          <a:r>
            <a:rPr lang="en-US" sz="2800" kern="1200" spc="-10" dirty="0">
              <a:latin typeface="Calibri"/>
              <a:cs typeface="Calibri"/>
            </a:rPr>
            <a:t>year-end</a:t>
          </a:r>
          <a:r>
            <a:rPr lang="en-US" sz="2800" kern="1200" spc="-55" dirty="0">
              <a:latin typeface="Calibri"/>
              <a:cs typeface="Calibri"/>
            </a:rPr>
            <a:t> </a:t>
          </a:r>
          <a:r>
            <a:rPr lang="en-US" sz="2800" kern="1200" spc="-20" dirty="0">
              <a:latin typeface="Calibri"/>
              <a:cs typeface="Calibri"/>
            </a:rPr>
            <a:t>spending</a:t>
          </a:r>
          <a:endParaRPr lang="en-US" sz="28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5" dirty="0">
              <a:latin typeface="Calibri"/>
              <a:cs typeface="Calibri"/>
            </a:rPr>
            <a:t>Aids planning </a:t>
          </a:r>
          <a:r>
            <a:rPr lang="en-US" sz="2800" kern="1200" spc="-20" dirty="0">
              <a:latin typeface="Calibri"/>
              <a:cs typeface="Calibri"/>
            </a:rPr>
            <a:t>cash </a:t>
          </a:r>
          <a:r>
            <a:rPr lang="en-US" sz="2800" kern="1200" spc="-10" dirty="0">
              <a:latin typeface="Calibri"/>
              <a:cs typeface="Calibri"/>
            </a:rPr>
            <a:t>flow</a:t>
          </a:r>
          <a:r>
            <a:rPr lang="en-US" sz="2800" kern="1200" spc="-90" dirty="0">
              <a:latin typeface="Calibri"/>
              <a:cs typeface="Calibri"/>
            </a:rPr>
            <a:t> </a:t>
          </a:r>
          <a:r>
            <a:rPr lang="en-US" sz="2800" kern="1200" spc="-20" dirty="0">
              <a:latin typeface="Calibri"/>
              <a:cs typeface="Calibri"/>
            </a:rPr>
            <a:t>needs</a:t>
          </a:r>
          <a:endParaRPr lang="en-US" sz="28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10" dirty="0">
              <a:latin typeface="Calibri"/>
              <a:cs typeface="Calibri"/>
            </a:rPr>
            <a:t>Helps </a:t>
          </a:r>
          <a:r>
            <a:rPr lang="en-US" sz="2800" kern="1200" spc="-25" dirty="0">
              <a:latin typeface="Calibri"/>
              <a:cs typeface="Calibri"/>
            </a:rPr>
            <a:t>managers </a:t>
          </a:r>
          <a:r>
            <a:rPr lang="en-US" sz="2800" kern="1200" spc="-10" dirty="0">
              <a:latin typeface="Calibri"/>
              <a:cs typeface="Calibri"/>
            </a:rPr>
            <a:t>plan </a:t>
          </a:r>
          <a:r>
            <a:rPr lang="en-US" sz="2800" kern="1200" spc="-30" dirty="0">
              <a:latin typeface="Calibri"/>
              <a:cs typeface="Calibri"/>
            </a:rPr>
            <a:t>inventory</a:t>
          </a:r>
          <a:r>
            <a:rPr lang="en-US" sz="2800" kern="1200" spc="-85" dirty="0">
              <a:latin typeface="Calibri"/>
              <a:cs typeface="Calibri"/>
            </a:rPr>
            <a:t> </a:t>
          </a:r>
          <a:r>
            <a:rPr lang="en-US" sz="2800" kern="1200" spc="-20" dirty="0">
              <a:latin typeface="Calibri"/>
              <a:cs typeface="Calibri"/>
            </a:rPr>
            <a:t>needs</a:t>
          </a:r>
          <a:endParaRPr lang="en-US" sz="2800" kern="1200" dirty="0">
            <a:latin typeface="Calibri"/>
            <a:cs typeface="Calibri"/>
          </a:endParaRPr>
        </a:p>
      </dsp:txBody>
      <dsp:txXfrm>
        <a:off x="0" y="317099"/>
        <a:ext cx="6248400" cy="2709000"/>
      </dsp:txXfrm>
    </dsp:sp>
    <dsp:sp modelId="{3073C756-B854-45BA-B2F7-315B3F2A2670}">
      <dsp:nvSpPr>
        <dsp:cNvPr id="0" name=""/>
        <dsp:cNvSpPr/>
      </dsp:nvSpPr>
      <dsp:spPr>
        <a:xfrm>
          <a:off x="312420" y="21899"/>
          <a:ext cx="437388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22" tIns="0" rIns="165322" bIns="0" numCol="1" spcCol="1270" anchor="ctr" anchorCtr="0">
          <a:noAutofit/>
        </a:bodyPr>
        <a:lstStyle/>
        <a:p>
          <a:pPr lvl="0" algn="ctr" defTabSz="1244600">
            <a:lnSpc>
              <a:spcPct val="90000"/>
            </a:lnSpc>
            <a:spcBef>
              <a:spcPct val="0"/>
            </a:spcBef>
            <a:spcAft>
              <a:spcPct val="35000"/>
            </a:spcAft>
          </a:pPr>
          <a:r>
            <a:rPr lang="en-US" sz="2800" b="1" kern="1200" spc="-15" dirty="0">
              <a:effectLst>
                <a:outerShdw blurRad="38100" dist="38100" dir="2700000" algn="tl">
                  <a:srgbClr val="000000">
                    <a:alpha val="43137"/>
                  </a:srgbClr>
                </a:outerShdw>
              </a:effectLst>
              <a:latin typeface="Calibri"/>
              <a:cs typeface="Calibri"/>
            </a:rPr>
            <a:t>Advantages</a:t>
          </a:r>
          <a:r>
            <a:rPr lang="en-US" sz="2800" b="1" kern="1200" spc="-60" dirty="0">
              <a:effectLst>
                <a:outerShdw blurRad="38100" dist="38100" dir="2700000" algn="tl">
                  <a:srgbClr val="000000">
                    <a:alpha val="43137"/>
                  </a:srgbClr>
                </a:outerShdw>
              </a:effectLst>
              <a:latin typeface="Calibri"/>
              <a:cs typeface="Calibri"/>
            </a:rPr>
            <a:t> </a:t>
          </a:r>
          <a:r>
            <a:rPr lang="en-US" sz="2800" b="1" kern="1200" spc="-5" dirty="0">
              <a:effectLst>
                <a:outerShdw blurRad="38100" dist="38100" dir="2700000" algn="tl">
                  <a:srgbClr val="000000">
                    <a:alpha val="43137"/>
                  </a:srgbClr>
                </a:outerShdw>
              </a:effectLst>
              <a:latin typeface="Calibri"/>
              <a:cs typeface="Calibri"/>
            </a:rPr>
            <a:t>include:</a:t>
          </a:r>
          <a:endParaRPr lang="en-US" sz="2800" b="1" kern="1200" dirty="0">
            <a:effectLst>
              <a:outerShdw blurRad="38100" dist="38100" dir="2700000" algn="tl">
                <a:srgbClr val="000000">
                  <a:alpha val="43137"/>
                </a:srgbClr>
              </a:outerShdw>
            </a:effectLst>
          </a:endParaRPr>
        </a:p>
      </dsp:txBody>
      <dsp:txXfrm>
        <a:off x="341241" y="50720"/>
        <a:ext cx="4316238" cy="53275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002F0-8BF9-4025-AF61-75B82A9A072A}">
      <dsp:nvSpPr>
        <dsp:cNvPr id="0" name=""/>
        <dsp:cNvSpPr/>
      </dsp:nvSpPr>
      <dsp:spPr>
        <a:xfrm>
          <a:off x="0" y="176087"/>
          <a:ext cx="81534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strike="noStrike" kern="1200" spc="-35" dirty="0">
              <a:effectLst>
                <a:outerShdw blurRad="38100" dist="38100" dir="2700000" algn="tl">
                  <a:srgbClr val="000000">
                    <a:alpha val="43137"/>
                  </a:srgbClr>
                </a:outerShdw>
              </a:effectLst>
              <a:latin typeface="Calibri"/>
              <a:cs typeface="Calibri"/>
            </a:rPr>
            <a:t>Resources </a:t>
          </a:r>
          <a:r>
            <a:rPr lang="en-US" sz="2800" b="1" strike="noStrike" kern="1200" spc="-25" dirty="0">
              <a:effectLst>
                <a:outerShdw blurRad="38100" dist="38100" dir="2700000" algn="tl">
                  <a:srgbClr val="000000">
                    <a:alpha val="43137"/>
                  </a:srgbClr>
                </a:outerShdw>
              </a:effectLst>
              <a:latin typeface="Calibri"/>
              <a:cs typeface="Calibri"/>
            </a:rPr>
            <a:t>allocated </a:t>
          </a:r>
          <a:r>
            <a:rPr lang="en-US" sz="2800" b="1" strike="noStrike" kern="1200" spc="-20" dirty="0">
              <a:effectLst>
                <a:outerShdw blurRad="38100" dist="38100" dir="2700000" algn="tl">
                  <a:srgbClr val="000000">
                    <a:alpha val="43137"/>
                  </a:srgbClr>
                </a:outerShdw>
              </a:effectLst>
              <a:latin typeface="Calibri"/>
              <a:cs typeface="Calibri"/>
            </a:rPr>
            <a:t>according </a:t>
          </a:r>
          <a:r>
            <a:rPr lang="en-US" sz="2800" b="1" strike="noStrike" kern="1200" spc="-30" dirty="0">
              <a:effectLst>
                <a:outerShdw blurRad="38100" dist="38100" dir="2700000" algn="tl">
                  <a:srgbClr val="000000">
                    <a:alpha val="43137"/>
                  </a:srgbClr>
                </a:outerShdw>
              </a:effectLst>
              <a:latin typeface="Calibri"/>
              <a:cs typeface="Calibri"/>
            </a:rPr>
            <a:t>to </a:t>
          </a:r>
          <a:r>
            <a:rPr lang="en-US" sz="2800" b="1" strike="noStrike" kern="1200" spc="-15" dirty="0">
              <a:effectLst>
                <a:outerShdw blurRad="38100" dist="38100" dir="2700000" algn="tl">
                  <a:srgbClr val="000000">
                    <a:alpha val="43137"/>
                  </a:srgbClr>
                </a:outerShdw>
              </a:effectLst>
              <a:latin typeface="Calibri"/>
              <a:cs typeface="Calibri"/>
            </a:rPr>
            <a:t>how </a:t>
          </a:r>
          <a:r>
            <a:rPr lang="en-US" sz="2800" b="1" strike="noStrike" kern="1200" spc="-30" dirty="0">
              <a:effectLst>
                <a:outerShdw blurRad="38100" dist="38100" dir="2700000" algn="tl">
                  <a:srgbClr val="000000">
                    <a:alpha val="43137"/>
                  </a:srgbClr>
                </a:outerShdw>
              </a:effectLst>
              <a:latin typeface="Calibri"/>
              <a:cs typeface="Calibri"/>
            </a:rPr>
            <a:t>effectively </a:t>
          </a:r>
          <a:r>
            <a:rPr lang="en-US" sz="2800" b="1" strike="noStrike" kern="1200" dirty="0">
              <a:effectLst>
                <a:outerShdw blurRad="38100" dist="38100" dir="2700000" algn="tl">
                  <a:srgbClr val="000000">
                    <a:alpha val="43137"/>
                  </a:srgbClr>
                </a:outerShdw>
              </a:effectLst>
              <a:latin typeface="Calibri"/>
              <a:cs typeface="Calibri"/>
            </a:rPr>
            <a:t>a </a:t>
          </a:r>
          <a:r>
            <a:rPr lang="en-US" sz="2800" b="1" strike="noStrike" kern="1200" spc="-40" dirty="0">
              <a:effectLst>
                <a:outerShdw blurRad="38100" dist="38100" dir="2700000" algn="tl">
                  <a:srgbClr val="000000">
                    <a:alpha val="43137"/>
                  </a:srgbClr>
                </a:outerShdw>
              </a:effectLst>
              <a:latin typeface="Calibri"/>
              <a:cs typeface="Calibri"/>
            </a:rPr>
            <a:t>program </a:t>
          </a:r>
          <a:r>
            <a:rPr lang="en-US" sz="2800" b="1" strike="noStrike" kern="1200" spc="-5" dirty="0">
              <a:effectLst>
                <a:outerShdw blurRad="38100" dist="38100" dir="2700000" algn="tl">
                  <a:srgbClr val="000000">
                    <a:alpha val="43137"/>
                  </a:srgbClr>
                </a:outerShdw>
              </a:effectLst>
              <a:latin typeface="Calibri"/>
              <a:cs typeface="Calibri"/>
            </a:rPr>
            <a:t>or </a:t>
          </a:r>
          <a:r>
            <a:rPr lang="en-US" sz="2800" b="1" strike="noStrike" kern="1200" dirty="0">
              <a:effectLst>
                <a:outerShdw blurRad="38100" dist="38100" dir="2700000" algn="tl">
                  <a:srgbClr val="000000">
                    <a:alpha val="43137"/>
                  </a:srgbClr>
                </a:outerShdw>
              </a:effectLst>
              <a:latin typeface="Calibri"/>
              <a:cs typeface="Calibri"/>
            </a:rPr>
            <a:t>service </a:t>
          </a:r>
          <a:r>
            <a:rPr lang="en-US" sz="2800" b="1" strike="noStrike" kern="1200" spc="-20" dirty="0">
              <a:effectLst>
                <a:outerShdw blurRad="38100" dist="38100" dir="2700000" algn="tl">
                  <a:srgbClr val="000000">
                    <a:alpha val="43137"/>
                  </a:srgbClr>
                </a:outerShdw>
              </a:effectLst>
              <a:latin typeface="Calibri"/>
              <a:cs typeface="Calibri"/>
            </a:rPr>
            <a:t>achieves </a:t>
          </a:r>
          <a:r>
            <a:rPr lang="en-US" sz="2800" b="1" strike="noStrike" kern="1200" spc="-5" dirty="0">
              <a:effectLst>
                <a:outerShdw blurRad="38100" dist="38100" dir="2700000" algn="tl">
                  <a:srgbClr val="000000">
                    <a:alpha val="43137"/>
                  </a:srgbClr>
                </a:outerShdw>
              </a:effectLst>
              <a:latin typeface="Calibri"/>
              <a:cs typeface="Calibri"/>
            </a:rPr>
            <a:t>goals </a:t>
          </a:r>
          <a:r>
            <a:rPr lang="en-US" sz="2800" b="1" strike="noStrike" kern="1200" dirty="0">
              <a:effectLst>
                <a:outerShdw blurRad="38100" dist="38100" dir="2700000" algn="tl">
                  <a:srgbClr val="000000">
                    <a:alpha val="43137"/>
                  </a:srgbClr>
                </a:outerShdw>
              </a:effectLst>
              <a:latin typeface="Calibri"/>
              <a:cs typeface="Calibri"/>
            </a:rPr>
            <a:t>and </a:t>
          </a:r>
          <a:r>
            <a:rPr lang="en-US" sz="2800" b="1" strike="noStrike" kern="1200" spc="-15" dirty="0">
              <a:effectLst>
                <a:outerShdw blurRad="38100" dist="38100" dir="2700000" algn="tl">
                  <a:srgbClr val="000000">
                    <a:alpha val="43137"/>
                  </a:srgbClr>
                </a:outerShdw>
              </a:effectLst>
              <a:latin typeface="Calibri"/>
              <a:cs typeface="Calibri"/>
            </a:rPr>
            <a:t>objectives </a:t>
          </a:r>
          <a:r>
            <a:rPr lang="en-US" sz="2800" b="1" strike="noStrike" kern="1200" spc="-20" dirty="0">
              <a:effectLst>
                <a:outerShdw blurRad="38100" dist="38100" dir="2700000" algn="tl">
                  <a:srgbClr val="000000">
                    <a:alpha val="43137"/>
                  </a:srgbClr>
                </a:outerShdw>
              </a:effectLst>
              <a:latin typeface="Calibri"/>
              <a:cs typeface="Calibri"/>
            </a:rPr>
            <a:t>that </a:t>
          </a:r>
          <a:r>
            <a:rPr lang="en-US" sz="2800" b="1" strike="noStrike" kern="1200" spc="-30" dirty="0">
              <a:effectLst>
                <a:outerShdw blurRad="38100" dist="38100" dir="2700000" algn="tl">
                  <a:srgbClr val="000000">
                    <a:alpha val="43137"/>
                  </a:srgbClr>
                </a:outerShdw>
              </a:effectLst>
              <a:latin typeface="Calibri"/>
              <a:cs typeface="Calibri"/>
            </a:rPr>
            <a:t>are </a:t>
          </a:r>
          <a:r>
            <a:rPr lang="en-US" sz="2800" b="1" strike="noStrike" kern="1200" spc="-5" dirty="0">
              <a:effectLst>
                <a:outerShdw blurRad="38100" dist="38100" dir="2700000" algn="tl">
                  <a:srgbClr val="000000">
                    <a:alpha val="43137"/>
                  </a:srgbClr>
                </a:outerShdw>
              </a:effectLst>
              <a:latin typeface="Calibri"/>
              <a:cs typeface="Calibri"/>
            </a:rPr>
            <a:t>of </a:t>
          </a:r>
          <a:r>
            <a:rPr lang="en-US" sz="2800" b="1" strike="noStrike" kern="1200" spc="-35" dirty="0">
              <a:effectLst>
                <a:outerShdw blurRad="38100" dist="38100" dir="2700000" algn="tl">
                  <a:srgbClr val="000000">
                    <a:alpha val="43137"/>
                  </a:srgbClr>
                </a:outerShdw>
              </a:effectLst>
              <a:latin typeface="Calibri"/>
              <a:cs typeface="Calibri"/>
            </a:rPr>
            <a:t>great </a:t>
          </a:r>
          <a:r>
            <a:rPr lang="en-US" sz="2800" b="1" strike="noStrike" kern="1200" spc="-20" dirty="0">
              <a:effectLst>
                <a:outerShdw blurRad="38100" dist="38100" dir="2700000" algn="tl">
                  <a:srgbClr val="000000">
                    <a:alpha val="43137"/>
                  </a:srgbClr>
                </a:outerShdw>
              </a:effectLst>
              <a:latin typeface="Calibri"/>
              <a:cs typeface="Calibri"/>
            </a:rPr>
            <a:t>value </a:t>
          </a:r>
          <a:r>
            <a:rPr lang="en-US" sz="2800" b="1" strike="noStrike" kern="1200" spc="-30" dirty="0">
              <a:effectLst>
                <a:outerShdw blurRad="38100" dist="38100" dir="2700000" algn="tl">
                  <a:srgbClr val="000000">
                    <a:alpha val="43137"/>
                  </a:srgbClr>
                </a:outerShdw>
              </a:effectLst>
              <a:latin typeface="Calibri"/>
              <a:cs typeface="Calibri"/>
            </a:rPr>
            <a:t>to </a:t>
          </a:r>
          <a:r>
            <a:rPr lang="en-US" sz="2800" b="1" strike="noStrike" kern="1200" spc="-5" dirty="0">
              <a:effectLst>
                <a:outerShdw blurRad="38100" dist="38100" dir="2700000" algn="tl">
                  <a:srgbClr val="000000">
                    <a:alpha val="43137"/>
                  </a:srgbClr>
                </a:outerShdw>
              </a:effectLst>
              <a:latin typeface="Calibri"/>
              <a:cs typeface="Calibri"/>
            </a:rPr>
            <a:t>the </a:t>
          </a:r>
          <a:r>
            <a:rPr lang="en-US" sz="2800" b="1" strike="noStrike" kern="1200" spc="-20" dirty="0">
              <a:effectLst>
                <a:outerShdw blurRad="38100" dist="38100" dir="2700000" algn="tl">
                  <a:srgbClr val="000000">
                    <a:alpha val="43137"/>
                  </a:srgbClr>
                </a:outerShdw>
              </a:effectLst>
              <a:latin typeface="Calibri"/>
              <a:cs typeface="Calibri"/>
            </a:rPr>
            <a:t>community:</a:t>
          </a:r>
          <a:endParaRPr lang="en-US" sz="2800" b="1" strike="noStrike" kern="1200" dirty="0">
            <a:effectLst>
              <a:outerShdw blurRad="38100" dist="38100" dir="2700000" algn="tl">
                <a:srgbClr val="000000">
                  <a:alpha val="43137"/>
                </a:srgbClr>
              </a:outerShdw>
            </a:effectLst>
          </a:endParaRPr>
        </a:p>
      </dsp:txBody>
      <dsp:txXfrm>
        <a:off x="76105" y="252192"/>
        <a:ext cx="8001190" cy="1406815"/>
      </dsp:txXfrm>
    </dsp:sp>
    <dsp:sp modelId="{C6C02012-65C7-49F8-BA79-B9233CBAA7E9}">
      <dsp:nvSpPr>
        <dsp:cNvPr id="0" name=""/>
        <dsp:cNvSpPr/>
      </dsp:nvSpPr>
      <dsp:spPr>
        <a:xfrm>
          <a:off x="0" y="1735112"/>
          <a:ext cx="8153400"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5560" rIns="199136" bIns="35560" numCol="1" spcCol="1270" anchor="t" anchorCtr="0">
          <a:noAutofit/>
        </a:bodyPr>
        <a:lstStyle/>
        <a:p>
          <a:pPr marL="171450" lvl="1" indent="-171450" algn="l" defTabSz="844550">
            <a:lnSpc>
              <a:spcPct val="90000"/>
            </a:lnSpc>
            <a:spcBef>
              <a:spcPct val="0"/>
            </a:spcBef>
            <a:spcAft>
              <a:spcPct val="20000"/>
            </a:spcAft>
            <a:buChar char="••"/>
          </a:pPr>
          <a:endParaRPr lang="en-US" sz="1900" kern="1200" dirty="0">
            <a:latin typeface="Calibri"/>
            <a:cs typeface="Calibri"/>
          </a:endParaRPr>
        </a:p>
        <a:p>
          <a:pPr marL="285750" lvl="1" indent="-285750" algn="l" defTabSz="1244600">
            <a:lnSpc>
              <a:spcPct val="90000"/>
            </a:lnSpc>
            <a:spcBef>
              <a:spcPct val="0"/>
            </a:spcBef>
            <a:spcAft>
              <a:spcPct val="20000"/>
            </a:spcAft>
            <a:buChar char="••"/>
          </a:pPr>
          <a:r>
            <a:rPr lang="en-US" sz="2800" kern="1200" dirty="0">
              <a:latin typeface="Calibri"/>
              <a:cs typeface="Calibri"/>
            </a:rPr>
            <a:t>Also </a:t>
          </a:r>
          <a:r>
            <a:rPr lang="en-US" sz="2800" kern="1200" spc="-10" dirty="0">
              <a:latin typeface="Calibri"/>
              <a:cs typeface="Calibri"/>
            </a:rPr>
            <a:t>known </a:t>
          </a:r>
          <a:r>
            <a:rPr lang="en-US" sz="2800" kern="1200" spc="-5" dirty="0">
              <a:latin typeface="Calibri"/>
              <a:cs typeface="Calibri"/>
            </a:rPr>
            <a:t>as </a:t>
          </a:r>
          <a:r>
            <a:rPr lang="en-US" sz="2800" kern="1200" spc="-25" dirty="0">
              <a:latin typeface="Calibri"/>
              <a:cs typeface="Calibri"/>
            </a:rPr>
            <a:t>Budgeting </a:t>
          </a:r>
          <a:r>
            <a:rPr lang="en-US" sz="2800" kern="1200" spc="-30" dirty="0">
              <a:latin typeface="Calibri"/>
              <a:cs typeface="Calibri"/>
            </a:rPr>
            <a:t>for</a:t>
          </a:r>
          <a:r>
            <a:rPr lang="en-US" sz="2800" kern="1200" spc="70" dirty="0">
              <a:latin typeface="Calibri"/>
              <a:cs typeface="Calibri"/>
            </a:rPr>
            <a:t> </a:t>
          </a:r>
          <a:r>
            <a:rPr lang="en-US" sz="2800" kern="1200" spc="-25" dirty="0">
              <a:latin typeface="Calibri"/>
              <a:cs typeface="Calibri"/>
            </a:rPr>
            <a:t>Results/Outcomes</a:t>
          </a:r>
          <a:endParaRPr lang="en-US" sz="2800" kern="1200" dirty="0">
            <a:latin typeface="Calibri"/>
            <a:cs typeface="Calibri"/>
          </a:endParaRPr>
        </a:p>
        <a:p>
          <a:pPr marL="285750" lvl="1" indent="-285750" algn="l" defTabSz="1244600">
            <a:lnSpc>
              <a:spcPct val="90000"/>
            </a:lnSpc>
            <a:spcBef>
              <a:spcPct val="0"/>
            </a:spcBef>
            <a:spcAft>
              <a:spcPct val="20000"/>
            </a:spcAft>
            <a:buChar char="••"/>
          </a:pPr>
          <a:r>
            <a:rPr lang="en-US" sz="2800" kern="1200" spc="-30" dirty="0">
              <a:latin typeface="Calibri"/>
              <a:cs typeface="Calibri"/>
            </a:rPr>
            <a:t>Strategic </a:t>
          </a:r>
          <a:r>
            <a:rPr lang="en-US" sz="2800" kern="1200" spc="-25" dirty="0">
              <a:latin typeface="Calibri"/>
              <a:cs typeface="Calibri"/>
            </a:rPr>
            <a:t>alternative to incremental</a:t>
          </a:r>
          <a:r>
            <a:rPr lang="en-US" sz="2800" kern="1200" spc="-50" dirty="0">
              <a:latin typeface="Calibri"/>
              <a:cs typeface="Calibri"/>
            </a:rPr>
            <a:t> </a:t>
          </a:r>
          <a:r>
            <a:rPr lang="en-US" sz="2800" kern="1200" spc="-25" dirty="0">
              <a:latin typeface="Calibri"/>
              <a:cs typeface="Calibri"/>
            </a:rPr>
            <a:t>budgeting</a:t>
          </a:r>
          <a:endParaRPr lang="en-US" sz="2800" kern="1200" dirty="0">
            <a:latin typeface="Calibri"/>
            <a:cs typeface="Calibri"/>
          </a:endParaRPr>
        </a:p>
        <a:p>
          <a:pPr marL="285750" lvl="1" indent="-285750" algn="l" defTabSz="1244600">
            <a:lnSpc>
              <a:spcPct val="90000"/>
            </a:lnSpc>
            <a:spcBef>
              <a:spcPct val="0"/>
            </a:spcBef>
            <a:spcAft>
              <a:spcPct val="20000"/>
            </a:spcAft>
            <a:buChar char="••"/>
          </a:pPr>
          <a:r>
            <a:rPr lang="en-US" sz="2800" kern="1200" spc="-10" dirty="0">
              <a:latin typeface="Calibri"/>
              <a:cs typeface="Calibri"/>
            </a:rPr>
            <a:t>Philosophy </a:t>
          </a:r>
          <a:r>
            <a:rPr lang="en-US" sz="2800" kern="1200" spc="-5" dirty="0">
              <a:latin typeface="Calibri"/>
              <a:cs typeface="Calibri"/>
            </a:rPr>
            <a:t>of </a:t>
          </a:r>
          <a:r>
            <a:rPr lang="en-US" sz="2800" kern="1200" spc="-10" dirty="0">
              <a:latin typeface="Calibri"/>
              <a:cs typeface="Calibri"/>
            </a:rPr>
            <a:t>how </a:t>
          </a:r>
          <a:r>
            <a:rPr lang="en-US" sz="2800" kern="1200" spc="-25" dirty="0">
              <a:latin typeface="Calibri"/>
              <a:cs typeface="Calibri"/>
            </a:rPr>
            <a:t>to budget scarce resources </a:t>
          </a:r>
          <a:r>
            <a:rPr lang="en-US" sz="2800" kern="1200" spc="-15" dirty="0">
              <a:latin typeface="Calibri"/>
              <a:cs typeface="Calibri"/>
            </a:rPr>
            <a:t>and </a:t>
          </a:r>
          <a:r>
            <a:rPr lang="en-US" sz="2800" kern="1200" spc="-5" dirty="0">
              <a:latin typeface="Calibri"/>
              <a:cs typeface="Calibri"/>
            </a:rPr>
            <a:t>a </a:t>
          </a:r>
          <a:r>
            <a:rPr lang="en-US" sz="2800" kern="1200" spc="-10" dirty="0">
              <a:latin typeface="Calibri"/>
              <a:cs typeface="Calibri"/>
            </a:rPr>
            <a:t>flexible </a:t>
          </a:r>
          <a:r>
            <a:rPr lang="en-US" sz="2800" kern="1200" spc="-25" dirty="0">
              <a:latin typeface="Calibri"/>
              <a:cs typeface="Calibri"/>
            </a:rPr>
            <a:t>structured process </a:t>
          </a:r>
          <a:r>
            <a:rPr lang="en-US" sz="2800" kern="1200" spc="-30" dirty="0">
              <a:latin typeface="Calibri"/>
              <a:cs typeface="Calibri"/>
            </a:rPr>
            <a:t>for</a:t>
          </a:r>
          <a:r>
            <a:rPr lang="en-US" sz="2800" kern="1200" spc="-15" dirty="0">
              <a:latin typeface="Calibri"/>
              <a:cs typeface="Calibri"/>
            </a:rPr>
            <a:t> </a:t>
          </a:r>
          <a:r>
            <a:rPr lang="en-US" sz="2800" kern="1200" spc="-25" dirty="0">
              <a:latin typeface="Calibri"/>
              <a:cs typeface="Calibri"/>
            </a:rPr>
            <a:t>achievement</a:t>
          </a:r>
          <a:endParaRPr lang="en-US" sz="2800" kern="1200" dirty="0">
            <a:latin typeface="Calibri"/>
            <a:cs typeface="Calibri"/>
          </a:endParaRPr>
        </a:p>
      </dsp:txBody>
      <dsp:txXfrm>
        <a:off x="0" y="1735112"/>
        <a:ext cx="8153400" cy="215280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D32CC-0EBE-4F5A-88A6-D144A4E2BBBC}">
      <dsp:nvSpPr>
        <dsp:cNvPr id="0" name=""/>
        <dsp:cNvSpPr/>
      </dsp:nvSpPr>
      <dsp:spPr>
        <a:xfrm>
          <a:off x="10619" y="604424"/>
          <a:ext cx="2549723" cy="3409187"/>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pc="-25" dirty="0">
              <a:effectLst>
                <a:outerShdw blurRad="38100" dist="38100" dir="2700000" algn="tl">
                  <a:srgbClr val="000000">
                    <a:alpha val="43137"/>
                  </a:srgbClr>
                </a:outerShdw>
              </a:effectLst>
              <a:latin typeface="Calibri"/>
              <a:cs typeface="Calibri"/>
            </a:rPr>
            <a:t>Government </a:t>
          </a:r>
          <a:r>
            <a:rPr lang="en-US" sz="2400" kern="1200" spc="-10" dirty="0">
              <a:effectLst>
                <a:outerShdw blurRad="38100" dist="38100" dir="2700000" algn="tl">
                  <a:srgbClr val="000000">
                    <a:alpha val="43137"/>
                  </a:srgbClr>
                </a:outerShdw>
              </a:effectLst>
              <a:latin typeface="Calibri"/>
              <a:cs typeface="Calibri"/>
            </a:rPr>
            <a:t>identifies </a:t>
          </a:r>
          <a:r>
            <a:rPr lang="en-US" sz="2400" kern="1200" spc="-5" dirty="0">
              <a:effectLst>
                <a:outerShdw blurRad="38100" dist="38100" dir="2700000" algn="tl">
                  <a:srgbClr val="000000">
                    <a:alpha val="43137"/>
                  </a:srgbClr>
                </a:outerShdw>
              </a:effectLst>
              <a:latin typeface="Calibri"/>
              <a:cs typeface="Calibri"/>
            </a:rPr>
            <a:t>its </a:t>
          </a:r>
          <a:r>
            <a:rPr lang="en-US" sz="2400" kern="1200" spc="-15" dirty="0">
              <a:effectLst>
                <a:outerShdw blurRad="38100" dist="38100" dir="2700000" algn="tl">
                  <a:srgbClr val="000000">
                    <a:alpha val="43137"/>
                  </a:srgbClr>
                </a:outerShdw>
              </a:effectLst>
              <a:latin typeface="Calibri"/>
              <a:cs typeface="Calibri"/>
            </a:rPr>
            <a:t>most </a:t>
          </a:r>
          <a:r>
            <a:rPr lang="en-US" sz="2400" kern="1200" spc="-25" dirty="0">
              <a:effectLst>
                <a:outerShdw blurRad="38100" dist="38100" dir="2700000" algn="tl">
                  <a:srgbClr val="000000">
                    <a:alpha val="43137"/>
                  </a:srgbClr>
                </a:outerShdw>
              </a:effectLst>
              <a:latin typeface="Calibri"/>
              <a:cs typeface="Calibri"/>
            </a:rPr>
            <a:t>important </a:t>
          </a:r>
          <a:r>
            <a:rPr lang="en-US" sz="2400" kern="1200" spc="-35" dirty="0">
              <a:effectLst>
                <a:outerShdw blurRad="38100" dist="38100" dir="2700000" algn="tl">
                  <a:srgbClr val="000000">
                    <a:alpha val="43137"/>
                  </a:srgbClr>
                </a:outerShdw>
              </a:effectLst>
              <a:latin typeface="Calibri"/>
              <a:cs typeface="Calibri"/>
            </a:rPr>
            <a:t>strategic</a:t>
          </a:r>
          <a:r>
            <a:rPr lang="en-US" sz="2400" kern="1200" spc="-225" dirty="0">
              <a:effectLst>
                <a:outerShdw blurRad="38100" dist="38100" dir="2700000" algn="tl">
                  <a:srgbClr val="000000">
                    <a:alpha val="43137"/>
                  </a:srgbClr>
                </a:outerShdw>
              </a:effectLst>
              <a:latin typeface="Calibri"/>
              <a:cs typeface="Calibri"/>
            </a:rPr>
            <a:t> </a:t>
          </a:r>
          <a:r>
            <a:rPr lang="en-US" sz="2400" kern="1200" spc="-5" dirty="0">
              <a:effectLst>
                <a:outerShdw blurRad="38100" dist="38100" dir="2700000" algn="tl">
                  <a:srgbClr val="000000">
                    <a:alpha val="43137"/>
                  </a:srgbClr>
                </a:outerShdw>
              </a:effectLst>
              <a:latin typeface="Calibri"/>
              <a:cs typeface="Calibri"/>
            </a:rPr>
            <a:t>priorities</a:t>
          </a:r>
          <a:endParaRPr lang="en-US" sz="2400" kern="1200" dirty="0">
            <a:effectLst>
              <a:outerShdw blurRad="38100" dist="38100" dir="2700000" algn="tl">
                <a:srgbClr val="000000">
                  <a:alpha val="43137"/>
                </a:srgbClr>
              </a:outerShdw>
            </a:effectLst>
          </a:endParaRPr>
        </a:p>
      </dsp:txBody>
      <dsp:txXfrm>
        <a:off x="85298" y="679103"/>
        <a:ext cx="2400365" cy="3259829"/>
      </dsp:txXfrm>
    </dsp:sp>
    <dsp:sp modelId="{28338D26-552B-4870-8F1C-68A0B1DA1604}">
      <dsp:nvSpPr>
        <dsp:cNvPr id="0" name=""/>
        <dsp:cNvSpPr/>
      </dsp:nvSpPr>
      <dsp:spPr>
        <a:xfrm>
          <a:off x="2573092" y="2293210"/>
          <a:ext cx="27027" cy="31616"/>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73092" y="2299533"/>
        <a:ext cx="18919" cy="18970"/>
      </dsp:txXfrm>
    </dsp:sp>
    <dsp:sp modelId="{115413BD-B807-40D5-AFEA-684B006F4430}">
      <dsp:nvSpPr>
        <dsp:cNvPr id="0" name=""/>
        <dsp:cNvSpPr/>
      </dsp:nvSpPr>
      <dsp:spPr>
        <a:xfrm>
          <a:off x="2611338" y="604424"/>
          <a:ext cx="2549723" cy="3409187"/>
        </a:xfrm>
        <a:prstGeom prst="roundRect">
          <a:avLst>
            <a:gd name="adj" fmla="val 10000"/>
          </a:avLst>
        </a:prstGeom>
        <a:solidFill>
          <a:schemeClr val="accent5">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pc="-30" dirty="0">
              <a:effectLst>
                <a:outerShdw blurRad="38100" dist="38100" dir="2700000" algn="tl">
                  <a:srgbClr val="000000">
                    <a:alpha val="43137"/>
                  </a:srgbClr>
                </a:outerShdw>
              </a:effectLst>
              <a:latin typeface="Calibri"/>
              <a:cs typeface="Calibri"/>
            </a:rPr>
            <a:t>Programs </a:t>
          </a:r>
          <a:r>
            <a:rPr lang="en-US" sz="2400" kern="1200" spc="-5" dirty="0">
              <a:effectLst>
                <a:outerShdw blurRad="38100" dist="38100" dir="2700000" algn="tl">
                  <a:srgbClr val="000000">
                    <a:alpha val="43137"/>
                  </a:srgbClr>
                </a:outerShdw>
              </a:effectLst>
              <a:latin typeface="Calibri"/>
              <a:cs typeface="Calibri"/>
            </a:rPr>
            <a:t>and services </a:t>
          </a:r>
          <a:r>
            <a:rPr lang="en-US" sz="2400" kern="1200" spc="-25" dirty="0">
              <a:effectLst>
                <a:outerShdw blurRad="38100" dist="38100" dir="2700000" algn="tl">
                  <a:srgbClr val="000000">
                    <a:alpha val="43137"/>
                  </a:srgbClr>
                </a:outerShdw>
              </a:effectLst>
              <a:latin typeface="Calibri"/>
              <a:cs typeface="Calibri"/>
            </a:rPr>
            <a:t>are </a:t>
          </a:r>
          <a:r>
            <a:rPr lang="en-US" sz="2400" kern="1200" spc="-50" dirty="0">
              <a:effectLst>
                <a:outerShdw blurRad="38100" dist="38100" dir="2700000" algn="tl">
                  <a:srgbClr val="000000">
                    <a:alpha val="43137"/>
                  </a:srgbClr>
                </a:outerShdw>
              </a:effectLst>
              <a:latin typeface="Calibri"/>
              <a:cs typeface="Calibri"/>
            </a:rPr>
            <a:t>ranked </a:t>
          </a:r>
          <a:r>
            <a:rPr lang="en-US" sz="2400" kern="1200" spc="-25" dirty="0">
              <a:effectLst>
                <a:outerShdw blurRad="38100" dist="38100" dir="2700000" algn="tl">
                  <a:srgbClr val="000000">
                    <a:alpha val="43137"/>
                  </a:srgbClr>
                </a:outerShdw>
              </a:effectLst>
              <a:latin typeface="Calibri"/>
              <a:cs typeface="Calibri"/>
            </a:rPr>
            <a:t>according to  </a:t>
          </a:r>
          <a:r>
            <a:rPr lang="en-US" sz="2400" kern="1200" spc="-20" dirty="0">
              <a:effectLst>
                <a:outerShdw blurRad="38100" dist="38100" dir="2700000" algn="tl">
                  <a:srgbClr val="000000">
                    <a:alpha val="43137"/>
                  </a:srgbClr>
                </a:outerShdw>
              </a:effectLst>
              <a:latin typeface="Calibri"/>
              <a:cs typeface="Calibri"/>
            </a:rPr>
            <a:t>alignment </a:t>
          </a:r>
          <a:r>
            <a:rPr lang="en-US" sz="2400" kern="1200" spc="-5" dirty="0">
              <a:effectLst>
                <a:outerShdw blurRad="38100" dist="38100" dir="2700000" algn="tl">
                  <a:srgbClr val="000000">
                    <a:alpha val="43137"/>
                  </a:srgbClr>
                </a:outerShdw>
              </a:effectLst>
              <a:latin typeface="Calibri"/>
              <a:cs typeface="Calibri"/>
            </a:rPr>
            <a:t>with the priorities using a </a:t>
          </a:r>
          <a:r>
            <a:rPr lang="en-US" sz="2400" kern="1200" spc="-30" dirty="0">
              <a:effectLst>
                <a:outerShdw blurRad="38100" dist="38100" dir="2700000" algn="tl">
                  <a:srgbClr val="000000">
                    <a:alpha val="43137"/>
                  </a:srgbClr>
                </a:outerShdw>
              </a:effectLst>
              <a:latin typeface="Calibri"/>
              <a:cs typeface="Calibri"/>
            </a:rPr>
            <a:t>collaborative  </a:t>
          </a:r>
          <a:r>
            <a:rPr lang="en-US" sz="2400" kern="1200" spc="-5" dirty="0">
              <a:effectLst>
                <a:outerShdw blurRad="38100" dist="38100" dir="2700000" algn="tl">
                  <a:srgbClr val="000000">
                    <a:alpha val="43137"/>
                  </a:srgbClr>
                </a:outerShdw>
              </a:effectLst>
              <a:latin typeface="Calibri"/>
              <a:cs typeface="Calibri"/>
            </a:rPr>
            <a:t>evidence-based</a:t>
          </a:r>
          <a:r>
            <a:rPr lang="en-US" sz="2400" kern="1200" spc="-165" dirty="0">
              <a:effectLst>
                <a:outerShdw blurRad="38100" dist="38100" dir="2700000" algn="tl">
                  <a:srgbClr val="000000">
                    <a:alpha val="43137"/>
                  </a:srgbClr>
                </a:outerShdw>
              </a:effectLst>
              <a:latin typeface="Calibri"/>
              <a:cs typeface="Calibri"/>
            </a:rPr>
            <a:t> </a:t>
          </a:r>
          <a:r>
            <a:rPr lang="en-US" sz="2400" kern="1200" spc="-25" dirty="0">
              <a:effectLst>
                <a:outerShdw blurRad="38100" dist="38100" dir="2700000" algn="tl">
                  <a:srgbClr val="000000">
                    <a:alpha val="43137"/>
                  </a:srgbClr>
                </a:outerShdw>
              </a:effectLst>
              <a:latin typeface="Calibri"/>
              <a:cs typeface="Calibri"/>
            </a:rPr>
            <a:t>process</a:t>
          </a:r>
          <a:endParaRPr lang="en-US" sz="2400" kern="1200" dirty="0">
            <a:effectLst>
              <a:outerShdw blurRad="38100" dist="38100" dir="2700000" algn="tl">
                <a:srgbClr val="000000">
                  <a:alpha val="43137"/>
                </a:srgbClr>
              </a:outerShdw>
            </a:effectLst>
            <a:latin typeface="Calibri"/>
            <a:cs typeface="Calibri"/>
          </a:endParaRPr>
        </a:p>
      </dsp:txBody>
      <dsp:txXfrm>
        <a:off x="2686017" y="679103"/>
        <a:ext cx="2400365" cy="3259829"/>
      </dsp:txXfrm>
    </dsp:sp>
    <dsp:sp modelId="{3B6C0CCC-8C0D-4A3F-94C8-AA34F8972948}">
      <dsp:nvSpPr>
        <dsp:cNvPr id="0" name=""/>
        <dsp:cNvSpPr/>
      </dsp:nvSpPr>
      <dsp:spPr>
        <a:xfrm>
          <a:off x="5173810" y="2293210"/>
          <a:ext cx="27027" cy="31616"/>
        </a:xfrm>
        <a:prstGeom prst="rightArrow">
          <a:avLst>
            <a:gd name="adj1" fmla="val 60000"/>
            <a:gd name="adj2" fmla="val 50000"/>
          </a:avLst>
        </a:prstGeom>
        <a:solidFill>
          <a:schemeClr val="accent5">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173810" y="2299533"/>
        <a:ext cx="18919" cy="18970"/>
      </dsp:txXfrm>
    </dsp:sp>
    <dsp:sp modelId="{2EBF2842-9E5A-482C-A7A1-EA3D6D4BE955}">
      <dsp:nvSpPr>
        <dsp:cNvPr id="0" name=""/>
        <dsp:cNvSpPr/>
      </dsp:nvSpPr>
      <dsp:spPr>
        <a:xfrm>
          <a:off x="5212056" y="604424"/>
          <a:ext cx="2549723" cy="3409187"/>
        </a:xfrm>
        <a:prstGeom prst="roundRect">
          <a:avLst>
            <a:gd name="adj" fmla="val 10000"/>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pc="-5" dirty="0">
              <a:effectLst>
                <a:outerShdw blurRad="38100" dist="38100" dir="2700000" algn="tl">
                  <a:srgbClr val="000000">
                    <a:alpha val="43137"/>
                  </a:srgbClr>
                </a:outerShdw>
              </a:effectLst>
              <a:latin typeface="Calibri"/>
              <a:cs typeface="Calibri"/>
            </a:rPr>
            <a:t>Funding is </a:t>
          </a:r>
          <a:r>
            <a:rPr lang="en-US" sz="2400" kern="1200" spc="-25" dirty="0">
              <a:effectLst>
                <a:outerShdw blurRad="38100" dist="38100" dir="2700000" algn="tl">
                  <a:srgbClr val="000000">
                    <a:alpha val="43137"/>
                  </a:srgbClr>
                </a:outerShdw>
              </a:effectLst>
              <a:latin typeface="Calibri"/>
              <a:cs typeface="Calibri"/>
            </a:rPr>
            <a:t>allocated according to </a:t>
          </a:r>
          <a:r>
            <a:rPr lang="en-US" sz="2400" kern="1200" spc="-5" dirty="0">
              <a:effectLst>
                <a:outerShdw blurRad="38100" dist="38100" dir="2700000" algn="tl">
                  <a:srgbClr val="000000">
                    <a:alpha val="43137"/>
                  </a:srgbClr>
                </a:outerShdw>
              </a:effectLst>
              <a:latin typeface="Calibri"/>
              <a:cs typeface="Calibri"/>
            </a:rPr>
            <a:t>the</a:t>
          </a:r>
          <a:r>
            <a:rPr lang="en-US" sz="2400" kern="1200" spc="30" dirty="0">
              <a:effectLst>
                <a:outerShdw blurRad="38100" dist="38100" dir="2700000" algn="tl">
                  <a:srgbClr val="000000">
                    <a:alpha val="43137"/>
                  </a:srgbClr>
                </a:outerShdw>
              </a:effectLst>
              <a:latin typeface="Calibri"/>
              <a:cs typeface="Calibri"/>
            </a:rPr>
            <a:t> </a:t>
          </a:r>
          <a:r>
            <a:rPr lang="en-US" sz="2400" kern="1200" spc="-30" dirty="0">
              <a:effectLst>
                <a:outerShdw blurRad="38100" dist="38100" dir="2700000" algn="tl">
                  <a:srgbClr val="000000">
                    <a:alpha val="43137"/>
                  </a:srgbClr>
                </a:outerShdw>
              </a:effectLst>
              <a:latin typeface="Calibri"/>
              <a:cs typeface="Calibri"/>
            </a:rPr>
            <a:t>ranking</a:t>
          </a:r>
          <a:endParaRPr lang="en-US" sz="2400" kern="1200" dirty="0">
            <a:effectLst>
              <a:outerShdw blurRad="38100" dist="38100" dir="2700000" algn="tl">
                <a:srgbClr val="000000">
                  <a:alpha val="43137"/>
                </a:srgbClr>
              </a:outerShdw>
            </a:effectLst>
            <a:latin typeface="Calibri"/>
            <a:cs typeface="Calibri"/>
          </a:endParaRPr>
        </a:p>
      </dsp:txBody>
      <dsp:txXfrm>
        <a:off x="5286735" y="679103"/>
        <a:ext cx="2400365" cy="32598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DD8AE-9963-4628-845D-4E80325F8541}">
      <dsp:nvSpPr>
        <dsp:cNvPr id="0" name=""/>
        <dsp:cNvSpPr/>
      </dsp:nvSpPr>
      <dsp:spPr>
        <a:xfrm>
          <a:off x="640079" y="0"/>
          <a:ext cx="7254240" cy="410135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63688-94DB-4F97-A407-4542023ED085}">
      <dsp:nvSpPr>
        <dsp:cNvPr id="0" name=""/>
        <dsp:cNvSpPr/>
      </dsp:nvSpPr>
      <dsp:spPr>
        <a:xfrm>
          <a:off x="2758" y="1230405"/>
          <a:ext cx="1399308" cy="16405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pc="-15" dirty="0">
              <a:effectLst/>
              <a:latin typeface="Calibri"/>
              <a:cs typeface="Calibri"/>
            </a:rPr>
            <a:t>4. Adopt </a:t>
          </a:r>
          <a:r>
            <a:rPr lang="en-US" sz="2400" b="0" kern="1200" spc="-5" dirty="0">
              <a:effectLst/>
              <a:latin typeface="Calibri"/>
              <a:cs typeface="Calibri"/>
            </a:rPr>
            <a:t>financial</a:t>
          </a:r>
          <a:r>
            <a:rPr lang="en-US" sz="2400" b="0" kern="1200" spc="-110" dirty="0">
              <a:effectLst/>
              <a:latin typeface="Calibri"/>
              <a:cs typeface="Calibri"/>
            </a:rPr>
            <a:t> </a:t>
          </a:r>
          <a:r>
            <a:rPr lang="en-US" sz="2400" b="0" kern="1200" spc="-5" dirty="0">
              <a:effectLst/>
              <a:latin typeface="Calibri"/>
              <a:cs typeface="Calibri"/>
            </a:rPr>
            <a:t>policies</a:t>
          </a:r>
          <a:endParaRPr lang="en-US" sz="2400" b="0" kern="1200" dirty="0">
            <a:effectLst/>
          </a:endParaRPr>
        </a:p>
      </dsp:txBody>
      <dsp:txXfrm>
        <a:off x="71067" y="1298714"/>
        <a:ext cx="1262690" cy="1503923"/>
      </dsp:txXfrm>
    </dsp:sp>
    <dsp:sp modelId="{08D6E953-84D8-4B70-A063-AF7BB6436E11}">
      <dsp:nvSpPr>
        <dsp:cNvPr id="0" name=""/>
        <dsp:cNvSpPr/>
      </dsp:nvSpPr>
      <dsp:spPr>
        <a:xfrm>
          <a:off x="1523957" y="1230405"/>
          <a:ext cx="2182328" cy="16405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pc="-20" dirty="0">
              <a:effectLst/>
              <a:latin typeface="Calibri"/>
              <a:cs typeface="Calibri"/>
            </a:rPr>
            <a:t>5. Develop </a:t>
          </a:r>
          <a:r>
            <a:rPr lang="en-US" sz="2400" b="0" kern="1200" spc="-35" dirty="0">
              <a:effectLst/>
              <a:latin typeface="Calibri"/>
              <a:cs typeface="Calibri"/>
            </a:rPr>
            <a:t>programmatic, </a:t>
          </a:r>
          <a:r>
            <a:rPr lang="en-US" sz="2400" b="0" kern="1200" spc="-20" dirty="0">
              <a:effectLst/>
              <a:latin typeface="Calibri"/>
              <a:cs typeface="Calibri"/>
            </a:rPr>
            <a:t>operating, </a:t>
          </a:r>
          <a:r>
            <a:rPr lang="en-US" sz="2400" b="0" kern="1200" dirty="0">
              <a:effectLst/>
              <a:latin typeface="Calibri"/>
              <a:cs typeface="Calibri"/>
            </a:rPr>
            <a:t>and  </a:t>
          </a:r>
          <a:r>
            <a:rPr lang="en-US" sz="2400" b="0" kern="1200" spc="-25" dirty="0">
              <a:effectLst/>
              <a:latin typeface="Calibri"/>
              <a:cs typeface="Calibri"/>
            </a:rPr>
            <a:t>capital </a:t>
          </a:r>
          <a:r>
            <a:rPr lang="en-US" sz="2400" b="0" kern="1200" dirty="0">
              <a:effectLst/>
              <a:latin typeface="Calibri"/>
              <a:cs typeface="Calibri"/>
            </a:rPr>
            <a:t>policies and</a:t>
          </a:r>
          <a:r>
            <a:rPr lang="en-US" sz="2400" b="0" kern="1200" spc="-80" dirty="0">
              <a:effectLst/>
              <a:latin typeface="Calibri"/>
              <a:cs typeface="Calibri"/>
            </a:rPr>
            <a:t> </a:t>
          </a:r>
          <a:r>
            <a:rPr lang="en-US" sz="2400" b="0" kern="1200" dirty="0">
              <a:effectLst/>
              <a:latin typeface="Calibri"/>
              <a:cs typeface="Calibri"/>
            </a:rPr>
            <a:t>plans</a:t>
          </a:r>
        </a:p>
      </dsp:txBody>
      <dsp:txXfrm>
        <a:off x="1604042" y="1310490"/>
        <a:ext cx="2022158" cy="1480371"/>
      </dsp:txXfrm>
    </dsp:sp>
    <dsp:sp modelId="{DAA30791-1CA0-4CAD-AB01-5B257A3D29BE}">
      <dsp:nvSpPr>
        <dsp:cNvPr id="0" name=""/>
        <dsp:cNvSpPr/>
      </dsp:nvSpPr>
      <dsp:spPr>
        <a:xfrm>
          <a:off x="3828175" y="1230405"/>
          <a:ext cx="2560537" cy="16405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pc="-20" dirty="0">
              <a:effectLst/>
              <a:latin typeface="Calibri"/>
              <a:cs typeface="Calibri"/>
            </a:rPr>
            <a:t>6. Develop </a:t>
          </a:r>
          <a:r>
            <a:rPr lang="en-US" sz="2400" b="0" kern="1200" spc="-40" dirty="0">
              <a:effectLst/>
              <a:latin typeface="Calibri"/>
              <a:cs typeface="Calibri"/>
            </a:rPr>
            <a:t>programs </a:t>
          </a:r>
          <a:r>
            <a:rPr lang="en-US" sz="2400" b="0" kern="1200" dirty="0">
              <a:effectLst/>
              <a:latin typeface="Calibri"/>
              <a:cs typeface="Calibri"/>
            </a:rPr>
            <a:t>and services </a:t>
          </a:r>
          <a:r>
            <a:rPr lang="en-US" sz="2400" b="0" kern="1200" spc="-20" dirty="0">
              <a:effectLst/>
              <a:latin typeface="Calibri"/>
              <a:cs typeface="Calibri"/>
            </a:rPr>
            <a:t>that</a:t>
          </a:r>
          <a:r>
            <a:rPr lang="en-US" sz="2400" b="0" kern="1200" spc="-110" dirty="0">
              <a:effectLst/>
              <a:latin typeface="Calibri"/>
              <a:cs typeface="Calibri"/>
            </a:rPr>
            <a:t> </a:t>
          </a:r>
          <a:r>
            <a:rPr lang="en-US" sz="2400" b="0" kern="1200" spc="-30" dirty="0">
              <a:effectLst/>
              <a:latin typeface="Calibri"/>
              <a:cs typeface="Calibri"/>
            </a:rPr>
            <a:t>are  </a:t>
          </a:r>
          <a:r>
            <a:rPr lang="en-US" sz="2400" b="0" kern="1200" spc="-40" dirty="0">
              <a:effectLst/>
              <a:latin typeface="Calibri"/>
              <a:cs typeface="Calibri"/>
            </a:rPr>
            <a:t>consistent </a:t>
          </a:r>
          <a:r>
            <a:rPr lang="en-US" sz="2400" b="0" kern="1200" dirty="0">
              <a:effectLst/>
              <a:latin typeface="Calibri"/>
              <a:cs typeface="Calibri"/>
            </a:rPr>
            <a:t>with policies and</a:t>
          </a:r>
          <a:r>
            <a:rPr lang="en-US" sz="2400" b="0" kern="1200" spc="25" dirty="0">
              <a:effectLst/>
              <a:latin typeface="Calibri"/>
              <a:cs typeface="Calibri"/>
            </a:rPr>
            <a:t> </a:t>
          </a:r>
          <a:r>
            <a:rPr lang="en-US" sz="2400" b="0" kern="1200" dirty="0">
              <a:effectLst/>
              <a:latin typeface="Calibri"/>
              <a:cs typeface="Calibri"/>
            </a:rPr>
            <a:t>plans</a:t>
          </a:r>
        </a:p>
      </dsp:txBody>
      <dsp:txXfrm>
        <a:off x="3908260" y="1310490"/>
        <a:ext cx="2400367" cy="1480371"/>
      </dsp:txXfrm>
    </dsp:sp>
    <dsp:sp modelId="{383C5FF7-1157-49A0-A874-424CCC0EF955}">
      <dsp:nvSpPr>
        <dsp:cNvPr id="0" name=""/>
        <dsp:cNvSpPr/>
      </dsp:nvSpPr>
      <dsp:spPr>
        <a:xfrm>
          <a:off x="6510604" y="1230405"/>
          <a:ext cx="2021037" cy="16405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pc="-20" dirty="0">
              <a:effectLst/>
              <a:latin typeface="Calibri"/>
              <a:cs typeface="Calibri"/>
            </a:rPr>
            <a:t>7. Develop </a:t>
          </a:r>
          <a:r>
            <a:rPr lang="en-US" sz="2400" b="0" kern="1200" spc="-25" dirty="0">
              <a:effectLst/>
              <a:latin typeface="Calibri"/>
              <a:cs typeface="Calibri"/>
            </a:rPr>
            <a:t>management</a:t>
          </a:r>
          <a:r>
            <a:rPr lang="en-US" sz="2400" b="0" kern="1200" spc="-65" dirty="0">
              <a:effectLst/>
              <a:latin typeface="Calibri"/>
              <a:cs typeface="Calibri"/>
            </a:rPr>
            <a:t> </a:t>
          </a:r>
          <a:r>
            <a:rPr lang="en-US" sz="2400" b="0" kern="1200" spc="-45" dirty="0">
              <a:effectLst/>
              <a:latin typeface="Calibri"/>
              <a:cs typeface="Calibri"/>
            </a:rPr>
            <a:t>strategies</a:t>
          </a:r>
          <a:endParaRPr lang="en-US" sz="2400" b="0" kern="1200" dirty="0">
            <a:effectLst/>
            <a:latin typeface="Calibri"/>
            <a:cs typeface="Calibri"/>
          </a:endParaRPr>
        </a:p>
      </dsp:txBody>
      <dsp:txXfrm>
        <a:off x="6590689" y="1310490"/>
        <a:ext cx="1860867" cy="148037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98C80-F693-4262-A98E-228EBEEB00B6}">
      <dsp:nvSpPr>
        <dsp:cNvPr id="0" name=""/>
        <dsp:cNvSpPr/>
      </dsp:nvSpPr>
      <dsp:spPr>
        <a:xfrm>
          <a:off x="731501" y="0"/>
          <a:ext cx="7772400" cy="4648200"/>
        </a:xfrm>
        <a:prstGeom prst="rightArrow">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07689C3-CA9A-425B-AD6D-42C33876DD21}">
      <dsp:nvSpPr>
        <dsp:cNvPr id="0" name=""/>
        <dsp:cNvSpPr/>
      </dsp:nvSpPr>
      <dsp:spPr>
        <a:xfrm>
          <a:off x="0" y="1371590"/>
          <a:ext cx="1063503" cy="185928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effectLst>
                <a:outerShdw blurRad="38100" dist="38100" dir="2700000" algn="tl">
                  <a:srgbClr val="000000">
                    <a:alpha val="43137"/>
                  </a:srgbClr>
                </a:outerShdw>
              </a:effectLst>
              <a:latin typeface="+mn-lt"/>
              <a:cs typeface="Calibri"/>
            </a:rPr>
            <a:t>Budget                                 </a:t>
          </a:r>
          <a:r>
            <a:rPr lang="en-US" sz="1800" b="0" kern="1200" spc="-5" dirty="0">
              <a:effectLst>
                <a:outerShdw blurRad="38100" dist="38100" dir="2700000" algn="tl">
                  <a:srgbClr val="000000">
                    <a:alpha val="43137"/>
                  </a:srgbClr>
                </a:outerShdw>
              </a:effectLst>
              <a:latin typeface="+mn-lt"/>
              <a:cs typeface="Calibri"/>
            </a:rPr>
            <a:t>manual</a:t>
          </a:r>
          <a:r>
            <a:rPr lang="en-US" sz="1800" b="0" kern="1200" spc="5" dirty="0">
              <a:effectLst>
                <a:outerShdw blurRad="38100" dist="38100" dir="2700000" algn="tl">
                  <a:srgbClr val="000000">
                    <a:alpha val="43137"/>
                  </a:srgbClr>
                </a:outerShdw>
              </a:effectLst>
              <a:latin typeface="+mn-lt"/>
              <a:cs typeface="Calibri"/>
            </a:rPr>
            <a:t> </a:t>
          </a:r>
          <a:endParaRPr lang="en-US" sz="1800" b="0" kern="1200" dirty="0">
            <a:effectLst>
              <a:outerShdw blurRad="38100" dist="38100" dir="2700000" algn="tl">
                <a:srgbClr val="000000">
                  <a:alpha val="43137"/>
                </a:srgbClr>
              </a:outerShdw>
            </a:effectLst>
            <a:latin typeface="+mn-lt"/>
          </a:endParaRPr>
        </a:p>
      </dsp:txBody>
      <dsp:txXfrm>
        <a:off x="51916" y="1423506"/>
        <a:ext cx="959671" cy="1755448"/>
      </dsp:txXfrm>
    </dsp:sp>
    <dsp:sp modelId="{43729481-90DF-45C7-BFAC-9EB80FA06DB0}">
      <dsp:nvSpPr>
        <dsp:cNvPr id="0" name=""/>
        <dsp:cNvSpPr/>
      </dsp:nvSpPr>
      <dsp:spPr>
        <a:xfrm>
          <a:off x="1163862" y="1394460"/>
          <a:ext cx="1456889" cy="185928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pc="-5" dirty="0">
              <a:effectLst>
                <a:outerShdw blurRad="38100" dist="38100" dir="2700000" algn="tl">
                  <a:srgbClr val="000000">
                    <a:alpha val="43137"/>
                  </a:srgbClr>
                </a:outerShdw>
              </a:effectLst>
              <a:latin typeface="+mn-lt"/>
              <a:cs typeface="Calibri"/>
            </a:rPr>
            <a:t>Agency /                  Department </a:t>
          </a:r>
          <a:r>
            <a:rPr lang="en-US" sz="1800" b="0" kern="1200" spc="-20" dirty="0">
              <a:effectLst>
                <a:outerShdw blurRad="38100" dist="38100" dir="2700000" algn="tl">
                  <a:srgbClr val="000000">
                    <a:alpha val="43137"/>
                  </a:srgbClr>
                </a:outerShdw>
              </a:effectLst>
              <a:latin typeface="+mn-lt"/>
              <a:cs typeface="Calibri"/>
            </a:rPr>
            <a:t>budget</a:t>
          </a:r>
          <a:r>
            <a:rPr lang="en-US" sz="1800" b="0" kern="1200" spc="60" dirty="0">
              <a:effectLst>
                <a:outerShdw blurRad="38100" dist="38100" dir="2700000" algn="tl">
                  <a:srgbClr val="000000">
                    <a:alpha val="43137"/>
                  </a:srgbClr>
                </a:outerShdw>
              </a:effectLst>
              <a:latin typeface="+mn-lt"/>
              <a:cs typeface="Calibri"/>
            </a:rPr>
            <a:t> </a:t>
          </a:r>
          <a:r>
            <a:rPr lang="en-US" sz="1800" b="0" kern="1200" spc="-35" dirty="0">
              <a:effectLst>
                <a:outerShdw blurRad="38100" dist="38100" dir="2700000" algn="tl">
                  <a:srgbClr val="000000">
                    <a:alpha val="43137"/>
                  </a:srgbClr>
                </a:outerShdw>
              </a:effectLst>
              <a:latin typeface="+mn-lt"/>
              <a:cs typeface="Calibri"/>
            </a:rPr>
            <a:t>requests</a:t>
          </a:r>
          <a:endParaRPr lang="en-US" sz="1800" b="0" kern="1200" dirty="0">
            <a:effectLst>
              <a:outerShdw blurRad="38100" dist="38100" dir="2700000" algn="tl">
                <a:srgbClr val="000000">
                  <a:alpha val="43137"/>
                </a:srgbClr>
              </a:outerShdw>
            </a:effectLst>
            <a:latin typeface="+mn-lt"/>
            <a:cs typeface="Calibri"/>
          </a:endParaRPr>
        </a:p>
      </dsp:txBody>
      <dsp:txXfrm>
        <a:off x="1234981" y="1465579"/>
        <a:ext cx="1314651" cy="1717042"/>
      </dsp:txXfrm>
    </dsp:sp>
    <dsp:sp modelId="{39977249-69F6-463D-97A8-09823E37E94D}">
      <dsp:nvSpPr>
        <dsp:cNvPr id="0" name=""/>
        <dsp:cNvSpPr/>
      </dsp:nvSpPr>
      <dsp:spPr>
        <a:xfrm>
          <a:off x="2720206" y="1394460"/>
          <a:ext cx="1392216" cy="185928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pc="-15" dirty="0">
              <a:effectLst>
                <a:outerShdw blurRad="38100" dist="38100" dir="2700000" algn="tl">
                  <a:srgbClr val="000000">
                    <a:alpha val="43137"/>
                  </a:srgbClr>
                </a:outerShdw>
              </a:effectLst>
              <a:latin typeface="+mn-lt"/>
              <a:cs typeface="Calibri"/>
            </a:rPr>
            <a:t>Preparation </a:t>
          </a:r>
          <a:r>
            <a:rPr lang="en-US" sz="1800" b="0" kern="1200" spc="-5" dirty="0">
              <a:effectLst>
                <a:outerShdw blurRad="38100" dist="38100" dir="2700000" algn="tl">
                  <a:srgbClr val="000000">
                    <a:alpha val="43137"/>
                  </a:srgbClr>
                </a:outerShdw>
              </a:effectLst>
              <a:latin typeface="+mn-lt"/>
              <a:cs typeface="Calibri"/>
            </a:rPr>
            <a:t>of the </a:t>
          </a:r>
          <a:r>
            <a:rPr lang="en-US" sz="1800" b="0" kern="1200" spc="-20" dirty="0">
              <a:effectLst>
                <a:outerShdw blurRad="38100" dist="38100" dir="2700000" algn="tl">
                  <a:srgbClr val="000000">
                    <a:alpha val="43137"/>
                  </a:srgbClr>
                </a:outerShdw>
              </a:effectLst>
              <a:latin typeface="+mn-lt"/>
              <a:cs typeface="Calibri"/>
            </a:rPr>
            <a:t>proposed</a:t>
          </a:r>
          <a:r>
            <a:rPr lang="en-US" sz="1800" b="0" kern="1200" spc="5" dirty="0">
              <a:effectLst>
                <a:outerShdw blurRad="38100" dist="38100" dir="2700000" algn="tl">
                  <a:srgbClr val="000000">
                    <a:alpha val="43137"/>
                  </a:srgbClr>
                </a:outerShdw>
              </a:effectLst>
              <a:latin typeface="+mn-lt"/>
              <a:cs typeface="Calibri"/>
            </a:rPr>
            <a:t> </a:t>
          </a:r>
          <a:r>
            <a:rPr lang="en-US" sz="1800" b="0" kern="1200" spc="-20" dirty="0">
              <a:effectLst>
                <a:outerShdw blurRad="38100" dist="38100" dir="2700000" algn="tl">
                  <a:srgbClr val="000000">
                    <a:alpha val="43137"/>
                  </a:srgbClr>
                </a:outerShdw>
              </a:effectLst>
              <a:latin typeface="+mn-lt"/>
              <a:cs typeface="Calibri"/>
            </a:rPr>
            <a:t>budget</a:t>
          </a:r>
          <a:endParaRPr lang="en-US" sz="1800" b="0" kern="1200" dirty="0">
            <a:effectLst>
              <a:outerShdw blurRad="38100" dist="38100" dir="2700000" algn="tl">
                <a:srgbClr val="000000">
                  <a:alpha val="43137"/>
                </a:srgbClr>
              </a:outerShdw>
            </a:effectLst>
            <a:latin typeface="+mn-lt"/>
            <a:cs typeface="Calibri"/>
          </a:endParaRPr>
        </a:p>
      </dsp:txBody>
      <dsp:txXfrm>
        <a:off x="2788168" y="1462422"/>
        <a:ext cx="1256292" cy="1723356"/>
      </dsp:txXfrm>
    </dsp:sp>
    <dsp:sp modelId="{9FA9885D-2B32-4FDB-A179-D8D4E750A4FC}">
      <dsp:nvSpPr>
        <dsp:cNvPr id="0" name=""/>
        <dsp:cNvSpPr/>
      </dsp:nvSpPr>
      <dsp:spPr>
        <a:xfrm>
          <a:off x="4211877" y="1394460"/>
          <a:ext cx="1541362" cy="185928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pc="-5" dirty="0">
              <a:effectLst>
                <a:outerShdw blurRad="38100" dist="38100" dir="2700000" algn="tl">
                  <a:srgbClr val="000000">
                    <a:alpha val="43137"/>
                  </a:srgbClr>
                </a:outerShdw>
              </a:effectLst>
              <a:latin typeface="+mn-lt"/>
              <a:cs typeface="Calibri"/>
            </a:rPr>
            <a:t>Legislative </a:t>
          </a:r>
          <a:r>
            <a:rPr lang="en-US" sz="1800" b="0" kern="1200" spc="-25" dirty="0">
              <a:effectLst>
                <a:outerShdw blurRad="38100" dist="38100" dir="2700000" algn="tl">
                  <a:srgbClr val="000000">
                    <a:alpha val="43137"/>
                  </a:srgbClr>
                </a:outerShdw>
              </a:effectLst>
              <a:latin typeface="+mn-lt"/>
              <a:cs typeface="Calibri"/>
            </a:rPr>
            <a:t>consideration </a:t>
          </a:r>
          <a:r>
            <a:rPr lang="en-US" sz="1800" b="0" kern="1200" dirty="0">
              <a:effectLst>
                <a:outerShdw blurRad="38100" dist="38100" dir="2700000" algn="tl">
                  <a:srgbClr val="000000">
                    <a:alpha val="43137"/>
                  </a:srgbClr>
                </a:outerShdw>
              </a:effectLst>
              <a:latin typeface="+mn-lt"/>
              <a:cs typeface="Calibri"/>
            </a:rPr>
            <a:t>and</a:t>
          </a:r>
          <a:r>
            <a:rPr lang="en-US" sz="1800" b="0" kern="1200" spc="105" dirty="0">
              <a:effectLst>
                <a:outerShdw blurRad="38100" dist="38100" dir="2700000" algn="tl">
                  <a:srgbClr val="000000">
                    <a:alpha val="43137"/>
                  </a:srgbClr>
                </a:outerShdw>
              </a:effectLst>
              <a:latin typeface="+mn-lt"/>
              <a:cs typeface="Calibri"/>
            </a:rPr>
            <a:t> </a:t>
          </a:r>
          <a:r>
            <a:rPr lang="en-US" sz="1800" b="0" kern="1200" spc="-15" dirty="0">
              <a:effectLst>
                <a:outerShdw blurRad="38100" dist="38100" dir="2700000" algn="tl">
                  <a:srgbClr val="000000">
                    <a:alpha val="43137"/>
                  </a:srgbClr>
                </a:outerShdw>
              </a:effectLst>
              <a:latin typeface="+mn-lt"/>
              <a:cs typeface="Calibri"/>
            </a:rPr>
            <a:t>adoption</a:t>
          </a:r>
          <a:endParaRPr lang="en-US" sz="1800" b="0" kern="1200" dirty="0">
            <a:effectLst>
              <a:outerShdw blurRad="38100" dist="38100" dir="2700000" algn="tl">
                <a:srgbClr val="000000">
                  <a:alpha val="43137"/>
                </a:srgbClr>
              </a:outerShdw>
            </a:effectLst>
            <a:latin typeface="+mn-lt"/>
            <a:cs typeface="Calibri"/>
          </a:endParaRPr>
        </a:p>
      </dsp:txBody>
      <dsp:txXfrm>
        <a:off x="4287120" y="1469703"/>
        <a:ext cx="1390876" cy="1708794"/>
      </dsp:txXfrm>
    </dsp:sp>
    <dsp:sp modelId="{B0F580A1-7DB3-47C3-9565-51F78FAEBC09}">
      <dsp:nvSpPr>
        <dsp:cNvPr id="0" name=""/>
        <dsp:cNvSpPr/>
      </dsp:nvSpPr>
      <dsp:spPr>
        <a:xfrm>
          <a:off x="5852694" y="1394460"/>
          <a:ext cx="1932832" cy="185928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pc="-10" dirty="0">
              <a:effectLst>
                <a:outerShdw blurRad="38100" dist="38100" dir="2700000" algn="tl">
                  <a:srgbClr val="000000">
                    <a:alpha val="43137"/>
                  </a:srgbClr>
                </a:outerShdw>
              </a:effectLst>
              <a:latin typeface="+mn-lt"/>
              <a:cs typeface="Calibri"/>
            </a:rPr>
            <a:t>Implementation</a:t>
          </a:r>
          <a:endParaRPr lang="en-US" sz="1800" b="0" kern="1200" dirty="0">
            <a:effectLst>
              <a:outerShdw blurRad="38100" dist="38100" dir="2700000" algn="tl">
                <a:srgbClr val="000000">
                  <a:alpha val="43137"/>
                </a:srgbClr>
              </a:outerShdw>
            </a:effectLst>
            <a:latin typeface="+mn-lt"/>
            <a:cs typeface="Calibri"/>
          </a:endParaRPr>
        </a:p>
      </dsp:txBody>
      <dsp:txXfrm>
        <a:off x="5943457" y="1485223"/>
        <a:ext cx="1751306" cy="1677754"/>
      </dsp:txXfrm>
    </dsp:sp>
    <dsp:sp modelId="{B2ECFA29-D109-4E68-8549-BCE630F16705}">
      <dsp:nvSpPr>
        <dsp:cNvPr id="0" name=""/>
        <dsp:cNvSpPr/>
      </dsp:nvSpPr>
      <dsp:spPr>
        <a:xfrm>
          <a:off x="7884981" y="1394460"/>
          <a:ext cx="1258114" cy="185928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pc="15" dirty="0">
              <a:effectLst>
                <a:outerShdw blurRad="38100" dist="38100" dir="2700000" algn="tl">
                  <a:srgbClr val="000000">
                    <a:alpha val="43137"/>
                  </a:srgbClr>
                </a:outerShdw>
              </a:effectLst>
              <a:latin typeface="+mn-lt"/>
              <a:cs typeface="Calibri"/>
            </a:rPr>
            <a:t>Audit        </a:t>
          </a:r>
          <a:r>
            <a:rPr lang="en-US" sz="1800" b="0" kern="1200" dirty="0">
              <a:effectLst>
                <a:outerShdw blurRad="38100" dist="38100" dir="2700000" algn="tl">
                  <a:srgbClr val="000000">
                    <a:alpha val="43137"/>
                  </a:srgbClr>
                </a:outerShdw>
              </a:effectLst>
              <a:latin typeface="+mn-lt"/>
              <a:cs typeface="Calibri"/>
            </a:rPr>
            <a:t>and</a:t>
          </a:r>
          <a:r>
            <a:rPr lang="en-US" sz="1800" b="0" kern="1200" spc="-75" dirty="0">
              <a:effectLst>
                <a:outerShdw blurRad="38100" dist="38100" dir="2700000" algn="tl">
                  <a:srgbClr val="000000">
                    <a:alpha val="43137"/>
                  </a:srgbClr>
                </a:outerShdw>
              </a:effectLst>
              <a:latin typeface="+mn-lt"/>
              <a:cs typeface="Calibri"/>
            </a:rPr>
            <a:t> </a:t>
          </a:r>
          <a:r>
            <a:rPr lang="en-US" sz="1800" b="0" kern="1200" spc="-20" dirty="0">
              <a:effectLst>
                <a:outerShdw blurRad="38100" dist="38100" dir="2700000" algn="tl">
                  <a:srgbClr val="000000">
                    <a:alpha val="43137"/>
                  </a:srgbClr>
                </a:outerShdw>
              </a:effectLst>
              <a:latin typeface="+mn-lt"/>
              <a:cs typeface="Calibri"/>
            </a:rPr>
            <a:t>evaluation</a:t>
          </a:r>
          <a:endParaRPr lang="en-US" sz="1800" b="0" kern="1200" dirty="0">
            <a:effectLst>
              <a:outerShdw blurRad="38100" dist="38100" dir="2700000" algn="tl">
                <a:srgbClr val="000000">
                  <a:alpha val="43137"/>
                </a:srgbClr>
              </a:outerShdw>
            </a:effectLst>
            <a:latin typeface="+mn-lt"/>
            <a:cs typeface="Calibri"/>
          </a:endParaRPr>
        </a:p>
      </dsp:txBody>
      <dsp:txXfrm>
        <a:off x="7946397" y="1455876"/>
        <a:ext cx="1135282" cy="1736448"/>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64D1-78C3-4AC8-B4E9-6611FE784077}">
      <dsp:nvSpPr>
        <dsp:cNvPr id="0" name=""/>
        <dsp:cNvSpPr/>
      </dsp:nvSpPr>
      <dsp:spPr>
        <a:xfrm>
          <a:off x="0" y="3098"/>
          <a:ext cx="6248400" cy="12114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pc="10" dirty="0">
              <a:effectLst>
                <a:outerShdw blurRad="38100" dist="38100" dir="2700000" algn="tl">
                  <a:srgbClr val="000000">
                    <a:alpha val="43137"/>
                  </a:srgbClr>
                </a:outerShdw>
              </a:effectLst>
              <a:latin typeface="Calibri"/>
              <a:cs typeface="Calibri"/>
            </a:rPr>
            <a:t>Chief </a:t>
          </a:r>
          <a:r>
            <a:rPr lang="en-US" sz="2800" b="1" kern="1200" spc="-45" dirty="0">
              <a:effectLst>
                <a:outerShdw blurRad="38100" dist="38100" dir="2700000" algn="tl">
                  <a:srgbClr val="000000">
                    <a:alpha val="43137"/>
                  </a:srgbClr>
                </a:outerShdw>
              </a:effectLst>
              <a:latin typeface="Calibri"/>
              <a:cs typeface="Calibri"/>
            </a:rPr>
            <a:t>executive </a:t>
          </a:r>
          <a:r>
            <a:rPr lang="en-US" sz="2800" b="1" kern="1200" spc="-20" dirty="0">
              <a:effectLst>
                <a:outerShdw blurRad="38100" dist="38100" dir="2700000" algn="tl">
                  <a:srgbClr val="000000">
                    <a:alpha val="43137"/>
                  </a:srgbClr>
                </a:outerShdw>
              </a:effectLst>
              <a:latin typeface="Calibri"/>
              <a:cs typeface="Calibri"/>
            </a:rPr>
            <a:t>officer </a:t>
          </a:r>
          <a:r>
            <a:rPr lang="en-US" sz="2800" b="1" kern="1200" dirty="0">
              <a:effectLst>
                <a:outerShdw blurRad="38100" dist="38100" dir="2700000" algn="tl">
                  <a:srgbClr val="000000">
                    <a:alpha val="43137"/>
                  </a:srgbClr>
                </a:outerShdw>
              </a:effectLst>
              <a:latin typeface="Calibri"/>
              <a:cs typeface="Calibri"/>
            </a:rPr>
            <a:t>is </a:t>
          </a:r>
          <a:r>
            <a:rPr lang="en-US" sz="2800" b="1" kern="1200" spc="-20" dirty="0">
              <a:effectLst>
                <a:outerShdw blurRad="38100" dist="38100" dir="2700000" algn="tl">
                  <a:srgbClr val="000000">
                    <a:alpha val="43137"/>
                  </a:srgbClr>
                </a:outerShdw>
              </a:effectLst>
              <a:latin typeface="Calibri"/>
              <a:cs typeface="Calibri"/>
            </a:rPr>
            <a:t>responsible </a:t>
          </a:r>
          <a:r>
            <a:rPr lang="en-US" sz="2800" b="1" kern="1200" dirty="0">
              <a:effectLst>
                <a:outerShdw blurRad="38100" dist="38100" dir="2700000" algn="tl">
                  <a:srgbClr val="000000">
                    <a:alpha val="43137"/>
                  </a:srgbClr>
                </a:outerShdw>
              </a:effectLst>
              <a:latin typeface="Calibri"/>
              <a:cs typeface="Calibri"/>
            </a:rPr>
            <a:t>– </a:t>
          </a:r>
          <a:r>
            <a:rPr lang="en-US" sz="2800" kern="1200" spc="-20" dirty="0">
              <a:effectLst>
                <a:outerShdw blurRad="38100" dist="38100" dir="2700000" algn="tl">
                  <a:srgbClr val="000000">
                    <a:alpha val="43137"/>
                  </a:srgbClr>
                </a:outerShdw>
              </a:effectLst>
              <a:latin typeface="Calibri"/>
              <a:cs typeface="Calibri"/>
            </a:rPr>
            <a:t>budget </a:t>
          </a:r>
          <a:r>
            <a:rPr lang="en-US" sz="2800" kern="1200" dirty="0">
              <a:effectLst>
                <a:outerShdw blurRad="38100" dist="38100" dir="2700000" algn="tl">
                  <a:srgbClr val="000000">
                    <a:alpha val="43137"/>
                  </a:srgbClr>
                </a:outerShdw>
              </a:effectLst>
              <a:latin typeface="Calibri"/>
              <a:cs typeface="Calibri"/>
            </a:rPr>
            <a:t>guidance </a:t>
          </a:r>
          <a:r>
            <a:rPr lang="en-US" sz="2800" kern="1200" spc="-5" dirty="0">
              <a:effectLst>
                <a:outerShdw blurRad="38100" dist="38100" dir="2700000" algn="tl">
                  <a:srgbClr val="000000">
                    <a:alpha val="43137"/>
                  </a:srgbClr>
                </a:outerShdw>
              </a:effectLst>
              <a:latin typeface="Calibri"/>
              <a:cs typeface="Calibri"/>
            </a:rPr>
            <a:t>outlining </a:t>
          </a:r>
          <a:r>
            <a:rPr lang="en-US" sz="2800" kern="1200" spc="-10" dirty="0">
              <a:effectLst>
                <a:outerShdw blurRad="38100" dist="38100" dir="2700000" algn="tl">
                  <a:srgbClr val="000000">
                    <a:alpha val="43137"/>
                  </a:srgbClr>
                </a:outerShdw>
              </a:effectLst>
              <a:latin typeface="Calibri"/>
              <a:cs typeface="Calibri"/>
            </a:rPr>
            <a:t>fiscal</a:t>
          </a:r>
          <a:r>
            <a:rPr lang="en-US" sz="2800" kern="1200" spc="-25" dirty="0">
              <a:effectLst>
                <a:outerShdw blurRad="38100" dist="38100" dir="2700000" algn="tl">
                  <a:srgbClr val="000000">
                    <a:alpha val="43137"/>
                  </a:srgbClr>
                </a:outerShdw>
              </a:effectLst>
              <a:latin typeface="Calibri"/>
              <a:cs typeface="Calibri"/>
            </a:rPr>
            <a:t> </a:t>
          </a:r>
          <a:r>
            <a:rPr lang="en-US" sz="2800" kern="1200" spc="-5" dirty="0">
              <a:effectLst>
                <a:outerShdw blurRad="38100" dist="38100" dir="2700000" algn="tl">
                  <a:srgbClr val="000000">
                    <a:alpha val="43137"/>
                  </a:srgbClr>
                </a:outerShdw>
              </a:effectLst>
              <a:latin typeface="Calibri"/>
              <a:cs typeface="Calibri"/>
            </a:rPr>
            <a:t>positions</a:t>
          </a:r>
          <a:endParaRPr lang="en-US" sz="2800" kern="1200" dirty="0">
            <a:effectLst>
              <a:outerShdw blurRad="38100" dist="38100" dir="2700000" algn="tl">
                <a:srgbClr val="000000">
                  <a:alpha val="43137"/>
                </a:srgbClr>
              </a:outerShdw>
            </a:effectLst>
          </a:endParaRPr>
        </a:p>
      </dsp:txBody>
      <dsp:txXfrm>
        <a:off x="59136" y="62234"/>
        <a:ext cx="6130128" cy="1093139"/>
      </dsp:txXfrm>
    </dsp:sp>
    <dsp:sp modelId="{0F7256E3-FF9F-4A47-BDD7-66471D278D05}">
      <dsp:nvSpPr>
        <dsp:cNvPr id="0" name=""/>
        <dsp:cNvSpPr/>
      </dsp:nvSpPr>
      <dsp:spPr>
        <a:xfrm>
          <a:off x="0" y="1225804"/>
          <a:ext cx="6248400" cy="12114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pc="-10" dirty="0">
              <a:effectLst>
                <a:outerShdw blurRad="38100" dist="38100" dir="2700000" algn="tl">
                  <a:srgbClr val="000000">
                    <a:alpha val="43137"/>
                  </a:srgbClr>
                </a:outerShdw>
              </a:effectLst>
              <a:latin typeface="Calibri"/>
              <a:cs typeface="Calibri"/>
            </a:rPr>
            <a:t>Contains </a:t>
          </a:r>
          <a:r>
            <a:rPr lang="en-US" sz="2800" kern="1200" spc="-20" dirty="0">
              <a:effectLst>
                <a:outerShdw blurRad="38100" dist="38100" dir="2700000" algn="tl">
                  <a:srgbClr val="000000">
                    <a:alpha val="43137"/>
                  </a:srgbClr>
                </a:outerShdw>
              </a:effectLst>
              <a:latin typeface="Calibri"/>
              <a:cs typeface="Calibri"/>
            </a:rPr>
            <a:t>instructions </a:t>
          </a:r>
          <a:r>
            <a:rPr lang="en-US" sz="2800" kern="1200" spc="-50" dirty="0">
              <a:effectLst>
                <a:outerShdw blurRad="38100" dist="38100" dir="2700000" algn="tl">
                  <a:srgbClr val="000000">
                    <a:alpha val="43137"/>
                  </a:srgbClr>
                </a:outerShdw>
              </a:effectLst>
              <a:latin typeface="Calibri"/>
              <a:cs typeface="Calibri"/>
            </a:rPr>
            <a:t>for </a:t>
          </a:r>
          <a:r>
            <a:rPr lang="en-US" sz="2800" kern="1200" spc="-20" dirty="0">
              <a:effectLst>
                <a:outerShdw blurRad="38100" dist="38100" dir="2700000" algn="tl">
                  <a:srgbClr val="000000">
                    <a:alpha val="43137"/>
                  </a:srgbClr>
                </a:outerShdw>
              </a:effectLst>
              <a:latin typeface="Calibri"/>
              <a:cs typeface="Calibri"/>
            </a:rPr>
            <a:t>preparing </a:t>
          </a:r>
          <a:r>
            <a:rPr lang="en-US" sz="2800" kern="1200" dirty="0">
              <a:effectLst>
                <a:outerShdw blurRad="38100" dist="38100" dir="2700000" algn="tl">
                  <a:srgbClr val="000000">
                    <a:alpha val="43137"/>
                  </a:srgbClr>
                </a:outerShdw>
              </a:effectLst>
              <a:latin typeface="Calibri"/>
              <a:cs typeface="Calibri"/>
            </a:rPr>
            <a:t>and  </a:t>
          </a:r>
          <a:r>
            <a:rPr lang="en-US" sz="2800" kern="1200" spc="-20" dirty="0">
              <a:effectLst>
                <a:outerShdw blurRad="38100" dist="38100" dir="2700000" algn="tl">
                  <a:srgbClr val="000000">
                    <a:alpha val="43137"/>
                  </a:srgbClr>
                </a:outerShdw>
              </a:effectLst>
              <a:latin typeface="Calibri"/>
              <a:cs typeface="Calibri"/>
            </a:rPr>
            <a:t>submitting </a:t>
          </a:r>
          <a:r>
            <a:rPr lang="en-US" sz="2800" kern="1200" spc="-5" dirty="0">
              <a:effectLst>
                <a:outerShdw blurRad="38100" dist="38100" dir="2700000" algn="tl">
                  <a:srgbClr val="000000">
                    <a:alpha val="43137"/>
                  </a:srgbClr>
                </a:outerShdw>
              </a:effectLst>
              <a:latin typeface="Calibri"/>
              <a:cs typeface="Calibri"/>
            </a:rPr>
            <a:t>the </a:t>
          </a:r>
          <a:r>
            <a:rPr lang="en-US" sz="2800" kern="1200" spc="-25" dirty="0">
              <a:effectLst>
                <a:outerShdw blurRad="38100" dist="38100" dir="2700000" algn="tl">
                  <a:srgbClr val="000000">
                    <a:alpha val="43137"/>
                  </a:srgbClr>
                </a:outerShdw>
              </a:effectLst>
              <a:latin typeface="Calibri"/>
              <a:cs typeface="Calibri"/>
            </a:rPr>
            <a:t>operating </a:t>
          </a:r>
          <a:r>
            <a:rPr lang="en-US" sz="2800" kern="1200" dirty="0">
              <a:effectLst>
                <a:outerShdw blurRad="38100" dist="38100" dir="2700000" algn="tl">
                  <a:srgbClr val="000000">
                    <a:alpha val="43137"/>
                  </a:srgbClr>
                </a:outerShdw>
              </a:effectLst>
              <a:latin typeface="Calibri"/>
              <a:cs typeface="Calibri"/>
            </a:rPr>
            <a:t>and </a:t>
          </a:r>
          <a:r>
            <a:rPr lang="en-US" sz="2800" kern="1200" spc="-25" dirty="0">
              <a:effectLst>
                <a:outerShdw blurRad="38100" dist="38100" dir="2700000" algn="tl">
                  <a:srgbClr val="000000">
                    <a:alpha val="43137"/>
                  </a:srgbClr>
                </a:outerShdw>
              </a:effectLst>
              <a:latin typeface="Calibri"/>
              <a:cs typeface="Calibri"/>
            </a:rPr>
            <a:t>capital</a:t>
          </a:r>
          <a:r>
            <a:rPr lang="en-US" sz="2800" kern="1200" spc="165" dirty="0">
              <a:effectLst>
                <a:outerShdw blurRad="38100" dist="38100" dir="2700000" algn="tl">
                  <a:srgbClr val="000000">
                    <a:alpha val="43137"/>
                  </a:srgbClr>
                </a:outerShdw>
              </a:effectLst>
              <a:latin typeface="Calibri"/>
              <a:cs typeface="Calibri"/>
            </a:rPr>
            <a:t> </a:t>
          </a:r>
          <a:r>
            <a:rPr lang="en-US" sz="2800" kern="1200" spc="-20" dirty="0">
              <a:effectLst>
                <a:outerShdw blurRad="38100" dist="38100" dir="2700000" algn="tl">
                  <a:srgbClr val="000000">
                    <a:alpha val="43137"/>
                  </a:srgbClr>
                </a:outerShdw>
              </a:effectLst>
              <a:latin typeface="Calibri"/>
              <a:cs typeface="Calibri"/>
            </a:rPr>
            <a:t>budgets</a:t>
          </a:r>
          <a:endParaRPr lang="en-US" sz="2800" kern="1200" dirty="0">
            <a:effectLst>
              <a:outerShdw blurRad="38100" dist="38100" dir="2700000" algn="tl">
                <a:srgbClr val="000000">
                  <a:alpha val="43137"/>
                </a:srgbClr>
              </a:outerShdw>
            </a:effectLst>
            <a:latin typeface="Calibri"/>
            <a:cs typeface="Calibri"/>
          </a:endParaRPr>
        </a:p>
      </dsp:txBody>
      <dsp:txXfrm>
        <a:off x="59136" y="1284940"/>
        <a:ext cx="6130128" cy="1093139"/>
      </dsp:txXfrm>
    </dsp:sp>
    <dsp:sp modelId="{B53CBB79-7AD4-4BA2-A17E-051BEB402ABC}">
      <dsp:nvSpPr>
        <dsp:cNvPr id="0" name=""/>
        <dsp:cNvSpPr/>
      </dsp:nvSpPr>
      <dsp:spPr>
        <a:xfrm>
          <a:off x="0" y="2437215"/>
          <a:ext cx="6248400" cy="162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87" tIns="35560" rIns="199136" bIns="35560" numCol="1" spcCol="1270" anchor="t" anchorCtr="0">
          <a:noAutofit/>
        </a:bodyPr>
        <a:lstStyle/>
        <a:p>
          <a:pPr marL="57150" lvl="1" indent="-57150" algn="l" defTabSz="444500">
            <a:lnSpc>
              <a:spcPct val="90000"/>
            </a:lnSpc>
            <a:spcBef>
              <a:spcPct val="0"/>
            </a:spcBef>
            <a:spcAft>
              <a:spcPct val="20000"/>
            </a:spcAft>
            <a:buChar char="••"/>
          </a:pPr>
          <a:endParaRPr lang="en-US" sz="1000" kern="1200" dirty="0">
            <a:latin typeface="Calibri"/>
            <a:cs typeface="Calibri"/>
          </a:endParaRPr>
        </a:p>
        <a:p>
          <a:pPr marL="285750" lvl="1" indent="-285750" algn="l" defTabSz="1244600">
            <a:lnSpc>
              <a:spcPct val="90000"/>
            </a:lnSpc>
            <a:spcBef>
              <a:spcPct val="0"/>
            </a:spcBef>
            <a:spcAft>
              <a:spcPct val="20000"/>
            </a:spcAft>
            <a:buChar char="••"/>
          </a:pPr>
          <a:r>
            <a:rPr lang="en-US" sz="2800" kern="1200" spc="-5" dirty="0">
              <a:latin typeface="Calibri"/>
              <a:cs typeface="Calibri"/>
            </a:rPr>
            <a:t>Description of </a:t>
          </a:r>
          <a:r>
            <a:rPr lang="en-US" sz="2800" kern="1200" spc="-25" dirty="0">
              <a:latin typeface="Calibri"/>
              <a:cs typeface="Calibri"/>
            </a:rPr>
            <a:t>budget</a:t>
          </a:r>
          <a:r>
            <a:rPr lang="en-US" sz="2800" kern="1200" spc="-90" dirty="0">
              <a:latin typeface="Calibri"/>
              <a:cs typeface="Calibri"/>
            </a:rPr>
            <a:t> </a:t>
          </a:r>
          <a:r>
            <a:rPr lang="en-US" sz="2800" kern="1200" spc="-25" dirty="0">
              <a:latin typeface="Calibri"/>
              <a:cs typeface="Calibri"/>
            </a:rPr>
            <a:t>process</a:t>
          </a:r>
          <a:endParaRPr lang="en-US" sz="2800" kern="1200" dirty="0">
            <a:latin typeface="Calibri"/>
            <a:cs typeface="Calibri"/>
          </a:endParaRPr>
        </a:p>
        <a:p>
          <a:pPr marL="285750" lvl="1" indent="-285750" algn="l" defTabSz="1244600">
            <a:lnSpc>
              <a:spcPct val="90000"/>
            </a:lnSpc>
            <a:spcBef>
              <a:spcPct val="0"/>
            </a:spcBef>
            <a:spcAft>
              <a:spcPct val="20000"/>
            </a:spcAft>
            <a:buChar char="••"/>
          </a:pPr>
          <a:r>
            <a:rPr lang="en-US" sz="2800" kern="1200" spc="-20" dirty="0">
              <a:latin typeface="Calibri"/>
              <a:cs typeface="Calibri"/>
            </a:rPr>
            <a:t>Budget</a:t>
          </a:r>
          <a:r>
            <a:rPr lang="en-US" sz="2800" kern="1200" spc="-130" dirty="0">
              <a:latin typeface="Calibri"/>
              <a:cs typeface="Calibri"/>
            </a:rPr>
            <a:t> </a:t>
          </a:r>
          <a:r>
            <a:rPr lang="en-US" sz="2800" kern="1200" spc="-20" dirty="0">
              <a:latin typeface="Calibri"/>
              <a:cs typeface="Calibri"/>
            </a:rPr>
            <a:t>calendar</a:t>
          </a:r>
          <a:endParaRPr lang="en-US" sz="2800" kern="1200" dirty="0">
            <a:latin typeface="Calibri"/>
            <a:cs typeface="Calibri"/>
          </a:endParaRPr>
        </a:p>
        <a:p>
          <a:pPr marL="285750" lvl="1" indent="-285750" algn="l" defTabSz="1244600">
            <a:lnSpc>
              <a:spcPct val="90000"/>
            </a:lnSpc>
            <a:spcBef>
              <a:spcPct val="0"/>
            </a:spcBef>
            <a:spcAft>
              <a:spcPct val="20000"/>
            </a:spcAft>
            <a:buChar char="••"/>
          </a:pPr>
          <a:r>
            <a:rPr lang="en-US" sz="2800" kern="1200" spc="-10" dirty="0">
              <a:latin typeface="Calibri"/>
              <a:cs typeface="Calibri"/>
            </a:rPr>
            <a:t>Assumptions </a:t>
          </a:r>
          <a:r>
            <a:rPr lang="en-US" sz="2800" kern="1200" spc="-25" dirty="0">
              <a:latin typeface="Calibri"/>
              <a:cs typeface="Calibri"/>
            </a:rPr>
            <a:t>to </a:t>
          </a:r>
          <a:r>
            <a:rPr lang="en-US" sz="2800" kern="1200" spc="-5" dirty="0">
              <a:latin typeface="Calibri"/>
              <a:cs typeface="Calibri"/>
            </a:rPr>
            <a:t>be used </a:t>
          </a:r>
          <a:r>
            <a:rPr lang="en-US" sz="2800" kern="1200" spc="-30" dirty="0">
              <a:latin typeface="Calibri"/>
              <a:cs typeface="Calibri"/>
            </a:rPr>
            <a:t>for</a:t>
          </a:r>
          <a:r>
            <a:rPr lang="en-US" sz="2800" kern="1200" dirty="0">
              <a:latin typeface="Calibri"/>
              <a:cs typeface="Calibri"/>
            </a:rPr>
            <a:t> </a:t>
          </a:r>
          <a:r>
            <a:rPr lang="en-US" sz="2800" kern="1200" spc="-30" dirty="0">
              <a:latin typeface="Calibri"/>
              <a:cs typeface="Calibri"/>
            </a:rPr>
            <a:t>requests</a:t>
          </a:r>
          <a:endParaRPr lang="en-US" sz="2800" kern="1200" dirty="0">
            <a:latin typeface="Calibri"/>
            <a:cs typeface="Calibri"/>
          </a:endParaRPr>
        </a:p>
        <a:p>
          <a:pPr marL="285750" lvl="1" indent="-285750" algn="l" defTabSz="1244600">
            <a:lnSpc>
              <a:spcPct val="90000"/>
            </a:lnSpc>
            <a:spcBef>
              <a:spcPct val="0"/>
            </a:spcBef>
            <a:spcAft>
              <a:spcPct val="20000"/>
            </a:spcAft>
            <a:buChar char="••"/>
          </a:pPr>
          <a:r>
            <a:rPr lang="en-US" sz="2800" kern="1200" spc="-20" dirty="0">
              <a:latin typeface="Calibri"/>
              <a:cs typeface="Calibri"/>
            </a:rPr>
            <a:t>Forms </a:t>
          </a:r>
          <a:r>
            <a:rPr lang="en-US" sz="2800" kern="1200" spc="-25" dirty="0">
              <a:latin typeface="Calibri"/>
              <a:cs typeface="Calibri"/>
            </a:rPr>
            <a:t>to </a:t>
          </a:r>
          <a:r>
            <a:rPr lang="en-US" sz="2800" kern="1200" spc="-5" dirty="0">
              <a:latin typeface="Calibri"/>
              <a:cs typeface="Calibri"/>
            </a:rPr>
            <a:t>be used with</a:t>
          </a:r>
          <a:r>
            <a:rPr lang="en-US" sz="2800" kern="1200" spc="-30" dirty="0">
              <a:latin typeface="Calibri"/>
              <a:cs typeface="Calibri"/>
            </a:rPr>
            <a:t> </a:t>
          </a:r>
          <a:r>
            <a:rPr lang="en-US" sz="2800" kern="1200" spc="-10" dirty="0">
              <a:latin typeface="Calibri"/>
              <a:cs typeface="Calibri"/>
            </a:rPr>
            <a:t>instructions</a:t>
          </a:r>
          <a:endParaRPr lang="en-US" sz="2800" kern="1200" dirty="0">
            <a:latin typeface="Calibri"/>
            <a:cs typeface="Calibri"/>
          </a:endParaRPr>
        </a:p>
      </dsp:txBody>
      <dsp:txXfrm>
        <a:off x="0" y="2437215"/>
        <a:ext cx="6248400" cy="162368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6F99E-A338-492D-BC0C-EF4434E7D03C}">
      <dsp:nvSpPr>
        <dsp:cNvPr id="0" name=""/>
        <dsp:cNvSpPr/>
      </dsp:nvSpPr>
      <dsp:spPr>
        <a:xfrm>
          <a:off x="0" y="0"/>
          <a:ext cx="7391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986367-EA77-480B-B305-69F0C46CC93C}">
      <dsp:nvSpPr>
        <dsp:cNvPr id="0" name=""/>
        <dsp:cNvSpPr/>
      </dsp:nvSpPr>
      <dsp:spPr>
        <a:xfrm>
          <a:off x="0" y="0"/>
          <a:ext cx="2357632" cy="447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r>
            <a:rPr lang="en-US" sz="3100" b="1" kern="1200" spc="-40" dirty="0">
              <a:latin typeface="Calibri"/>
              <a:cs typeface="Calibri"/>
            </a:rPr>
            <a:t>Narrative </a:t>
          </a:r>
          <a:r>
            <a:rPr lang="en-US" sz="3100" b="1" kern="1200" spc="-20" dirty="0">
              <a:latin typeface="Calibri"/>
              <a:cs typeface="Calibri"/>
            </a:rPr>
            <a:t>justifications</a:t>
          </a:r>
          <a:r>
            <a:rPr lang="en-US" sz="3100" b="1" kern="1200" spc="70" dirty="0">
              <a:latin typeface="Calibri"/>
              <a:cs typeface="Calibri"/>
            </a:rPr>
            <a:t> </a:t>
          </a:r>
          <a:r>
            <a:rPr lang="en-US" sz="3100" b="1" kern="1200" spc="-5" dirty="0">
              <a:latin typeface="Calibri"/>
              <a:cs typeface="Calibri"/>
            </a:rPr>
            <a:t>include:</a:t>
          </a:r>
          <a:endParaRPr lang="en-US" sz="3100" b="1" kern="1200" dirty="0"/>
        </a:p>
      </dsp:txBody>
      <dsp:txXfrm>
        <a:off x="0" y="0"/>
        <a:ext cx="2357632" cy="4470400"/>
      </dsp:txXfrm>
    </dsp:sp>
    <dsp:sp modelId="{D9517B8A-657E-4259-973C-54A8395ED9A7}">
      <dsp:nvSpPr>
        <dsp:cNvPr id="0" name=""/>
        <dsp:cNvSpPr/>
      </dsp:nvSpPr>
      <dsp:spPr>
        <a:xfrm>
          <a:off x="2451938" y="52551"/>
          <a:ext cx="4935311" cy="1051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pc="-5" dirty="0">
              <a:latin typeface="Calibri"/>
              <a:cs typeface="Calibri"/>
            </a:rPr>
            <a:t>Description of </a:t>
          </a:r>
          <a:r>
            <a:rPr lang="en-US" sz="2800" kern="1200" spc="-25" dirty="0">
              <a:latin typeface="Calibri"/>
              <a:cs typeface="Calibri"/>
            </a:rPr>
            <a:t>current</a:t>
          </a:r>
          <a:r>
            <a:rPr lang="en-US" sz="2800" kern="1200" spc="-70" dirty="0">
              <a:latin typeface="Calibri"/>
              <a:cs typeface="Calibri"/>
            </a:rPr>
            <a:t> </a:t>
          </a:r>
          <a:r>
            <a:rPr lang="en-US" sz="2800" kern="1200" spc="-5" dirty="0">
              <a:latin typeface="Calibri"/>
              <a:cs typeface="Calibri"/>
            </a:rPr>
            <a:t>services</a:t>
          </a:r>
          <a:endParaRPr lang="en-US" sz="2800" kern="1200" dirty="0">
            <a:latin typeface="Calibri"/>
            <a:cs typeface="Calibri"/>
          </a:endParaRPr>
        </a:p>
      </dsp:txBody>
      <dsp:txXfrm>
        <a:off x="2451938" y="52551"/>
        <a:ext cx="4935311" cy="1051024"/>
      </dsp:txXfrm>
    </dsp:sp>
    <dsp:sp modelId="{D14D7840-51CB-423A-9564-8F68A6688AF6}">
      <dsp:nvSpPr>
        <dsp:cNvPr id="0" name=""/>
        <dsp:cNvSpPr/>
      </dsp:nvSpPr>
      <dsp:spPr>
        <a:xfrm>
          <a:off x="2357632" y="1103575"/>
          <a:ext cx="50296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49449-8F8A-4FEA-ADB6-C781CA02ED55}">
      <dsp:nvSpPr>
        <dsp:cNvPr id="0" name=""/>
        <dsp:cNvSpPr/>
      </dsp:nvSpPr>
      <dsp:spPr>
        <a:xfrm>
          <a:off x="2451938" y="1156126"/>
          <a:ext cx="4935311" cy="1051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pc="-5" dirty="0">
              <a:latin typeface="Calibri"/>
              <a:cs typeface="Calibri"/>
            </a:rPr>
            <a:t>Identify additional </a:t>
          </a:r>
          <a:r>
            <a:rPr lang="en-US" sz="2800" kern="1200" spc="-20" dirty="0">
              <a:latin typeface="Calibri"/>
              <a:cs typeface="Calibri"/>
            </a:rPr>
            <a:t>needs </a:t>
          </a:r>
          <a:r>
            <a:rPr lang="en-US" sz="2800" kern="1200" spc="-5" dirty="0">
              <a:latin typeface="Calibri"/>
              <a:cs typeface="Calibri"/>
            </a:rPr>
            <a:t>with supporting</a:t>
          </a:r>
          <a:r>
            <a:rPr lang="en-US" sz="2800" kern="1200" spc="5" dirty="0">
              <a:latin typeface="Calibri"/>
              <a:cs typeface="Calibri"/>
            </a:rPr>
            <a:t> </a:t>
          </a:r>
          <a:r>
            <a:rPr lang="en-US" sz="2800" kern="1200" spc="-25" dirty="0">
              <a:latin typeface="Calibri"/>
              <a:cs typeface="Calibri"/>
            </a:rPr>
            <a:t>detail</a:t>
          </a:r>
          <a:endParaRPr lang="en-US" sz="2800" kern="1200" dirty="0">
            <a:latin typeface="Calibri"/>
            <a:cs typeface="Calibri"/>
          </a:endParaRPr>
        </a:p>
      </dsp:txBody>
      <dsp:txXfrm>
        <a:off x="2451938" y="1156126"/>
        <a:ext cx="4935311" cy="1051024"/>
      </dsp:txXfrm>
    </dsp:sp>
    <dsp:sp modelId="{31C4BABA-1ACC-4C19-9789-D3B0B55C5EAA}">
      <dsp:nvSpPr>
        <dsp:cNvPr id="0" name=""/>
        <dsp:cNvSpPr/>
      </dsp:nvSpPr>
      <dsp:spPr>
        <a:xfrm>
          <a:off x="2357632" y="2207150"/>
          <a:ext cx="50296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63521E-E482-4259-BF5A-FC3DB32B3D65}">
      <dsp:nvSpPr>
        <dsp:cNvPr id="0" name=""/>
        <dsp:cNvSpPr/>
      </dsp:nvSpPr>
      <dsp:spPr>
        <a:xfrm>
          <a:off x="2451938" y="2259702"/>
          <a:ext cx="4935311" cy="1051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pc="-5" dirty="0">
              <a:latin typeface="Calibri"/>
              <a:cs typeface="Calibri"/>
            </a:rPr>
            <a:t>Discuss </a:t>
          </a:r>
          <a:r>
            <a:rPr lang="en-US" sz="2800" kern="1200" spc="-25" dirty="0">
              <a:latin typeface="Calibri"/>
              <a:cs typeface="Calibri"/>
            </a:rPr>
            <a:t>implications </a:t>
          </a:r>
          <a:r>
            <a:rPr lang="en-US" sz="2800" kern="1200" spc="-5" dirty="0">
              <a:latin typeface="Calibri"/>
              <a:cs typeface="Calibri"/>
            </a:rPr>
            <a:t>of not </a:t>
          </a:r>
          <a:r>
            <a:rPr lang="en-US" sz="2800" kern="1200" spc="-10" dirty="0">
              <a:latin typeface="Calibri"/>
              <a:cs typeface="Calibri"/>
            </a:rPr>
            <a:t>funding </a:t>
          </a:r>
          <a:r>
            <a:rPr lang="en-US" sz="2800" kern="1200" spc="-5" dirty="0">
              <a:latin typeface="Calibri"/>
              <a:cs typeface="Calibri"/>
            </a:rPr>
            <a:t>the </a:t>
          </a:r>
          <a:r>
            <a:rPr lang="en-US" sz="2800" kern="1200" spc="-30" dirty="0">
              <a:latin typeface="Calibri"/>
              <a:cs typeface="Calibri"/>
            </a:rPr>
            <a:t>requested </a:t>
          </a:r>
          <a:r>
            <a:rPr lang="en-US" sz="2800" kern="1200" spc="-20" dirty="0">
              <a:latin typeface="Calibri"/>
              <a:cs typeface="Calibri"/>
            </a:rPr>
            <a:t>amounts</a:t>
          </a:r>
          <a:endParaRPr lang="en-US" sz="2800" kern="1200" dirty="0">
            <a:latin typeface="Calibri"/>
            <a:cs typeface="Calibri"/>
          </a:endParaRPr>
        </a:p>
      </dsp:txBody>
      <dsp:txXfrm>
        <a:off x="2451938" y="2259702"/>
        <a:ext cx="4935311" cy="1051024"/>
      </dsp:txXfrm>
    </dsp:sp>
    <dsp:sp modelId="{0527AC83-9524-4977-B425-0DFBF5ACA5D9}">
      <dsp:nvSpPr>
        <dsp:cNvPr id="0" name=""/>
        <dsp:cNvSpPr/>
      </dsp:nvSpPr>
      <dsp:spPr>
        <a:xfrm>
          <a:off x="2357632" y="3310726"/>
          <a:ext cx="50296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C6A087-71F9-403E-B3F0-73DA23D8759C}">
      <dsp:nvSpPr>
        <dsp:cNvPr id="0" name=""/>
        <dsp:cNvSpPr/>
      </dsp:nvSpPr>
      <dsp:spPr>
        <a:xfrm>
          <a:off x="2451938" y="3363277"/>
          <a:ext cx="4935311" cy="1051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pc="-5" dirty="0">
              <a:latin typeface="Calibri"/>
              <a:cs typeface="Calibri"/>
            </a:rPr>
            <a:t>Supporting</a:t>
          </a:r>
          <a:r>
            <a:rPr lang="en-US" sz="2800" kern="1200" spc="-90" dirty="0">
              <a:latin typeface="Calibri"/>
              <a:cs typeface="Calibri"/>
            </a:rPr>
            <a:t> </a:t>
          </a:r>
          <a:r>
            <a:rPr lang="en-US" sz="2800" kern="1200" spc="-25" dirty="0">
              <a:latin typeface="Calibri"/>
              <a:cs typeface="Calibri"/>
            </a:rPr>
            <a:t>documentation</a:t>
          </a:r>
          <a:endParaRPr lang="en-US" sz="2800" kern="1200" dirty="0">
            <a:latin typeface="Calibri"/>
            <a:cs typeface="Calibri"/>
          </a:endParaRPr>
        </a:p>
      </dsp:txBody>
      <dsp:txXfrm>
        <a:off x="2451938" y="3363277"/>
        <a:ext cx="4935311" cy="1051024"/>
      </dsp:txXfrm>
    </dsp:sp>
    <dsp:sp modelId="{CDB94F19-063F-4BF1-823F-084BECA57B00}">
      <dsp:nvSpPr>
        <dsp:cNvPr id="0" name=""/>
        <dsp:cNvSpPr/>
      </dsp:nvSpPr>
      <dsp:spPr>
        <a:xfrm>
          <a:off x="2357632" y="4414301"/>
          <a:ext cx="50296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4D561-637B-47F3-B347-5E217CAEAF2A}">
      <dsp:nvSpPr>
        <dsp:cNvPr id="0" name=""/>
        <dsp:cNvSpPr/>
      </dsp:nvSpPr>
      <dsp:spPr>
        <a:xfrm>
          <a:off x="0" y="316495"/>
          <a:ext cx="8001000" cy="158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7" tIns="291592" rIns="620967" bIns="170688" numCol="1" spcCol="1270" anchor="t" anchorCtr="0">
          <a:noAutofit/>
        </a:bodyPr>
        <a:lstStyle/>
        <a:p>
          <a:pPr marL="228600" lvl="1" indent="-228600" algn="l" defTabSz="1066800">
            <a:lnSpc>
              <a:spcPct val="90000"/>
            </a:lnSpc>
            <a:spcBef>
              <a:spcPct val="0"/>
            </a:spcBef>
            <a:spcAft>
              <a:spcPct val="15000"/>
            </a:spcAft>
            <a:buChar char="••"/>
          </a:pPr>
          <a:r>
            <a:rPr lang="en-US" sz="2400" b="0" kern="1200" spc="-5" dirty="0">
              <a:effectLst/>
              <a:latin typeface="+mn-lt"/>
              <a:cs typeface="Calibri"/>
            </a:rPr>
            <a:t>Compliance </a:t>
          </a:r>
          <a:r>
            <a:rPr lang="en-US" sz="2400" b="0" kern="1200" spc="-10" dirty="0">
              <a:effectLst/>
              <a:latin typeface="+mn-lt"/>
              <a:cs typeface="Calibri"/>
            </a:rPr>
            <a:t>with </a:t>
          </a:r>
          <a:r>
            <a:rPr lang="en-US" sz="2400" b="0" kern="1200" spc="-20" dirty="0">
              <a:effectLst/>
              <a:latin typeface="+mn-lt"/>
              <a:cs typeface="Calibri"/>
            </a:rPr>
            <a:t>budget</a:t>
          </a:r>
          <a:r>
            <a:rPr lang="en-US" sz="2400" b="0" kern="1200" spc="-140" dirty="0">
              <a:effectLst/>
              <a:latin typeface="+mn-lt"/>
              <a:cs typeface="Calibri"/>
            </a:rPr>
            <a:t> </a:t>
          </a:r>
          <a:r>
            <a:rPr lang="en-US" sz="2400" b="0" kern="1200" spc="-5" dirty="0">
              <a:effectLst/>
              <a:latin typeface="+mn-lt"/>
              <a:cs typeface="Calibri"/>
            </a:rPr>
            <a:t>instructions</a:t>
          </a:r>
          <a:endParaRPr lang="en-US" sz="2400" b="0" kern="1200" dirty="0">
            <a:effectLst/>
            <a:latin typeface="+mn-lt"/>
            <a:cs typeface="Calibri"/>
          </a:endParaRPr>
        </a:p>
        <a:p>
          <a:pPr marL="228600" lvl="1" indent="-228600" algn="l" defTabSz="1066800">
            <a:lnSpc>
              <a:spcPct val="90000"/>
            </a:lnSpc>
            <a:spcBef>
              <a:spcPct val="0"/>
            </a:spcBef>
            <a:spcAft>
              <a:spcPct val="15000"/>
            </a:spcAft>
            <a:buChar char="••"/>
          </a:pPr>
          <a:r>
            <a:rPr lang="en-US" sz="2400" b="0" kern="1200" spc="-25" dirty="0">
              <a:effectLst/>
              <a:latin typeface="+mn-lt"/>
              <a:cs typeface="Calibri"/>
            </a:rPr>
            <a:t>Revenues </a:t>
          </a:r>
          <a:r>
            <a:rPr lang="en-US" sz="2400" b="0" kern="1200" dirty="0">
              <a:effectLst/>
              <a:latin typeface="+mn-lt"/>
              <a:cs typeface="Calibri"/>
            </a:rPr>
            <a:t>and </a:t>
          </a:r>
          <a:r>
            <a:rPr lang="en-US" sz="2400" b="0" kern="1200" spc="-20" dirty="0">
              <a:effectLst/>
              <a:latin typeface="+mn-lt"/>
              <a:cs typeface="Calibri"/>
            </a:rPr>
            <a:t>expenditures</a:t>
          </a:r>
          <a:r>
            <a:rPr lang="en-US" sz="2400" b="0" kern="1200" spc="-220" dirty="0">
              <a:effectLst/>
              <a:latin typeface="+mn-lt"/>
              <a:cs typeface="Calibri"/>
            </a:rPr>
            <a:t> </a:t>
          </a:r>
          <a:r>
            <a:rPr lang="en-US" sz="2400" b="0" kern="1200" dirty="0">
              <a:effectLst/>
              <a:latin typeface="+mn-lt"/>
              <a:cs typeface="Calibri"/>
            </a:rPr>
            <a:t>balance</a:t>
          </a:r>
        </a:p>
        <a:p>
          <a:pPr marL="228600" lvl="1" indent="-228600" algn="l" defTabSz="1066800">
            <a:lnSpc>
              <a:spcPct val="90000"/>
            </a:lnSpc>
            <a:spcBef>
              <a:spcPct val="0"/>
            </a:spcBef>
            <a:spcAft>
              <a:spcPct val="15000"/>
            </a:spcAft>
            <a:buChar char="••"/>
          </a:pPr>
          <a:r>
            <a:rPr lang="en-US" sz="2400" b="0" kern="1200" spc="-20" dirty="0">
              <a:effectLst/>
              <a:latin typeface="+mn-lt"/>
              <a:cs typeface="Calibri"/>
            </a:rPr>
            <a:t>Realistic </a:t>
          </a:r>
          <a:r>
            <a:rPr lang="en-US" sz="2400" b="0" kern="1200" spc="-25" dirty="0">
              <a:effectLst/>
              <a:latin typeface="+mn-lt"/>
              <a:cs typeface="Calibri"/>
            </a:rPr>
            <a:t>revenue</a:t>
          </a:r>
          <a:r>
            <a:rPr lang="en-US" sz="2400" b="0" kern="1200" spc="-165" dirty="0">
              <a:effectLst/>
              <a:latin typeface="+mn-lt"/>
              <a:cs typeface="Calibri"/>
            </a:rPr>
            <a:t> </a:t>
          </a:r>
          <a:r>
            <a:rPr lang="en-US" sz="2400" b="0" kern="1200" spc="-15" dirty="0">
              <a:effectLst/>
              <a:latin typeface="+mn-lt"/>
              <a:cs typeface="Calibri"/>
            </a:rPr>
            <a:t>projections</a:t>
          </a:r>
          <a:endParaRPr lang="en-US" sz="2400" b="0" kern="1200" dirty="0">
            <a:effectLst/>
            <a:latin typeface="+mn-lt"/>
            <a:cs typeface="Calibri"/>
          </a:endParaRPr>
        </a:p>
      </dsp:txBody>
      <dsp:txXfrm>
        <a:off x="0" y="316495"/>
        <a:ext cx="8001000" cy="1587600"/>
      </dsp:txXfrm>
    </dsp:sp>
    <dsp:sp modelId="{F4C182FE-9A04-498A-B87E-2AAA01A92A4D}">
      <dsp:nvSpPr>
        <dsp:cNvPr id="0" name=""/>
        <dsp:cNvSpPr/>
      </dsp:nvSpPr>
      <dsp:spPr>
        <a:xfrm>
          <a:off x="400050" y="18768"/>
          <a:ext cx="5600700" cy="504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ctr" defTabSz="1066800">
            <a:lnSpc>
              <a:spcPct val="90000"/>
            </a:lnSpc>
            <a:spcBef>
              <a:spcPct val="0"/>
            </a:spcBef>
            <a:spcAft>
              <a:spcPct val="35000"/>
            </a:spcAft>
          </a:pPr>
          <a:r>
            <a:rPr lang="en-US" sz="2400" b="1" kern="1200" spc="20" dirty="0">
              <a:effectLst>
                <a:outerShdw blurRad="38100" dist="38100" dir="2700000" algn="tl">
                  <a:srgbClr val="000000">
                    <a:alpha val="43137"/>
                  </a:srgbClr>
                </a:outerShdw>
              </a:effectLst>
              <a:latin typeface="+mn-lt"/>
              <a:cs typeface="Calibri"/>
            </a:rPr>
            <a:t>Budget </a:t>
          </a:r>
          <a:r>
            <a:rPr lang="en-US" sz="2400" b="1" kern="1200" spc="-55" dirty="0">
              <a:effectLst>
                <a:outerShdw blurRad="38100" dist="38100" dir="2700000" algn="tl">
                  <a:srgbClr val="000000">
                    <a:alpha val="43137"/>
                  </a:srgbClr>
                </a:outerShdw>
              </a:effectLst>
              <a:latin typeface="+mn-lt"/>
              <a:cs typeface="Calibri"/>
            </a:rPr>
            <a:t>staff </a:t>
          </a:r>
          <a:r>
            <a:rPr lang="en-US" sz="2400" b="1" kern="1200" spc="-40" dirty="0">
              <a:effectLst>
                <a:outerShdw blurRad="38100" dist="38100" dir="2700000" algn="tl">
                  <a:srgbClr val="000000">
                    <a:alpha val="43137"/>
                  </a:srgbClr>
                </a:outerShdw>
              </a:effectLst>
              <a:latin typeface="+mn-lt"/>
              <a:cs typeface="Calibri"/>
            </a:rPr>
            <a:t>reviews </a:t>
          </a:r>
          <a:r>
            <a:rPr lang="en-US" sz="2400" b="1" kern="1200" spc="-25" dirty="0">
              <a:effectLst>
                <a:outerShdw blurRad="38100" dist="38100" dir="2700000" algn="tl">
                  <a:srgbClr val="000000">
                    <a:alpha val="43137"/>
                  </a:srgbClr>
                </a:outerShdw>
              </a:effectLst>
              <a:latin typeface="+mn-lt"/>
              <a:cs typeface="Calibri"/>
            </a:rPr>
            <a:t>requests </a:t>
          </a:r>
          <a:r>
            <a:rPr lang="en-US" sz="2400" b="1" kern="1200" spc="-20" dirty="0">
              <a:effectLst>
                <a:outerShdw blurRad="38100" dist="38100" dir="2700000" algn="tl">
                  <a:srgbClr val="000000">
                    <a:alpha val="43137"/>
                  </a:srgbClr>
                </a:outerShdw>
              </a:effectLst>
              <a:latin typeface="+mn-lt"/>
              <a:cs typeface="Calibri"/>
            </a:rPr>
            <a:t>to</a:t>
          </a:r>
          <a:r>
            <a:rPr lang="en-US" sz="2400" b="1" kern="1200" dirty="0">
              <a:effectLst>
                <a:outerShdw blurRad="38100" dist="38100" dir="2700000" algn="tl">
                  <a:srgbClr val="000000">
                    <a:alpha val="43137"/>
                  </a:srgbClr>
                </a:outerShdw>
              </a:effectLst>
              <a:latin typeface="+mn-lt"/>
              <a:cs typeface="Calibri"/>
            </a:rPr>
            <a:t> </a:t>
          </a:r>
          <a:r>
            <a:rPr lang="en-US" sz="2400" b="1" kern="1200" spc="-20" dirty="0">
              <a:effectLst>
                <a:outerShdw blurRad="38100" dist="38100" dir="2700000" algn="tl">
                  <a:srgbClr val="000000">
                    <a:alpha val="43137"/>
                  </a:srgbClr>
                </a:outerShdw>
              </a:effectLst>
              <a:latin typeface="+mn-lt"/>
              <a:cs typeface="Calibri"/>
            </a:rPr>
            <a:t>ensure:</a:t>
          </a:r>
          <a:endParaRPr lang="en-US" sz="2400" b="1" kern="1200" dirty="0">
            <a:effectLst>
              <a:outerShdw blurRad="38100" dist="38100" dir="2700000" algn="tl">
                <a:srgbClr val="000000">
                  <a:alpha val="43137"/>
                </a:srgbClr>
              </a:outerShdw>
            </a:effectLst>
            <a:latin typeface="+mn-lt"/>
          </a:endParaRPr>
        </a:p>
      </dsp:txBody>
      <dsp:txXfrm>
        <a:off x="424671" y="43389"/>
        <a:ext cx="5551458" cy="455124"/>
      </dsp:txXfrm>
    </dsp:sp>
    <dsp:sp modelId="{3C1C3CE3-86CB-4203-93E1-99CD3A933CA4}">
      <dsp:nvSpPr>
        <dsp:cNvPr id="0" name=""/>
        <dsp:cNvSpPr/>
      </dsp:nvSpPr>
      <dsp:spPr>
        <a:xfrm>
          <a:off x="0" y="3125980"/>
          <a:ext cx="80010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608E7E-82B8-461C-83FE-A551CAAA27AF}">
      <dsp:nvSpPr>
        <dsp:cNvPr id="0" name=""/>
        <dsp:cNvSpPr/>
      </dsp:nvSpPr>
      <dsp:spPr>
        <a:xfrm>
          <a:off x="399659" y="1979695"/>
          <a:ext cx="5801246" cy="1352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ctr" defTabSz="1066800">
            <a:lnSpc>
              <a:spcPct val="90000"/>
            </a:lnSpc>
            <a:spcBef>
              <a:spcPct val="0"/>
            </a:spcBef>
            <a:spcAft>
              <a:spcPct val="35000"/>
            </a:spcAft>
          </a:pPr>
          <a:r>
            <a:rPr lang="en-US" sz="2400" b="1" kern="1200" spc="-60" dirty="0">
              <a:effectLst>
                <a:outerShdw blurRad="38100" dist="38100" dir="2700000" algn="tl">
                  <a:srgbClr val="000000">
                    <a:alpha val="43137"/>
                  </a:srgbClr>
                </a:outerShdw>
              </a:effectLst>
              <a:latin typeface="+mn-lt"/>
              <a:cs typeface="Calibri"/>
            </a:rPr>
            <a:t>Works </a:t>
          </a:r>
          <a:r>
            <a:rPr lang="en-US" sz="2400" b="1" kern="1200" spc="-5" dirty="0">
              <a:effectLst>
                <a:outerShdw blurRad="38100" dist="38100" dir="2700000" algn="tl">
                  <a:srgbClr val="000000">
                    <a:alpha val="43137"/>
                  </a:srgbClr>
                </a:outerShdw>
              </a:effectLst>
              <a:latin typeface="+mn-lt"/>
              <a:cs typeface="Calibri"/>
            </a:rPr>
            <a:t>with </a:t>
          </a:r>
          <a:r>
            <a:rPr lang="en-US" sz="2400" b="1" kern="1200" spc="-10" dirty="0">
              <a:effectLst>
                <a:outerShdw blurRad="38100" dist="38100" dir="2700000" algn="tl">
                  <a:srgbClr val="000000">
                    <a:alpha val="43137"/>
                  </a:srgbClr>
                </a:outerShdw>
              </a:effectLst>
              <a:latin typeface="+mn-lt"/>
              <a:cs typeface="Calibri"/>
            </a:rPr>
            <a:t>chief </a:t>
          </a:r>
          <a:r>
            <a:rPr lang="en-US" sz="2400" b="1" kern="1200" spc="-45" dirty="0">
              <a:effectLst>
                <a:outerShdw blurRad="38100" dist="38100" dir="2700000" algn="tl">
                  <a:srgbClr val="000000">
                    <a:alpha val="43137"/>
                  </a:srgbClr>
                </a:outerShdw>
              </a:effectLst>
              <a:latin typeface="+mn-lt"/>
              <a:cs typeface="Calibri"/>
            </a:rPr>
            <a:t>executive </a:t>
          </a:r>
          <a:r>
            <a:rPr lang="en-US" sz="2400" b="1" kern="1200" spc="-5" dirty="0">
              <a:effectLst>
                <a:outerShdw blurRad="38100" dist="38100" dir="2700000" algn="tl">
                  <a:srgbClr val="000000">
                    <a:alpha val="43137"/>
                  </a:srgbClr>
                </a:outerShdw>
              </a:effectLst>
              <a:latin typeface="+mn-lt"/>
              <a:cs typeface="Calibri"/>
            </a:rPr>
            <a:t>and </a:t>
          </a:r>
          <a:r>
            <a:rPr lang="en-US" sz="2400" b="1" kern="1200" spc="-10" dirty="0">
              <a:effectLst>
                <a:outerShdw blurRad="38100" dist="38100" dir="2700000" algn="tl">
                  <a:srgbClr val="000000">
                    <a:alpha val="43137"/>
                  </a:srgbClr>
                </a:outerShdw>
              </a:effectLst>
              <a:latin typeface="+mn-lt"/>
              <a:cs typeface="Calibri"/>
            </a:rPr>
            <a:t>management </a:t>
          </a:r>
          <a:r>
            <a:rPr lang="en-US" sz="2400" b="1" kern="1200" spc="-20" dirty="0">
              <a:effectLst>
                <a:outerShdw blurRad="38100" dist="38100" dir="2700000" algn="tl">
                  <a:srgbClr val="000000">
                    <a:alpha val="43137"/>
                  </a:srgbClr>
                </a:outerShdw>
              </a:effectLst>
              <a:latin typeface="+mn-lt"/>
              <a:cs typeface="Calibri"/>
            </a:rPr>
            <a:t>team to </a:t>
          </a:r>
          <a:r>
            <a:rPr lang="en-US" sz="2400" b="1" kern="1200" spc="-10" dirty="0">
              <a:effectLst>
                <a:outerShdw blurRad="38100" dist="38100" dir="2700000" algn="tl">
                  <a:srgbClr val="000000">
                    <a:alpha val="43137"/>
                  </a:srgbClr>
                </a:outerShdw>
              </a:effectLst>
              <a:latin typeface="+mn-lt"/>
              <a:cs typeface="Calibri"/>
            </a:rPr>
            <a:t>determine </a:t>
          </a:r>
          <a:r>
            <a:rPr lang="en-US" sz="2400" b="1" kern="1200" spc="-5" dirty="0">
              <a:effectLst>
                <a:outerShdw blurRad="38100" dist="38100" dir="2700000" algn="tl">
                  <a:srgbClr val="000000">
                    <a:alpha val="43137"/>
                  </a:srgbClr>
                </a:outerShdw>
              </a:effectLst>
              <a:latin typeface="+mn-lt"/>
              <a:cs typeface="Calibri"/>
            </a:rPr>
            <a:t>which </a:t>
          </a:r>
          <a:r>
            <a:rPr lang="en-US" sz="2400" b="1" kern="1200" spc="-25" dirty="0">
              <a:effectLst>
                <a:outerShdw blurRad="38100" dist="38100" dir="2700000" algn="tl">
                  <a:srgbClr val="000000">
                    <a:alpha val="43137"/>
                  </a:srgbClr>
                </a:outerShdw>
              </a:effectLst>
              <a:latin typeface="+mn-lt"/>
              <a:cs typeface="Calibri"/>
            </a:rPr>
            <a:t>requests </a:t>
          </a:r>
          <a:r>
            <a:rPr lang="en-US" sz="2400" b="1" kern="1200" spc="-5" dirty="0">
              <a:effectLst>
                <a:outerShdw blurRad="38100" dist="38100" dir="2700000" algn="tl">
                  <a:srgbClr val="000000">
                    <a:alpha val="43137"/>
                  </a:srgbClr>
                </a:outerShdw>
              </a:effectLst>
              <a:latin typeface="+mn-lt"/>
              <a:cs typeface="Calibri"/>
            </a:rPr>
            <a:t>and</a:t>
          </a:r>
          <a:r>
            <a:rPr lang="en-US" sz="2400" b="1" kern="1200" spc="-210" dirty="0">
              <a:effectLst>
                <a:outerShdw blurRad="38100" dist="38100" dir="2700000" algn="tl">
                  <a:srgbClr val="000000">
                    <a:alpha val="43137"/>
                  </a:srgbClr>
                </a:outerShdw>
              </a:effectLst>
              <a:latin typeface="+mn-lt"/>
              <a:cs typeface="Calibri"/>
            </a:rPr>
            <a:t> </a:t>
          </a:r>
          <a:r>
            <a:rPr lang="en-US" sz="2400" b="1" kern="1200" spc="-5" dirty="0">
              <a:effectLst>
                <a:outerShdw blurRad="38100" dist="38100" dir="2700000" algn="tl">
                  <a:srgbClr val="000000">
                    <a:alpha val="43137"/>
                  </a:srgbClr>
                </a:outerShdw>
              </a:effectLst>
              <a:latin typeface="+mn-lt"/>
              <a:cs typeface="Calibri"/>
            </a:rPr>
            <a:t>funding l</a:t>
          </a:r>
          <a:r>
            <a:rPr lang="en-US" sz="2400" b="1" kern="1200" spc="-20" dirty="0">
              <a:effectLst>
                <a:outerShdw blurRad="38100" dist="38100" dir="2700000" algn="tl">
                  <a:srgbClr val="000000">
                    <a:alpha val="43137"/>
                  </a:srgbClr>
                </a:outerShdw>
              </a:effectLst>
              <a:latin typeface="+mn-lt"/>
              <a:cs typeface="Calibri"/>
            </a:rPr>
            <a:t>evels </a:t>
          </a:r>
          <a:r>
            <a:rPr lang="en-US" sz="2400" b="1" kern="1200" spc="-5" dirty="0">
              <a:effectLst>
                <a:outerShdw blurRad="38100" dist="38100" dir="2700000" algn="tl">
                  <a:srgbClr val="000000">
                    <a:alpha val="43137"/>
                  </a:srgbClr>
                </a:outerShdw>
              </a:effectLst>
              <a:latin typeface="+mn-lt"/>
              <a:cs typeface="Calibri"/>
            </a:rPr>
            <a:t>will </a:t>
          </a:r>
          <a:r>
            <a:rPr lang="en-US" sz="2400" b="1" kern="1200" dirty="0">
              <a:effectLst>
                <a:outerShdw blurRad="38100" dist="38100" dir="2700000" algn="tl">
                  <a:srgbClr val="000000">
                    <a:alpha val="43137"/>
                  </a:srgbClr>
                </a:outerShdw>
              </a:effectLst>
              <a:latin typeface="+mn-lt"/>
              <a:cs typeface="Calibri"/>
            </a:rPr>
            <a:t>be </a:t>
          </a:r>
          <a:r>
            <a:rPr lang="en-US" sz="2400" b="1" kern="1200" spc="-5" dirty="0">
              <a:effectLst>
                <a:outerShdw blurRad="38100" dist="38100" dir="2700000" algn="tl">
                  <a:srgbClr val="000000">
                    <a:alpha val="43137"/>
                  </a:srgbClr>
                </a:outerShdw>
              </a:effectLst>
              <a:latin typeface="+mn-lt"/>
              <a:cs typeface="Calibri"/>
            </a:rPr>
            <a:t>included in </a:t>
          </a:r>
          <a:r>
            <a:rPr lang="en-US" sz="2400" b="1" kern="1200" dirty="0">
              <a:effectLst>
                <a:outerShdw blurRad="38100" dist="38100" dir="2700000" algn="tl">
                  <a:srgbClr val="000000">
                    <a:alpha val="43137"/>
                  </a:srgbClr>
                </a:outerShdw>
              </a:effectLst>
              <a:latin typeface="+mn-lt"/>
              <a:cs typeface="Calibri"/>
            </a:rPr>
            <a:t>the</a:t>
          </a:r>
          <a:r>
            <a:rPr lang="en-US" sz="2400" b="1" kern="1200" spc="-275" dirty="0">
              <a:effectLst>
                <a:outerShdw blurRad="38100" dist="38100" dir="2700000" algn="tl">
                  <a:srgbClr val="000000">
                    <a:alpha val="43137"/>
                  </a:srgbClr>
                </a:outerShdw>
              </a:effectLst>
              <a:latin typeface="+mn-lt"/>
              <a:cs typeface="Calibri"/>
            </a:rPr>
            <a:t>  </a:t>
          </a:r>
          <a:r>
            <a:rPr lang="en-US" sz="2400" b="1" kern="1200" spc="-20" dirty="0">
              <a:effectLst>
                <a:outerShdw blurRad="38100" dist="38100" dir="2700000" algn="tl">
                  <a:srgbClr val="000000">
                    <a:alpha val="43137"/>
                  </a:srgbClr>
                </a:outerShdw>
              </a:effectLst>
              <a:latin typeface="+mn-lt"/>
              <a:cs typeface="Calibri"/>
            </a:rPr>
            <a:t>budget</a:t>
          </a:r>
          <a:endParaRPr lang="en-US" sz="2400" b="1" kern="1200" dirty="0">
            <a:effectLst>
              <a:outerShdw blurRad="38100" dist="38100" dir="2700000" algn="tl">
                <a:srgbClr val="000000">
                  <a:alpha val="43137"/>
                </a:srgbClr>
              </a:outerShdw>
            </a:effectLst>
            <a:latin typeface="+mn-lt"/>
            <a:cs typeface="Calibri"/>
          </a:endParaRPr>
        </a:p>
      </dsp:txBody>
      <dsp:txXfrm>
        <a:off x="465703" y="2045739"/>
        <a:ext cx="5669158" cy="1220837"/>
      </dsp:txXfrm>
    </dsp:sp>
    <dsp:sp modelId="{EB4FB550-F604-4FA7-AF87-C503C267C149}">
      <dsp:nvSpPr>
        <dsp:cNvPr id="0" name=""/>
        <dsp:cNvSpPr/>
      </dsp:nvSpPr>
      <dsp:spPr>
        <a:xfrm>
          <a:off x="0" y="4657631"/>
          <a:ext cx="8001000"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497BEF-39D6-4129-B5FC-78065CA90075}">
      <dsp:nvSpPr>
        <dsp:cNvPr id="0" name=""/>
        <dsp:cNvSpPr/>
      </dsp:nvSpPr>
      <dsp:spPr>
        <a:xfrm>
          <a:off x="399659" y="3554380"/>
          <a:ext cx="5595230" cy="1309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ctr" defTabSz="1066800">
            <a:lnSpc>
              <a:spcPct val="90000"/>
            </a:lnSpc>
            <a:spcBef>
              <a:spcPct val="0"/>
            </a:spcBef>
            <a:spcAft>
              <a:spcPct val="35000"/>
            </a:spcAft>
          </a:pPr>
          <a:r>
            <a:rPr lang="en-US" sz="2400" b="1" kern="1200" spc="25" dirty="0">
              <a:effectLst>
                <a:outerShdw blurRad="38100" dist="38100" dir="2700000" algn="tl">
                  <a:srgbClr val="000000">
                    <a:alpha val="43137"/>
                  </a:srgbClr>
                </a:outerShdw>
              </a:effectLst>
              <a:latin typeface="+mn-lt"/>
              <a:cs typeface="Calibri"/>
            </a:rPr>
            <a:t>Compiles </a:t>
          </a:r>
          <a:r>
            <a:rPr lang="en-US" sz="2400" b="1" kern="1200" dirty="0">
              <a:effectLst>
                <a:outerShdw blurRad="38100" dist="38100" dir="2700000" algn="tl">
                  <a:srgbClr val="000000">
                    <a:alpha val="43137"/>
                  </a:srgbClr>
                </a:outerShdw>
              </a:effectLst>
              <a:latin typeface="+mn-lt"/>
              <a:cs typeface="Calibri"/>
            </a:rPr>
            <a:t>the </a:t>
          </a:r>
          <a:r>
            <a:rPr lang="en-US" sz="2400" b="1" kern="1200" spc="-25" dirty="0">
              <a:effectLst>
                <a:outerShdw blurRad="38100" dist="38100" dir="2700000" algn="tl">
                  <a:srgbClr val="000000">
                    <a:alpha val="43137"/>
                  </a:srgbClr>
                </a:outerShdw>
              </a:effectLst>
              <a:latin typeface="+mn-lt"/>
              <a:cs typeface="Calibri"/>
            </a:rPr>
            <a:t>approved requests </a:t>
          </a:r>
          <a:r>
            <a:rPr lang="en-US" sz="2400" b="1" kern="1200" spc="-30" dirty="0">
              <a:effectLst>
                <a:outerShdw blurRad="38100" dist="38100" dir="2700000" algn="tl">
                  <a:srgbClr val="000000">
                    <a:alpha val="43137"/>
                  </a:srgbClr>
                </a:outerShdw>
              </a:effectLst>
              <a:latin typeface="+mn-lt"/>
              <a:cs typeface="Calibri"/>
            </a:rPr>
            <a:t>into </a:t>
          </a:r>
          <a:r>
            <a:rPr lang="en-US" sz="2400" b="1" kern="1200" dirty="0">
              <a:effectLst>
                <a:outerShdw blurRad="38100" dist="38100" dir="2700000" algn="tl">
                  <a:srgbClr val="000000">
                    <a:alpha val="43137"/>
                  </a:srgbClr>
                </a:outerShdw>
              </a:effectLst>
              <a:latin typeface="+mn-lt"/>
              <a:cs typeface="Calibri"/>
            </a:rPr>
            <a:t>a</a:t>
          </a:r>
          <a:r>
            <a:rPr lang="en-US" sz="2400" b="1" kern="1200" spc="-160" dirty="0">
              <a:effectLst>
                <a:outerShdw blurRad="38100" dist="38100" dir="2700000" algn="tl">
                  <a:srgbClr val="000000">
                    <a:alpha val="43137"/>
                  </a:srgbClr>
                </a:outerShdw>
              </a:effectLst>
              <a:latin typeface="+mn-lt"/>
              <a:cs typeface="Calibri"/>
            </a:rPr>
            <a:t> </a:t>
          </a:r>
          <a:r>
            <a:rPr lang="en-US" sz="2400" b="1" kern="1200" spc="-10" dirty="0">
              <a:effectLst>
                <a:outerShdw blurRad="38100" dist="38100" dir="2700000" algn="tl">
                  <a:srgbClr val="000000">
                    <a:alpha val="43137"/>
                  </a:srgbClr>
                </a:outerShdw>
              </a:effectLst>
              <a:latin typeface="+mn-lt"/>
              <a:cs typeface="Calibri"/>
            </a:rPr>
            <a:t>proposed  </a:t>
          </a:r>
          <a:r>
            <a:rPr lang="en-US" sz="2400" b="1" kern="1200" spc="-20" dirty="0">
              <a:effectLst>
                <a:outerShdw blurRad="38100" dist="38100" dir="2700000" algn="tl">
                  <a:srgbClr val="000000">
                    <a:alpha val="43137"/>
                  </a:srgbClr>
                </a:outerShdw>
              </a:effectLst>
              <a:latin typeface="+mn-lt"/>
              <a:cs typeface="Calibri"/>
            </a:rPr>
            <a:t>budget </a:t>
          </a:r>
          <a:r>
            <a:rPr lang="en-US" sz="2400" b="1" kern="1200" spc="-5" dirty="0">
              <a:effectLst>
                <a:outerShdw blurRad="38100" dist="38100" dir="2700000" algn="tl">
                  <a:srgbClr val="000000">
                    <a:alpha val="43137"/>
                  </a:srgbClr>
                </a:outerShdw>
              </a:effectLst>
              <a:latin typeface="+mn-lt"/>
              <a:cs typeface="Calibri"/>
            </a:rPr>
            <a:t>document </a:t>
          </a:r>
          <a:r>
            <a:rPr lang="en-US" sz="2400" b="1" kern="1200" spc="-10" dirty="0">
              <a:effectLst>
                <a:outerShdw blurRad="38100" dist="38100" dir="2700000" algn="tl">
                  <a:srgbClr val="000000">
                    <a:alpha val="43137"/>
                  </a:srgbClr>
                </a:outerShdw>
              </a:effectLst>
              <a:latin typeface="+mn-lt"/>
              <a:cs typeface="Calibri"/>
            </a:rPr>
            <a:t>that </a:t>
          </a:r>
          <a:r>
            <a:rPr lang="en-US" sz="2400" b="1" kern="1200" spc="-5" dirty="0">
              <a:effectLst>
                <a:outerShdw blurRad="38100" dist="38100" dir="2700000" algn="tl">
                  <a:srgbClr val="000000">
                    <a:alpha val="43137"/>
                  </a:srgbClr>
                </a:outerShdw>
              </a:effectLst>
              <a:latin typeface="+mn-lt"/>
              <a:cs typeface="Calibri"/>
            </a:rPr>
            <a:t>is </a:t>
          </a:r>
          <a:r>
            <a:rPr lang="en-US" sz="2400" b="1" kern="1200" spc="-25" dirty="0">
              <a:effectLst>
                <a:outerShdw blurRad="38100" dist="38100" dir="2700000" algn="tl">
                  <a:srgbClr val="000000">
                    <a:alpha val="43137"/>
                  </a:srgbClr>
                </a:outerShdw>
              </a:effectLst>
              <a:latin typeface="+mn-lt"/>
              <a:cs typeface="Calibri"/>
            </a:rPr>
            <a:t>submitted </a:t>
          </a:r>
          <a:r>
            <a:rPr lang="en-US" sz="2400" b="1" kern="1200" spc="-20" dirty="0">
              <a:effectLst>
                <a:outerShdw blurRad="38100" dist="38100" dir="2700000" algn="tl">
                  <a:srgbClr val="000000">
                    <a:alpha val="43137"/>
                  </a:srgbClr>
                </a:outerShdw>
              </a:effectLst>
              <a:latin typeface="+mn-lt"/>
              <a:cs typeface="Calibri"/>
            </a:rPr>
            <a:t>to </a:t>
          </a:r>
          <a:r>
            <a:rPr lang="en-US" sz="2400" b="1" kern="1200" dirty="0">
              <a:effectLst>
                <a:outerShdw blurRad="38100" dist="38100" dir="2700000" algn="tl">
                  <a:srgbClr val="000000">
                    <a:alpha val="43137"/>
                  </a:srgbClr>
                </a:outerShdw>
              </a:effectLst>
              <a:latin typeface="+mn-lt"/>
              <a:cs typeface="Calibri"/>
            </a:rPr>
            <a:t>the </a:t>
          </a:r>
          <a:r>
            <a:rPr lang="en-US" sz="2400" b="1" kern="1200" spc="-10" dirty="0">
              <a:effectLst>
                <a:outerShdw blurRad="38100" dist="38100" dir="2700000" algn="tl">
                  <a:srgbClr val="000000">
                    <a:alpha val="43137"/>
                  </a:srgbClr>
                </a:outerShdw>
              </a:effectLst>
              <a:latin typeface="+mn-lt"/>
              <a:cs typeface="Calibri"/>
            </a:rPr>
            <a:t>legislative </a:t>
          </a:r>
          <a:r>
            <a:rPr lang="en-US" sz="2400" b="1" kern="1200" spc="-5" dirty="0">
              <a:effectLst>
                <a:outerShdw blurRad="38100" dist="38100" dir="2700000" algn="tl">
                  <a:srgbClr val="000000">
                    <a:alpha val="43137"/>
                  </a:srgbClr>
                </a:outerShdw>
              </a:effectLst>
              <a:latin typeface="+mn-lt"/>
              <a:cs typeface="Calibri"/>
            </a:rPr>
            <a:t>body </a:t>
          </a:r>
          <a:r>
            <a:rPr lang="en-US" sz="2400" b="1" kern="1200" spc="-50" dirty="0">
              <a:effectLst>
                <a:outerShdw blurRad="38100" dist="38100" dir="2700000" algn="tl">
                  <a:srgbClr val="000000">
                    <a:alpha val="43137"/>
                  </a:srgbClr>
                </a:outerShdw>
              </a:effectLst>
              <a:latin typeface="+mn-lt"/>
              <a:cs typeface="Calibri"/>
            </a:rPr>
            <a:t>for </a:t>
          </a:r>
          <a:r>
            <a:rPr lang="en-US" sz="2400" b="1" kern="1200" spc="-35" dirty="0">
              <a:effectLst>
                <a:outerShdw blurRad="38100" dist="38100" dir="2700000" algn="tl">
                  <a:srgbClr val="000000">
                    <a:alpha val="43137"/>
                  </a:srgbClr>
                </a:outerShdw>
              </a:effectLst>
              <a:latin typeface="+mn-lt"/>
              <a:cs typeface="Calibri"/>
            </a:rPr>
            <a:t>review </a:t>
          </a:r>
          <a:r>
            <a:rPr lang="en-US" sz="2400" b="1" kern="1200" spc="-5" dirty="0">
              <a:effectLst>
                <a:outerShdw blurRad="38100" dist="38100" dir="2700000" algn="tl">
                  <a:srgbClr val="000000">
                    <a:alpha val="43137"/>
                  </a:srgbClr>
                </a:outerShdw>
              </a:effectLst>
              <a:latin typeface="+mn-lt"/>
              <a:cs typeface="Calibri"/>
            </a:rPr>
            <a:t>and</a:t>
          </a:r>
          <a:r>
            <a:rPr lang="en-US" sz="2400" b="1" kern="1200" spc="-114" dirty="0">
              <a:effectLst>
                <a:outerShdw blurRad="38100" dist="38100" dir="2700000" algn="tl">
                  <a:srgbClr val="000000">
                    <a:alpha val="43137"/>
                  </a:srgbClr>
                </a:outerShdw>
              </a:effectLst>
              <a:latin typeface="+mn-lt"/>
              <a:cs typeface="Calibri"/>
            </a:rPr>
            <a:t> </a:t>
          </a:r>
          <a:r>
            <a:rPr lang="en-US" sz="2400" b="1" kern="1200" spc="-5" dirty="0">
              <a:effectLst>
                <a:outerShdw blurRad="38100" dist="38100" dir="2700000" algn="tl">
                  <a:srgbClr val="000000">
                    <a:alpha val="43137"/>
                  </a:srgbClr>
                </a:outerShdw>
              </a:effectLst>
              <a:latin typeface="+mn-lt"/>
              <a:cs typeface="Calibri"/>
            </a:rPr>
            <a:t>decision</a:t>
          </a:r>
          <a:endParaRPr lang="en-US" sz="2400" b="1" kern="1200" dirty="0">
            <a:effectLst>
              <a:outerShdw blurRad="38100" dist="38100" dir="2700000" algn="tl">
                <a:srgbClr val="000000">
                  <a:alpha val="43137"/>
                </a:srgbClr>
              </a:outerShdw>
            </a:effectLst>
            <a:latin typeface="+mn-lt"/>
            <a:cs typeface="Calibri"/>
          </a:endParaRPr>
        </a:p>
      </dsp:txBody>
      <dsp:txXfrm>
        <a:off x="463603" y="3618324"/>
        <a:ext cx="5467342" cy="118200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CCC07-5DF7-41DD-ACC3-4E1E8D676D7F}">
      <dsp:nvSpPr>
        <dsp:cNvPr id="0" name=""/>
        <dsp:cNvSpPr/>
      </dsp:nvSpPr>
      <dsp:spPr>
        <a:xfrm>
          <a:off x="0" y="0"/>
          <a:ext cx="8839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EA394-DD68-47C1-A3F4-FB3C98737CC4}">
      <dsp:nvSpPr>
        <dsp:cNvPr id="0" name=""/>
        <dsp:cNvSpPr/>
      </dsp:nvSpPr>
      <dsp:spPr>
        <a:xfrm>
          <a:off x="0" y="0"/>
          <a:ext cx="2688877" cy="50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dirty="0">
              <a:solidFill>
                <a:schemeClr val="tx2"/>
              </a:solidFill>
            </a:rPr>
            <a:t>Budget document should:</a:t>
          </a:r>
        </a:p>
      </dsp:txBody>
      <dsp:txXfrm>
        <a:off x="0" y="0"/>
        <a:ext cx="2688877" cy="5029199"/>
      </dsp:txXfrm>
    </dsp:sp>
    <dsp:sp modelId="{D1DA20C9-6D07-4C71-BA47-E9ACDF022A3D}">
      <dsp:nvSpPr>
        <dsp:cNvPr id="0" name=""/>
        <dsp:cNvSpPr/>
      </dsp:nvSpPr>
      <dsp:spPr>
        <a:xfrm>
          <a:off x="2804115" y="47394"/>
          <a:ext cx="6030768" cy="9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15" dirty="0">
              <a:latin typeface="Calibri"/>
              <a:cs typeface="Calibri"/>
            </a:rPr>
            <a:t>Provide </a:t>
          </a:r>
          <a:r>
            <a:rPr lang="en-US" sz="2400" kern="1200" spc="-5" dirty="0">
              <a:latin typeface="Calibri"/>
              <a:cs typeface="Calibri"/>
            </a:rPr>
            <a:t>summary </a:t>
          </a:r>
          <a:r>
            <a:rPr lang="en-US" sz="2400" kern="1200" spc="-25" dirty="0">
              <a:latin typeface="Calibri"/>
              <a:cs typeface="Calibri"/>
            </a:rPr>
            <a:t>information to </a:t>
          </a:r>
          <a:r>
            <a:rPr lang="en-US" sz="2400" kern="1200" spc="-5" dirty="0">
              <a:latin typeface="Calibri"/>
              <a:cs typeface="Calibri"/>
            </a:rPr>
            <a:t>the</a:t>
          </a:r>
          <a:r>
            <a:rPr lang="en-US" sz="2400" kern="1200" spc="-80" dirty="0">
              <a:latin typeface="Calibri"/>
              <a:cs typeface="Calibri"/>
            </a:rPr>
            <a:t> </a:t>
          </a:r>
          <a:r>
            <a:rPr lang="en-US" sz="2400" kern="1200" spc="-5" dirty="0">
              <a:latin typeface="Calibri"/>
              <a:cs typeface="Calibri"/>
            </a:rPr>
            <a:t>public/media</a:t>
          </a:r>
          <a:endParaRPr lang="en-US" sz="2400" kern="1200" dirty="0">
            <a:latin typeface="Calibri"/>
            <a:cs typeface="Calibri"/>
          </a:endParaRPr>
        </a:p>
      </dsp:txBody>
      <dsp:txXfrm>
        <a:off x="2804115" y="47394"/>
        <a:ext cx="6030768" cy="947886"/>
      </dsp:txXfrm>
    </dsp:sp>
    <dsp:sp modelId="{82C5CB31-3F77-4495-8152-93F3A5F0A7B6}">
      <dsp:nvSpPr>
        <dsp:cNvPr id="0" name=""/>
        <dsp:cNvSpPr/>
      </dsp:nvSpPr>
      <dsp:spPr>
        <a:xfrm>
          <a:off x="2688877" y="995280"/>
          <a:ext cx="6146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E40885-D48B-4408-AAF4-85F73A28E1F8}">
      <dsp:nvSpPr>
        <dsp:cNvPr id="0" name=""/>
        <dsp:cNvSpPr/>
      </dsp:nvSpPr>
      <dsp:spPr>
        <a:xfrm>
          <a:off x="2804115" y="1042674"/>
          <a:ext cx="6030768" cy="9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5" dirty="0">
              <a:latin typeface="Calibri"/>
              <a:cs typeface="Calibri"/>
            </a:rPr>
            <a:t>Include a </a:t>
          </a:r>
          <a:r>
            <a:rPr lang="en-US" sz="2400" kern="1200" spc="-30" dirty="0">
              <a:latin typeface="Calibri"/>
              <a:cs typeface="Calibri"/>
            </a:rPr>
            <a:t>transmittal </a:t>
          </a:r>
          <a:r>
            <a:rPr lang="en-US" sz="2400" kern="1200" spc="-40" dirty="0">
              <a:latin typeface="Calibri"/>
              <a:cs typeface="Calibri"/>
            </a:rPr>
            <a:t>letter </a:t>
          </a:r>
          <a:r>
            <a:rPr lang="en-US" sz="2400" kern="1200" spc="-20" dirty="0">
              <a:latin typeface="Calibri"/>
              <a:cs typeface="Calibri"/>
            </a:rPr>
            <a:t>that </a:t>
          </a:r>
          <a:r>
            <a:rPr lang="en-US" sz="2400" kern="1200" spc="-5" dirty="0">
              <a:latin typeface="Calibri"/>
              <a:cs typeface="Calibri"/>
            </a:rPr>
            <a:t>outlines </a:t>
          </a:r>
          <a:r>
            <a:rPr lang="en-US" sz="2400" kern="1200" spc="-70" dirty="0">
              <a:latin typeface="Calibri"/>
              <a:cs typeface="Calibri"/>
            </a:rPr>
            <a:t>key  </a:t>
          </a:r>
          <a:r>
            <a:rPr lang="en-US" sz="2400" kern="1200" spc="-5" dirty="0">
              <a:latin typeface="Calibri"/>
              <a:cs typeface="Calibri"/>
            </a:rPr>
            <a:t>policies and</a:t>
          </a:r>
          <a:r>
            <a:rPr lang="en-US" sz="2400" kern="1200" spc="-130" dirty="0">
              <a:latin typeface="Calibri"/>
              <a:cs typeface="Calibri"/>
            </a:rPr>
            <a:t> </a:t>
          </a:r>
          <a:r>
            <a:rPr lang="en-US" sz="2400" kern="1200" spc="-30" dirty="0">
              <a:latin typeface="Calibri"/>
              <a:cs typeface="Calibri"/>
            </a:rPr>
            <a:t>strategies</a:t>
          </a:r>
          <a:endParaRPr lang="en-US" sz="2400" kern="1200" dirty="0">
            <a:latin typeface="Calibri"/>
            <a:cs typeface="Calibri"/>
          </a:endParaRPr>
        </a:p>
      </dsp:txBody>
      <dsp:txXfrm>
        <a:off x="2804115" y="1042674"/>
        <a:ext cx="6030768" cy="947886"/>
      </dsp:txXfrm>
    </dsp:sp>
    <dsp:sp modelId="{C013B15F-20B9-44F2-A5B1-FAE5192FCE78}">
      <dsp:nvSpPr>
        <dsp:cNvPr id="0" name=""/>
        <dsp:cNvSpPr/>
      </dsp:nvSpPr>
      <dsp:spPr>
        <a:xfrm>
          <a:off x="2688877" y="1990561"/>
          <a:ext cx="6146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E353C8-D160-477A-B87E-0ADF16B94A45}">
      <dsp:nvSpPr>
        <dsp:cNvPr id="0" name=""/>
        <dsp:cNvSpPr/>
      </dsp:nvSpPr>
      <dsp:spPr>
        <a:xfrm>
          <a:off x="2804115" y="2037955"/>
          <a:ext cx="6030768" cy="9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5" dirty="0">
              <a:latin typeface="Calibri"/>
              <a:cs typeface="Calibri"/>
            </a:rPr>
            <a:t>Be </a:t>
          </a:r>
          <a:r>
            <a:rPr lang="en-US" sz="2400" kern="1200" spc="-25" dirty="0">
              <a:latin typeface="Calibri"/>
              <a:cs typeface="Calibri"/>
            </a:rPr>
            <a:t>readable </a:t>
          </a:r>
          <a:r>
            <a:rPr lang="en-US" sz="2400" kern="1200" spc="-5" dirty="0">
              <a:latin typeface="Calibri"/>
              <a:cs typeface="Calibri"/>
            </a:rPr>
            <a:t>and</a:t>
          </a:r>
          <a:r>
            <a:rPr lang="en-US" sz="2400" kern="1200" dirty="0">
              <a:latin typeface="Calibri"/>
              <a:cs typeface="Calibri"/>
            </a:rPr>
            <a:t> </a:t>
          </a:r>
          <a:r>
            <a:rPr lang="en-US" sz="2400" kern="1200" spc="-30" dirty="0">
              <a:latin typeface="Calibri"/>
              <a:cs typeface="Calibri"/>
            </a:rPr>
            <a:t>understandable</a:t>
          </a:r>
          <a:endParaRPr lang="en-US" sz="2400" kern="1200" dirty="0">
            <a:latin typeface="Calibri"/>
            <a:cs typeface="Calibri"/>
          </a:endParaRPr>
        </a:p>
      </dsp:txBody>
      <dsp:txXfrm>
        <a:off x="2804115" y="2037955"/>
        <a:ext cx="6030768" cy="947886"/>
      </dsp:txXfrm>
    </dsp:sp>
    <dsp:sp modelId="{4789ED02-0767-45BC-AEA6-D88D2F7C299C}">
      <dsp:nvSpPr>
        <dsp:cNvPr id="0" name=""/>
        <dsp:cNvSpPr/>
      </dsp:nvSpPr>
      <dsp:spPr>
        <a:xfrm>
          <a:off x="2688877" y="2985841"/>
          <a:ext cx="6146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FAAC2-E867-46D6-AFD6-539C61AB72F6}">
      <dsp:nvSpPr>
        <dsp:cNvPr id="0" name=""/>
        <dsp:cNvSpPr/>
      </dsp:nvSpPr>
      <dsp:spPr>
        <a:xfrm>
          <a:off x="2804115" y="3033236"/>
          <a:ext cx="6030768" cy="9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5" dirty="0">
              <a:latin typeface="Calibri"/>
              <a:cs typeface="Calibri"/>
            </a:rPr>
            <a:t>Explain </a:t>
          </a:r>
          <a:r>
            <a:rPr lang="en-US" sz="2400" kern="1200" spc="-25" dirty="0">
              <a:latin typeface="Calibri"/>
              <a:cs typeface="Calibri"/>
            </a:rPr>
            <a:t>events/conditions </a:t>
          </a:r>
          <a:r>
            <a:rPr lang="en-US" sz="2400" kern="1200" spc="-20" dirty="0">
              <a:latin typeface="Calibri"/>
              <a:cs typeface="Calibri"/>
            </a:rPr>
            <a:t>that </a:t>
          </a:r>
          <a:r>
            <a:rPr lang="en-US" sz="2400" kern="1200" spc="-40" dirty="0">
              <a:latin typeface="Calibri"/>
              <a:cs typeface="Calibri"/>
            </a:rPr>
            <a:t>require </a:t>
          </a:r>
          <a:r>
            <a:rPr lang="en-US" sz="2400" kern="1200" spc="-20" dirty="0">
              <a:latin typeface="Calibri"/>
              <a:cs typeface="Calibri"/>
            </a:rPr>
            <a:t>changes </a:t>
          </a:r>
          <a:r>
            <a:rPr lang="en-US" sz="2400" kern="1200" spc="-5" dirty="0">
              <a:latin typeface="Calibri"/>
              <a:cs typeface="Calibri"/>
            </a:rPr>
            <a:t>in </a:t>
          </a:r>
          <a:r>
            <a:rPr lang="en-US" sz="2400" kern="1200" spc="-25" dirty="0">
              <a:latin typeface="Calibri"/>
              <a:cs typeface="Calibri"/>
            </a:rPr>
            <a:t>operations to ensure </a:t>
          </a:r>
          <a:r>
            <a:rPr lang="en-US" sz="2400" kern="1200" spc="-5" dirty="0">
              <a:latin typeface="Calibri"/>
              <a:cs typeface="Calibri"/>
            </a:rPr>
            <a:t>financial</a:t>
          </a:r>
          <a:r>
            <a:rPr lang="en-US" sz="2400" kern="1200" spc="-25" dirty="0">
              <a:latin typeface="Calibri"/>
              <a:cs typeface="Calibri"/>
            </a:rPr>
            <a:t> stability</a:t>
          </a:r>
          <a:endParaRPr lang="en-US" sz="2400" kern="1200" dirty="0">
            <a:latin typeface="Calibri"/>
            <a:cs typeface="Calibri"/>
          </a:endParaRPr>
        </a:p>
      </dsp:txBody>
      <dsp:txXfrm>
        <a:off x="2804115" y="3033236"/>
        <a:ext cx="6030768" cy="947886"/>
      </dsp:txXfrm>
    </dsp:sp>
    <dsp:sp modelId="{BE40B9CC-5804-41F6-8B91-63D557FF3E7D}">
      <dsp:nvSpPr>
        <dsp:cNvPr id="0" name=""/>
        <dsp:cNvSpPr/>
      </dsp:nvSpPr>
      <dsp:spPr>
        <a:xfrm>
          <a:off x="2688877" y="3981122"/>
          <a:ext cx="6146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C16B7-A58A-4131-9D81-0BAF79B792AE}">
      <dsp:nvSpPr>
        <dsp:cNvPr id="0" name=""/>
        <dsp:cNvSpPr/>
      </dsp:nvSpPr>
      <dsp:spPr>
        <a:xfrm>
          <a:off x="2804115" y="4028516"/>
          <a:ext cx="6030768" cy="9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5" dirty="0">
              <a:latin typeface="Calibri"/>
              <a:cs typeface="Calibri"/>
            </a:rPr>
            <a:t>Be </a:t>
          </a:r>
          <a:r>
            <a:rPr lang="en-US" sz="2400" kern="1200" spc="-25" dirty="0">
              <a:latin typeface="Calibri"/>
              <a:cs typeface="Calibri"/>
            </a:rPr>
            <a:t>posted </a:t>
          </a:r>
          <a:r>
            <a:rPr lang="en-US" sz="2400" kern="1200" spc="-5" dirty="0">
              <a:latin typeface="Calibri"/>
              <a:cs typeface="Calibri"/>
            </a:rPr>
            <a:t>on the </a:t>
          </a:r>
          <a:r>
            <a:rPr lang="en-US" sz="2400" kern="1200" spc="-30" dirty="0">
              <a:latin typeface="Calibri"/>
              <a:cs typeface="Calibri"/>
            </a:rPr>
            <a:t>taxing </a:t>
          </a:r>
          <a:r>
            <a:rPr lang="en-US" sz="2400" kern="1200" spc="-5" dirty="0">
              <a:latin typeface="Calibri"/>
              <a:cs typeface="Calibri"/>
            </a:rPr>
            <a:t>authorities </a:t>
          </a:r>
          <a:r>
            <a:rPr lang="en-US" sz="2400" kern="1200" spc="-10" dirty="0">
              <a:latin typeface="Calibri"/>
              <a:cs typeface="Calibri"/>
            </a:rPr>
            <a:t>official  </a:t>
          </a:r>
          <a:r>
            <a:rPr lang="en-US" sz="2400" kern="1200" spc="-25" dirty="0">
              <a:latin typeface="Calibri"/>
              <a:cs typeface="Calibri"/>
            </a:rPr>
            <a:t>website </a:t>
          </a:r>
          <a:r>
            <a:rPr lang="en-US" sz="2400" kern="1200" spc="-20" dirty="0">
              <a:latin typeface="Calibri"/>
              <a:cs typeface="Calibri"/>
            </a:rPr>
            <a:t>at </a:t>
          </a:r>
          <a:r>
            <a:rPr lang="en-US" sz="2400" kern="1200" spc="-10" dirty="0">
              <a:latin typeface="Calibri"/>
              <a:cs typeface="Calibri"/>
            </a:rPr>
            <a:t>least </a:t>
          </a:r>
          <a:r>
            <a:rPr lang="en-US" sz="2400" kern="1200" spc="-20" dirty="0">
              <a:latin typeface="Calibri"/>
              <a:cs typeface="Calibri"/>
            </a:rPr>
            <a:t>two </a:t>
          </a:r>
          <a:r>
            <a:rPr lang="en-US" sz="2400" kern="1200" spc="-45" dirty="0">
              <a:latin typeface="Calibri"/>
              <a:cs typeface="Calibri"/>
            </a:rPr>
            <a:t>days before </a:t>
          </a:r>
          <a:r>
            <a:rPr lang="en-US" sz="2400" kern="1200" spc="-25" dirty="0">
              <a:latin typeface="Calibri"/>
              <a:cs typeface="Calibri"/>
            </a:rPr>
            <a:t>budget</a:t>
          </a:r>
          <a:r>
            <a:rPr lang="en-US" sz="2400" kern="1200" spc="-45" dirty="0">
              <a:latin typeface="Calibri"/>
              <a:cs typeface="Calibri"/>
            </a:rPr>
            <a:t> </a:t>
          </a:r>
          <a:r>
            <a:rPr lang="en-US" sz="2400" kern="1200" spc="-5" dirty="0">
              <a:latin typeface="Calibri"/>
              <a:cs typeface="Calibri"/>
            </a:rPr>
            <a:t>hearing</a:t>
          </a:r>
          <a:endParaRPr lang="en-US" sz="2400" kern="1200" dirty="0">
            <a:latin typeface="Calibri"/>
            <a:cs typeface="Calibri"/>
          </a:endParaRPr>
        </a:p>
      </dsp:txBody>
      <dsp:txXfrm>
        <a:off x="2804115" y="4028516"/>
        <a:ext cx="6030768" cy="947886"/>
      </dsp:txXfrm>
    </dsp:sp>
    <dsp:sp modelId="{6CEC41D4-9B67-4A07-AB99-852D8C4CCBF5}">
      <dsp:nvSpPr>
        <dsp:cNvPr id="0" name=""/>
        <dsp:cNvSpPr/>
      </dsp:nvSpPr>
      <dsp:spPr>
        <a:xfrm>
          <a:off x="2688877" y="4976403"/>
          <a:ext cx="6146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C415E-6103-42B0-8115-3C59B3C80030}">
      <dsp:nvSpPr>
        <dsp:cNvPr id="0" name=""/>
        <dsp:cNvSpPr/>
      </dsp:nvSpPr>
      <dsp:spPr>
        <a:xfrm>
          <a:off x="0" y="530624"/>
          <a:ext cx="7467600" cy="3417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9569" tIns="728980" rIns="57956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spc="-5" dirty="0">
              <a:latin typeface="Calibri"/>
              <a:cs typeface="Calibri"/>
            </a:rPr>
            <a:t>Open discussion of </a:t>
          </a:r>
          <a:r>
            <a:rPr lang="en-US" sz="2400" kern="1200" spc="-10" dirty="0">
              <a:latin typeface="Calibri"/>
              <a:cs typeface="Calibri"/>
            </a:rPr>
            <a:t>millage </a:t>
          </a:r>
          <a:r>
            <a:rPr lang="en-US" sz="2400" kern="1200" spc="-45" dirty="0">
              <a:latin typeface="Calibri"/>
              <a:cs typeface="Calibri"/>
            </a:rPr>
            <a:t>rates </a:t>
          </a:r>
          <a:r>
            <a:rPr lang="en-US" sz="2400" kern="1200" spc="-5" dirty="0">
              <a:latin typeface="Calibri"/>
              <a:cs typeface="Calibri"/>
            </a:rPr>
            <a:t>and</a:t>
          </a:r>
          <a:r>
            <a:rPr lang="en-US" sz="2400" kern="1200" spc="-70" dirty="0">
              <a:latin typeface="Calibri"/>
              <a:cs typeface="Calibri"/>
            </a:rPr>
            <a:t> </a:t>
          </a:r>
          <a:r>
            <a:rPr lang="en-US" sz="2400" kern="1200" spc="-25" dirty="0">
              <a:latin typeface="Calibri"/>
              <a:cs typeface="Calibri"/>
            </a:rPr>
            <a:t>budgets</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5" dirty="0">
              <a:latin typeface="Calibri"/>
              <a:cs typeface="Calibri"/>
            </a:rPr>
            <a:t>Purpose is </a:t>
          </a:r>
          <a:r>
            <a:rPr lang="en-US" sz="2400" kern="1200" spc="-25" dirty="0">
              <a:latin typeface="Calibri"/>
              <a:cs typeface="Calibri"/>
            </a:rPr>
            <a:t>to </a:t>
          </a:r>
          <a:r>
            <a:rPr lang="en-US" sz="2400" kern="1200" spc="-30" dirty="0">
              <a:latin typeface="Calibri"/>
              <a:cs typeface="Calibri"/>
            </a:rPr>
            <a:t>provide </a:t>
          </a:r>
          <a:r>
            <a:rPr lang="en-US" sz="2400" kern="1200" spc="-25" dirty="0">
              <a:latin typeface="Calibri"/>
              <a:cs typeface="Calibri"/>
            </a:rPr>
            <a:t>transparency </a:t>
          </a:r>
          <a:r>
            <a:rPr lang="en-US" sz="2400" kern="1200" spc="-5" dirty="0">
              <a:latin typeface="Calibri"/>
              <a:cs typeface="Calibri"/>
            </a:rPr>
            <a:t>in </a:t>
          </a:r>
          <a:r>
            <a:rPr lang="en-US" sz="2400" kern="1200" spc="-10" dirty="0">
              <a:latin typeface="Calibri"/>
              <a:cs typeface="Calibri"/>
            </a:rPr>
            <a:t>how local  </a:t>
          </a:r>
          <a:r>
            <a:rPr lang="en-US" sz="2400" kern="1200" spc="-30" dirty="0">
              <a:latin typeface="Calibri"/>
              <a:cs typeface="Calibri"/>
            </a:rPr>
            <a:t>taxing </a:t>
          </a:r>
          <a:r>
            <a:rPr lang="en-US" sz="2400" kern="1200" spc="-5" dirty="0">
              <a:latin typeface="Calibri"/>
              <a:cs typeface="Calibri"/>
            </a:rPr>
            <a:t>authorities </a:t>
          </a:r>
          <a:r>
            <a:rPr lang="en-US" sz="2400" kern="1200" spc="-10" dirty="0">
              <a:latin typeface="Calibri"/>
              <a:cs typeface="Calibri"/>
            </a:rPr>
            <a:t>propose </a:t>
          </a:r>
          <a:r>
            <a:rPr lang="en-US" sz="2400" kern="1200" spc="-5" dirty="0">
              <a:latin typeface="Calibri"/>
              <a:cs typeface="Calibri"/>
            </a:rPr>
            <a:t>and </a:t>
          </a:r>
          <a:r>
            <a:rPr lang="en-US" sz="2400" kern="1200" spc="-30" dirty="0">
              <a:latin typeface="Calibri"/>
              <a:cs typeface="Calibri"/>
            </a:rPr>
            <a:t>approve </a:t>
          </a:r>
          <a:r>
            <a:rPr lang="en-US" sz="2400" kern="1200" spc="-10" dirty="0">
              <a:latin typeface="Calibri"/>
              <a:cs typeface="Calibri"/>
            </a:rPr>
            <a:t>millage  </a:t>
          </a:r>
          <a:r>
            <a:rPr lang="en-US" sz="2400" kern="1200" spc="-45" dirty="0">
              <a:latin typeface="Calibri"/>
              <a:cs typeface="Calibri"/>
            </a:rPr>
            <a:t>rates</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5" dirty="0">
              <a:latin typeface="Calibri"/>
              <a:cs typeface="Calibri"/>
            </a:rPr>
            <a:t>Outlines </a:t>
          </a:r>
          <a:r>
            <a:rPr lang="en-US" sz="2400" kern="1200" spc="-30" dirty="0">
              <a:latin typeface="Calibri"/>
              <a:cs typeface="Calibri"/>
            </a:rPr>
            <a:t>requirements </a:t>
          </a:r>
          <a:r>
            <a:rPr lang="en-US" sz="2400" kern="1200" spc="-25" dirty="0">
              <a:latin typeface="Calibri"/>
              <a:cs typeface="Calibri"/>
            </a:rPr>
            <a:t>to </a:t>
          </a:r>
          <a:r>
            <a:rPr lang="en-US" sz="2400" kern="1200" spc="-5" dirty="0">
              <a:latin typeface="Calibri"/>
              <a:cs typeface="Calibri"/>
            </a:rPr>
            <a:t>be in </a:t>
          </a:r>
          <a:r>
            <a:rPr lang="en-US" sz="2400" kern="1200" dirty="0">
              <a:latin typeface="Calibri"/>
              <a:cs typeface="Calibri"/>
            </a:rPr>
            <a:t>TRIM</a:t>
          </a:r>
          <a:r>
            <a:rPr lang="en-US" sz="2400" kern="1200" spc="10" dirty="0">
              <a:latin typeface="Calibri"/>
              <a:cs typeface="Calibri"/>
            </a:rPr>
            <a:t> </a:t>
          </a:r>
          <a:r>
            <a:rPr lang="en-US" sz="2400" kern="1200" spc="-20" dirty="0">
              <a:latin typeface="Calibri"/>
              <a:cs typeface="Calibri"/>
            </a:rPr>
            <a:t>compliance</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10" dirty="0">
              <a:latin typeface="Calibri"/>
              <a:cs typeface="Calibri"/>
            </a:rPr>
            <a:t>Determine </a:t>
          </a:r>
          <a:r>
            <a:rPr lang="en-US" sz="2400" kern="1200" spc="-5" dirty="0">
              <a:latin typeface="Calibri"/>
              <a:cs typeface="Calibri"/>
            </a:rPr>
            <a:t>if </a:t>
          </a:r>
          <a:r>
            <a:rPr lang="en-US" sz="2400" kern="1200" spc="-25" dirty="0">
              <a:latin typeface="Calibri"/>
              <a:cs typeface="Calibri"/>
            </a:rPr>
            <a:t>there </a:t>
          </a:r>
          <a:r>
            <a:rPr lang="en-US" sz="2400" kern="1200" spc="-5" dirty="0">
              <a:latin typeface="Calibri"/>
              <a:cs typeface="Calibri"/>
            </a:rPr>
            <a:t>is a </a:t>
          </a:r>
          <a:r>
            <a:rPr lang="en-US" sz="2400" kern="1200" spc="-30" dirty="0">
              <a:latin typeface="Calibri"/>
              <a:cs typeface="Calibri"/>
            </a:rPr>
            <a:t>tax </a:t>
          </a:r>
          <a:r>
            <a:rPr lang="en-US" sz="2400" kern="1200" spc="-20" dirty="0">
              <a:latin typeface="Calibri"/>
              <a:cs typeface="Calibri"/>
            </a:rPr>
            <a:t>increase </a:t>
          </a:r>
          <a:r>
            <a:rPr lang="en-US" sz="2400" kern="1200" spc="-10" dirty="0">
              <a:latin typeface="Calibri"/>
              <a:cs typeface="Calibri"/>
            </a:rPr>
            <a:t>proposed  </a:t>
          </a:r>
          <a:r>
            <a:rPr lang="en-US" sz="2400" kern="1200" spc="-5" dirty="0">
              <a:latin typeface="Calibri"/>
              <a:cs typeface="Calibri"/>
            </a:rPr>
            <a:t>based on the </a:t>
          </a:r>
          <a:r>
            <a:rPr lang="en-US" sz="2400" kern="1200" spc="-25" dirty="0">
              <a:latin typeface="Calibri"/>
              <a:cs typeface="Calibri"/>
            </a:rPr>
            <a:t>rolled-back</a:t>
          </a:r>
          <a:r>
            <a:rPr lang="en-US" sz="2400" kern="1200" spc="10" dirty="0">
              <a:latin typeface="Calibri"/>
              <a:cs typeface="Calibri"/>
            </a:rPr>
            <a:t> </a:t>
          </a:r>
          <a:r>
            <a:rPr lang="en-US" sz="2400" kern="1200" spc="-50" dirty="0">
              <a:latin typeface="Calibri"/>
              <a:cs typeface="Calibri"/>
            </a:rPr>
            <a:t>rate</a:t>
          </a:r>
          <a:endParaRPr lang="en-US" sz="2400" kern="1200" dirty="0">
            <a:latin typeface="Calibri"/>
            <a:cs typeface="Calibri"/>
          </a:endParaRPr>
        </a:p>
      </dsp:txBody>
      <dsp:txXfrm>
        <a:off x="0" y="530624"/>
        <a:ext cx="7467600" cy="3417750"/>
      </dsp:txXfrm>
    </dsp:sp>
    <dsp:sp modelId="{3365F4AD-FD1E-45B7-BA86-F052E4EDC7CA}">
      <dsp:nvSpPr>
        <dsp:cNvPr id="0" name=""/>
        <dsp:cNvSpPr/>
      </dsp:nvSpPr>
      <dsp:spPr>
        <a:xfrm>
          <a:off x="373380" y="14024"/>
          <a:ext cx="5227320"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ctr" defTabSz="1244600">
            <a:lnSpc>
              <a:spcPct val="90000"/>
            </a:lnSpc>
            <a:spcBef>
              <a:spcPct val="0"/>
            </a:spcBef>
            <a:spcAft>
              <a:spcPct val="35000"/>
            </a:spcAft>
          </a:pPr>
          <a:r>
            <a:rPr lang="en-US" sz="2800" b="1" kern="1200" spc="-20" dirty="0">
              <a:effectLst>
                <a:outerShdw blurRad="38100" dist="38100" dir="2700000" algn="tl">
                  <a:srgbClr val="000000">
                    <a:alpha val="43137"/>
                  </a:srgbClr>
                </a:outerShdw>
              </a:effectLst>
              <a:latin typeface="Calibri"/>
              <a:cs typeface="Calibri"/>
            </a:rPr>
            <a:t>Chapter </a:t>
          </a:r>
          <a:r>
            <a:rPr lang="en-US" sz="2800" b="1" kern="1200" spc="-15" dirty="0">
              <a:effectLst>
                <a:outerShdw blurRad="38100" dist="38100" dir="2700000" algn="tl">
                  <a:srgbClr val="000000">
                    <a:alpha val="43137"/>
                  </a:srgbClr>
                </a:outerShdw>
              </a:effectLst>
              <a:latin typeface="Calibri"/>
              <a:cs typeface="Calibri"/>
            </a:rPr>
            <a:t>200, </a:t>
          </a:r>
          <a:r>
            <a:rPr lang="en-US" sz="2800" b="1" kern="1200" dirty="0">
              <a:effectLst>
                <a:outerShdw blurRad="38100" dist="38100" dir="2700000" algn="tl">
                  <a:srgbClr val="000000">
                    <a:alpha val="43137"/>
                  </a:srgbClr>
                </a:outerShdw>
              </a:effectLst>
              <a:latin typeface="Calibri"/>
              <a:cs typeface="Calibri"/>
            </a:rPr>
            <a:t>Florida </a:t>
          </a:r>
          <a:r>
            <a:rPr lang="en-US" sz="2800" b="1" kern="1200" spc="-25" dirty="0">
              <a:effectLst>
                <a:outerShdw blurRad="38100" dist="38100" dir="2700000" algn="tl">
                  <a:srgbClr val="000000">
                    <a:alpha val="43137"/>
                  </a:srgbClr>
                </a:outerShdw>
              </a:effectLst>
              <a:latin typeface="Calibri"/>
              <a:cs typeface="Calibri"/>
            </a:rPr>
            <a:t>Statutes </a:t>
          </a:r>
          <a:r>
            <a:rPr lang="en-US" sz="2800" b="1" kern="1200" dirty="0">
              <a:effectLst>
                <a:outerShdw blurRad="38100" dist="38100" dir="2700000" algn="tl">
                  <a:srgbClr val="000000">
                    <a:alpha val="43137"/>
                  </a:srgbClr>
                </a:outerShdw>
              </a:effectLst>
              <a:latin typeface="Calibri"/>
              <a:cs typeface="Calibri"/>
            </a:rPr>
            <a:t>– </a:t>
          </a:r>
          <a:r>
            <a:rPr lang="en-US" sz="2800" b="1" kern="1200" spc="-85" dirty="0">
              <a:effectLst>
                <a:outerShdw blurRad="38100" dist="38100" dir="2700000" algn="tl">
                  <a:srgbClr val="000000">
                    <a:alpha val="43137"/>
                  </a:srgbClr>
                </a:outerShdw>
              </a:effectLst>
              <a:latin typeface="Calibri"/>
              <a:cs typeface="Calibri"/>
            </a:rPr>
            <a:t>Truth </a:t>
          </a:r>
          <a:r>
            <a:rPr lang="en-US" sz="2800" b="1" kern="1200" dirty="0">
              <a:effectLst>
                <a:outerShdw blurRad="38100" dist="38100" dir="2700000" algn="tl">
                  <a:srgbClr val="000000">
                    <a:alpha val="43137"/>
                  </a:srgbClr>
                </a:outerShdw>
              </a:effectLst>
              <a:latin typeface="Calibri"/>
              <a:cs typeface="Calibri"/>
            </a:rPr>
            <a:t>in </a:t>
          </a:r>
          <a:r>
            <a:rPr lang="en-US" sz="2800" b="1" kern="1200" spc="-5" dirty="0">
              <a:effectLst>
                <a:outerShdw blurRad="38100" dist="38100" dir="2700000" algn="tl">
                  <a:srgbClr val="000000">
                    <a:alpha val="43137"/>
                  </a:srgbClr>
                </a:outerShdw>
              </a:effectLst>
              <a:latin typeface="Calibri"/>
              <a:cs typeface="Calibri"/>
            </a:rPr>
            <a:t>Millage </a:t>
          </a:r>
          <a:r>
            <a:rPr lang="en-US" sz="2800" b="1" kern="1200" dirty="0">
              <a:effectLst>
                <a:outerShdw blurRad="38100" dist="38100" dir="2700000" algn="tl">
                  <a:srgbClr val="000000">
                    <a:alpha val="43137"/>
                  </a:srgbClr>
                </a:outerShdw>
              </a:effectLst>
              <a:latin typeface="Calibri"/>
              <a:cs typeface="Calibri"/>
            </a:rPr>
            <a:t>(TRIM)</a:t>
          </a:r>
          <a:endParaRPr lang="en-US" sz="2800" b="1" kern="1200" dirty="0">
            <a:effectLst>
              <a:outerShdw blurRad="38100" dist="38100" dir="2700000" algn="tl">
                <a:srgbClr val="000000">
                  <a:alpha val="43137"/>
                </a:srgbClr>
              </a:outerShdw>
            </a:effectLst>
          </a:endParaRPr>
        </a:p>
      </dsp:txBody>
      <dsp:txXfrm>
        <a:off x="423817" y="64461"/>
        <a:ext cx="5126446" cy="932326"/>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345A7-171D-40DA-9394-6B4731593AA6}">
      <dsp:nvSpPr>
        <dsp:cNvPr id="0" name=""/>
        <dsp:cNvSpPr/>
      </dsp:nvSpPr>
      <dsp:spPr>
        <a:xfrm>
          <a:off x="0" y="4117"/>
          <a:ext cx="7239000" cy="8874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spc="-85" dirty="0">
              <a:effectLst>
                <a:outerShdw blurRad="38100" dist="38100" dir="2700000" algn="tl">
                  <a:srgbClr val="000000">
                    <a:alpha val="43137"/>
                  </a:srgbClr>
                </a:outerShdw>
              </a:effectLst>
              <a:latin typeface="Calibri"/>
              <a:cs typeface="Calibri"/>
            </a:rPr>
            <a:t>Truth </a:t>
          </a:r>
          <a:r>
            <a:rPr lang="en-US" sz="3700" b="1" kern="1200" dirty="0">
              <a:effectLst>
                <a:outerShdw blurRad="38100" dist="38100" dir="2700000" algn="tl">
                  <a:srgbClr val="000000">
                    <a:alpha val="43137"/>
                  </a:srgbClr>
                </a:outerShdw>
              </a:effectLst>
              <a:latin typeface="Calibri"/>
              <a:cs typeface="Calibri"/>
            </a:rPr>
            <a:t>in </a:t>
          </a:r>
          <a:r>
            <a:rPr lang="en-US" sz="3700" b="1" kern="1200" spc="-5" dirty="0">
              <a:effectLst>
                <a:outerShdw blurRad="38100" dist="38100" dir="2700000" algn="tl">
                  <a:srgbClr val="000000">
                    <a:alpha val="43137"/>
                  </a:srgbClr>
                </a:outerShdw>
              </a:effectLst>
              <a:latin typeface="Calibri"/>
              <a:cs typeface="Calibri"/>
            </a:rPr>
            <a:t>Millage </a:t>
          </a:r>
          <a:r>
            <a:rPr lang="en-US" sz="3700" b="1" kern="1200" dirty="0">
              <a:effectLst>
                <a:outerShdw blurRad="38100" dist="38100" dir="2700000" algn="tl">
                  <a:srgbClr val="000000">
                    <a:alpha val="43137"/>
                  </a:srgbClr>
                </a:outerShdw>
              </a:effectLst>
              <a:latin typeface="Calibri"/>
              <a:cs typeface="Calibri"/>
            </a:rPr>
            <a:t>(TRIM)</a:t>
          </a:r>
          <a:r>
            <a:rPr lang="en-US" sz="3700" b="1" kern="1200" spc="-10" dirty="0">
              <a:effectLst>
                <a:outerShdw blurRad="38100" dist="38100" dir="2700000" algn="tl">
                  <a:srgbClr val="000000">
                    <a:alpha val="43137"/>
                  </a:srgbClr>
                </a:outerShdw>
              </a:effectLst>
              <a:latin typeface="Calibri"/>
              <a:cs typeface="Calibri"/>
            </a:rPr>
            <a:t> </a:t>
          </a:r>
          <a:r>
            <a:rPr lang="en-US" sz="3700" b="1" kern="1200" spc="-20" dirty="0">
              <a:effectLst>
                <a:outerShdw blurRad="38100" dist="38100" dir="2700000" algn="tl">
                  <a:srgbClr val="000000">
                    <a:alpha val="43137"/>
                  </a:srgbClr>
                </a:outerShdw>
              </a:effectLst>
              <a:latin typeface="Calibri"/>
              <a:cs typeface="Calibri"/>
            </a:rPr>
            <a:t>Process:</a:t>
          </a:r>
          <a:endParaRPr lang="en-US" sz="3700" b="1" kern="1200" dirty="0">
            <a:effectLst>
              <a:outerShdw blurRad="38100" dist="38100" dir="2700000" algn="tl">
                <a:srgbClr val="000000">
                  <a:alpha val="43137"/>
                </a:srgbClr>
              </a:outerShdw>
            </a:effectLst>
          </a:endParaRPr>
        </a:p>
      </dsp:txBody>
      <dsp:txXfrm>
        <a:off x="43321" y="47438"/>
        <a:ext cx="7152358" cy="800803"/>
      </dsp:txXfrm>
    </dsp:sp>
    <dsp:sp modelId="{CE231928-2488-4CE9-B9A3-03FA4805A6D5}">
      <dsp:nvSpPr>
        <dsp:cNvPr id="0" name=""/>
        <dsp:cNvSpPr/>
      </dsp:nvSpPr>
      <dsp:spPr>
        <a:xfrm>
          <a:off x="0" y="891562"/>
          <a:ext cx="7239000" cy="367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38" tIns="30480" rIns="170688" bIns="3048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10" dirty="0">
              <a:latin typeface="Calibri"/>
              <a:cs typeface="Calibri"/>
            </a:rPr>
            <a:t>Maximum millage </a:t>
          </a:r>
          <a:r>
            <a:rPr lang="en-US" sz="2400" kern="1200" spc="-50" dirty="0">
              <a:latin typeface="Calibri"/>
              <a:cs typeface="Calibri"/>
            </a:rPr>
            <a:t>rate </a:t>
          </a:r>
          <a:r>
            <a:rPr lang="en-US" sz="2400" kern="1200" spc="-30" dirty="0">
              <a:latin typeface="Calibri"/>
              <a:cs typeface="Calibri"/>
            </a:rPr>
            <a:t>for </a:t>
          </a:r>
          <a:r>
            <a:rPr lang="en-US" sz="2400" kern="1200" spc="-5" dirty="0">
              <a:latin typeface="Calibri"/>
              <a:cs typeface="Calibri"/>
            </a:rPr>
            <a:t>cities and </a:t>
          </a:r>
          <a:r>
            <a:rPr lang="en-US" sz="2400" kern="1200" spc="-25" dirty="0">
              <a:latin typeface="Calibri"/>
              <a:cs typeface="Calibri"/>
            </a:rPr>
            <a:t>counties </a:t>
          </a:r>
          <a:r>
            <a:rPr lang="en-US" sz="2400" kern="1200" spc="-5" dirty="0">
              <a:latin typeface="Calibri"/>
              <a:cs typeface="Calibri"/>
            </a:rPr>
            <a:t>is 10  </a:t>
          </a:r>
          <a:r>
            <a:rPr lang="en-US" sz="2400" kern="1200" spc="-10" dirty="0">
              <a:latin typeface="Calibri"/>
              <a:cs typeface="Calibri"/>
            </a:rPr>
            <a:t>mills</a:t>
          </a: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10" dirty="0">
              <a:latin typeface="Calibri"/>
              <a:cs typeface="Calibri"/>
            </a:rPr>
            <a:t>Defines </a:t>
          </a:r>
          <a:r>
            <a:rPr lang="en-US" sz="2400" kern="1200" spc="-5" dirty="0">
              <a:latin typeface="Calibri"/>
              <a:cs typeface="Calibri"/>
            </a:rPr>
            <a:t>a </a:t>
          </a:r>
          <a:r>
            <a:rPr lang="en-US" sz="2400" kern="1200" spc="-50" dirty="0">
              <a:latin typeface="Calibri"/>
              <a:cs typeface="Calibri"/>
            </a:rPr>
            <a:t>“county </a:t>
          </a:r>
          <a:r>
            <a:rPr lang="en-US" sz="2400" kern="1200" spc="-5" dirty="0">
              <a:latin typeface="Calibri"/>
              <a:cs typeface="Calibri"/>
            </a:rPr>
            <a:t>of special financial </a:t>
          </a:r>
          <a:r>
            <a:rPr lang="en-US" sz="2400" kern="1200" spc="-20" dirty="0">
              <a:latin typeface="Calibri"/>
              <a:cs typeface="Calibri"/>
            </a:rPr>
            <a:t>concern” </a:t>
          </a:r>
          <a:r>
            <a:rPr lang="en-US" sz="2400" kern="1200" spc="-5" dirty="0">
              <a:latin typeface="Calibri"/>
              <a:cs typeface="Calibri"/>
            </a:rPr>
            <a:t>as  a </a:t>
          </a:r>
          <a:r>
            <a:rPr lang="en-US" sz="2400" kern="1200" spc="-25" dirty="0">
              <a:latin typeface="Calibri"/>
              <a:cs typeface="Calibri"/>
            </a:rPr>
            <a:t>county where </a:t>
          </a:r>
          <a:r>
            <a:rPr lang="en-US" sz="2400" b="1" kern="1200" spc="-25" dirty="0">
              <a:solidFill>
                <a:schemeClr val="tx2"/>
              </a:solidFill>
              <a:latin typeface="Calibri"/>
              <a:cs typeface="Calibri"/>
            </a:rPr>
            <a:t>one</a:t>
          </a:r>
          <a:r>
            <a:rPr lang="en-US" sz="2400" b="1" kern="1200" spc="-5" dirty="0">
              <a:solidFill>
                <a:schemeClr val="tx2"/>
              </a:solidFill>
              <a:latin typeface="Calibri"/>
              <a:cs typeface="Calibri"/>
            </a:rPr>
            <a:t> mill</a:t>
          </a:r>
          <a:r>
            <a:rPr lang="en-US" sz="2400" kern="1200" spc="-5" dirty="0">
              <a:latin typeface="Calibri"/>
              <a:cs typeface="Calibri"/>
            </a:rPr>
            <a:t> </a:t>
          </a:r>
          <a:r>
            <a:rPr lang="en-US" sz="2400" kern="1200" spc="-25" dirty="0">
              <a:latin typeface="Calibri"/>
              <a:cs typeface="Calibri"/>
            </a:rPr>
            <a:t>raises </a:t>
          </a:r>
          <a:r>
            <a:rPr lang="en-US" sz="2400" kern="1200" spc="-5" dirty="0">
              <a:latin typeface="Calibri"/>
              <a:cs typeface="Calibri"/>
            </a:rPr>
            <a:t>less </a:t>
          </a:r>
          <a:r>
            <a:rPr lang="en-US" sz="2400" kern="1200" spc="-20" dirty="0">
              <a:latin typeface="Calibri"/>
              <a:cs typeface="Calibri"/>
            </a:rPr>
            <a:t>than </a:t>
          </a:r>
          <a:r>
            <a:rPr lang="en-US" sz="2400" b="1" kern="1200" spc="-5" dirty="0">
              <a:solidFill>
                <a:schemeClr val="tx2"/>
              </a:solidFill>
              <a:latin typeface="Calibri"/>
              <a:cs typeface="Calibri"/>
            </a:rPr>
            <a:t>$100 per </a:t>
          </a:r>
          <a:r>
            <a:rPr lang="en-US" sz="2400" b="1" kern="1200" spc="-25" dirty="0">
              <a:solidFill>
                <a:schemeClr val="tx2"/>
              </a:solidFill>
              <a:latin typeface="Calibri"/>
              <a:cs typeface="Calibri"/>
            </a:rPr>
            <a:t>capita</a:t>
          </a:r>
          <a:endParaRPr lang="en-US" sz="2400" b="1" kern="1200" dirty="0">
            <a:solidFill>
              <a:schemeClr val="tx2"/>
            </a:solidFill>
            <a:latin typeface="Calibri"/>
            <a:cs typeface="Calibri"/>
          </a:endParaRPr>
        </a:p>
        <a:p>
          <a:pPr marL="228600" lvl="1" indent="-228600" algn="l" defTabSz="1066800">
            <a:lnSpc>
              <a:spcPct val="90000"/>
            </a:lnSpc>
            <a:spcBef>
              <a:spcPct val="0"/>
            </a:spcBef>
            <a:spcAft>
              <a:spcPct val="20000"/>
            </a:spcAft>
            <a:buChar char="••"/>
          </a:pPr>
          <a:r>
            <a:rPr lang="en-US" sz="2400" b="0" kern="1200" spc="-5" dirty="0">
              <a:effectLst/>
              <a:latin typeface="Calibri"/>
              <a:cs typeface="Calibri"/>
            </a:rPr>
            <a:t>Outlines </a:t>
          </a:r>
          <a:r>
            <a:rPr lang="en-US" sz="2400" b="0" kern="1200" spc="-30" dirty="0">
              <a:effectLst/>
              <a:latin typeface="Calibri"/>
              <a:cs typeface="Calibri"/>
            </a:rPr>
            <a:t>requirements </a:t>
          </a:r>
          <a:r>
            <a:rPr lang="en-US" sz="2400" b="0" kern="1200" spc="-25" dirty="0">
              <a:effectLst/>
              <a:latin typeface="Calibri"/>
              <a:cs typeface="Calibri"/>
            </a:rPr>
            <a:t>to </a:t>
          </a:r>
          <a:r>
            <a:rPr lang="en-US" sz="2400" b="0" kern="1200" spc="-5" dirty="0">
              <a:effectLst/>
              <a:latin typeface="Calibri"/>
              <a:cs typeface="Calibri"/>
            </a:rPr>
            <a:t>be in </a:t>
          </a:r>
          <a:r>
            <a:rPr lang="en-US" sz="2400" b="0" kern="1200" dirty="0">
              <a:effectLst/>
              <a:latin typeface="Calibri"/>
              <a:cs typeface="Calibri"/>
            </a:rPr>
            <a:t>TRIM</a:t>
          </a:r>
          <a:r>
            <a:rPr lang="en-US" sz="2400" b="0" kern="1200" spc="10" dirty="0">
              <a:effectLst/>
              <a:latin typeface="Calibri"/>
              <a:cs typeface="Calibri"/>
            </a:rPr>
            <a:t> </a:t>
          </a:r>
          <a:r>
            <a:rPr lang="en-US" sz="2400" b="0" kern="1200" spc="-20" dirty="0">
              <a:effectLst/>
              <a:latin typeface="Calibri"/>
              <a:cs typeface="Calibri"/>
            </a:rPr>
            <a:t>compliance</a:t>
          </a:r>
          <a:endParaRPr lang="en-US" sz="2400" b="0" kern="1200" dirty="0">
            <a:effectLst/>
            <a:latin typeface="Calibri"/>
            <a:cs typeface="Calibri"/>
          </a:endParaRPr>
        </a:p>
        <a:p>
          <a:pPr marL="228600" lvl="1" indent="-228600" algn="l" defTabSz="1066800">
            <a:lnSpc>
              <a:spcPct val="90000"/>
            </a:lnSpc>
            <a:spcBef>
              <a:spcPct val="0"/>
            </a:spcBef>
            <a:spcAft>
              <a:spcPct val="20000"/>
            </a:spcAft>
            <a:buChar char="••"/>
          </a:pPr>
          <a:r>
            <a:rPr lang="en-US" sz="2400" kern="1200" spc="-10" dirty="0">
              <a:latin typeface="Calibri"/>
              <a:cs typeface="Calibri"/>
            </a:rPr>
            <a:t>Department </a:t>
          </a:r>
          <a:r>
            <a:rPr lang="en-US" sz="2400" kern="1200" spc="-5" dirty="0">
              <a:latin typeface="Calibri"/>
              <a:cs typeface="Calibri"/>
            </a:rPr>
            <a:t>of </a:t>
          </a:r>
          <a:r>
            <a:rPr lang="en-US" sz="2400" kern="1200" spc="-30" dirty="0">
              <a:latin typeface="Calibri"/>
              <a:cs typeface="Calibri"/>
            </a:rPr>
            <a:t>Revenue </a:t>
          </a:r>
          <a:r>
            <a:rPr lang="en-US" sz="2400" kern="1200" spc="-5" dirty="0">
              <a:latin typeface="Calibri"/>
              <a:cs typeface="Calibri"/>
            </a:rPr>
            <a:t>is </a:t>
          </a:r>
          <a:r>
            <a:rPr lang="en-US" sz="2400" kern="1200" spc="-10" dirty="0">
              <a:latin typeface="Calibri"/>
              <a:cs typeface="Calibri"/>
            </a:rPr>
            <a:t>responsible </a:t>
          </a:r>
          <a:r>
            <a:rPr lang="en-US" sz="2400" kern="1200" spc="-30" dirty="0">
              <a:latin typeface="Calibri"/>
              <a:cs typeface="Calibri"/>
            </a:rPr>
            <a:t>for  enforcing </a:t>
          </a:r>
          <a:r>
            <a:rPr lang="en-US" sz="2400" kern="1200" spc="-20" dirty="0">
              <a:latin typeface="Calibri"/>
              <a:cs typeface="Calibri"/>
            </a:rPr>
            <a:t>compliance </a:t>
          </a:r>
          <a:r>
            <a:rPr lang="en-US" sz="2400" kern="1200" spc="-5" dirty="0">
              <a:latin typeface="Calibri"/>
              <a:cs typeface="Calibri"/>
            </a:rPr>
            <a:t>of the </a:t>
          </a:r>
          <a:r>
            <a:rPr lang="en-US" sz="2400" kern="1200" dirty="0">
              <a:latin typeface="Calibri"/>
              <a:cs typeface="Calibri"/>
            </a:rPr>
            <a:t>TRIM </a:t>
          </a:r>
          <a:r>
            <a:rPr lang="en-US" sz="2400" kern="1200" spc="-25" dirty="0">
              <a:latin typeface="Calibri"/>
              <a:cs typeface="Calibri"/>
            </a:rPr>
            <a:t>(property </a:t>
          </a:r>
          <a:r>
            <a:rPr lang="en-US" sz="2400" kern="1200" spc="-40" dirty="0">
              <a:latin typeface="Calibri"/>
              <a:cs typeface="Calibri"/>
            </a:rPr>
            <a:t>tax </a:t>
          </a:r>
          <a:r>
            <a:rPr lang="en-US" sz="2400" kern="1200" spc="-5" dirty="0">
              <a:latin typeface="Calibri"/>
              <a:cs typeface="Calibri"/>
            </a:rPr>
            <a:t>ad </a:t>
          </a:r>
          <a:r>
            <a:rPr lang="en-US" sz="2400" kern="1200" spc="-25" dirty="0">
              <a:latin typeface="Calibri"/>
              <a:cs typeface="Calibri"/>
            </a:rPr>
            <a:t>valorem)</a:t>
          </a:r>
          <a:r>
            <a:rPr lang="en-US" sz="2400" kern="1200" spc="-170" dirty="0">
              <a:latin typeface="Calibri"/>
              <a:cs typeface="Calibri"/>
            </a:rPr>
            <a:t> </a:t>
          </a:r>
          <a:r>
            <a:rPr lang="en-US" sz="2400" kern="1200" spc="-25" dirty="0">
              <a:latin typeface="Calibri"/>
              <a:cs typeface="Calibri"/>
            </a:rPr>
            <a:t>process</a:t>
          </a:r>
          <a:endParaRPr lang="en-US" sz="2400" kern="1200" dirty="0">
            <a:latin typeface="Calibri"/>
            <a:cs typeface="Calibri"/>
          </a:endParaRPr>
        </a:p>
      </dsp:txBody>
      <dsp:txXfrm>
        <a:off x="0" y="891562"/>
        <a:ext cx="7239000" cy="367632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345A7-171D-40DA-9394-6B4731593AA6}">
      <dsp:nvSpPr>
        <dsp:cNvPr id="0" name=""/>
        <dsp:cNvSpPr/>
      </dsp:nvSpPr>
      <dsp:spPr>
        <a:xfrm>
          <a:off x="0" y="23897"/>
          <a:ext cx="62484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spc="-20" dirty="0">
              <a:effectLst>
                <a:outerShdw blurRad="38100" dist="38100" dir="2700000" algn="tl">
                  <a:srgbClr val="000000">
                    <a:alpha val="43137"/>
                  </a:srgbClr>
                </a:outerShdw>
              </a:effectLst>
              <a:latin typeface="Calibri"/>
              <a:cs typeface="Calibri"/>
            </a:rPr>
            <a:t>Rolled-Back</a:t>
          </a:r>
          <a:r>
            <a:rPr lang="en-US" sz="3100" b="1" kern="1200" spc="-155" dirty="0">
              <a:effectLst>
                <a:outerShdw blurRad="38100" dist="38100" dir="2700000" algn="tl">
                  <a:srgbClr val="000000">
                    <a:alpha val="43137"/>
                  </a:srgbClr>
                </a:outerShdw>
              </a:effectLst>
              <a:latin typeface="Calibri"/>
              <a:cs typeface="Calibri"/>
            </a:rPr>
            <a:t> </a:t>
          </a:r>
          <a:r>
            <a:rPr lang="en-US" sz="3100" b="1" kern="1200" spc="-25" dirty="0">
              <a:effectLst>
                <a:outerShdw blurRad="38100" dist="38100" dir="2700000" algn="tl">
                  <a:srgbClr val="000000">
                    <a:alpha val="43137"/>
                  </a:srgbClr>
                </a:outerShdw>
              </a:effectLst>
              <a:latin typeface="Calibri"/>
              <a:cs typeface="Calibri"/>
            </a:rPr>
            <a:t>Rate</a:t>
          </a:r>
          <a:endParaRPr lang="en-US" sz="3100" b="1" kern="1200" dirty="0">
            <a:effectLst>
              <a:outerShdw blurRad="38100" dist="38100" dir="2700000" algn="tl">
                <a:srgbClr val="000000">
                  <a:alpha val="43137"/>
                </a:srgbClr>
              </a:outerShdw>
            </a:effectLst>
          </a:endParaRPr>
        </a:p>
      </dsp:txBody>
      <dsp:txXfrm>
        <a:off x="36296" y="60193"/>
        <a:ext cx="6175808" cy="670943"/>
      </dsp:txXfrm>
    </dsp:sp>
    <dsp:sp modelId="{CE231928-2488-4CE9-B9A3-03FA4805A6D5}">
      <dsp:nvSpPr>
        <dsp:cNvPr id="0" name=""/>
        <dsp:cNvSpPr/>
      </dsp:nvSpPr>
      <dsp:spPr>
        <a:xfrm>
          <a:off x="0" y="767432"/>
          <a:ext cx="6248400" cy="327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87"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5" dirty="0">
              <a:latin typeface="Calibri"/>
              <a:cs typeface="Calibri"/>
            </a:rPr>
            <a:t>The </a:t>
          </a:r>
          <a:r>
            <a:rPr lang="en-US" sz="2400" kern="1200" spc="-10" dirty="0">
              <a:latin typeface="Calibri"/>
              <a:cs typeface="Calibri"/>
            </a:rPr>
            <a:t>millage </a:t>
          </a:r>
          <a:r>
            <a:rPr lang="en-US" sz="2400" kern="1200" spc="-50" dirty="0">
              <a:latin typeface="Calibri"/>
              <a:cs typeface="Calibri"/>
            </a:rPr>
            <a:t>rate </a:t>
          </a:r>
          <a:r>
            <a:rPr lang="en-US" sz="2400" kern="1200" spc="-5" dirty="0">
              <a:latin typeface="Calibri"/>
              <a:cs typeface="Calibri"/>
            </a:rPr>
            <a:t>necessary </a:t>
          </a:r>
          <a:r>
            <a:rPr lang="en-US" sz="2400" kern="1200" spc="-25" dirty="0">
              <a:latin typeface="Calibri"/>
              <a:cs typeface="Calibri"/>
            </a:rPr>
            <a:t>to raise, in </a:t>
          </a:r>
          <a:r>
            <a:rPr lang="en-US" sz="2400" kern="1200" spc="-5" dirty="0">
              <a:latin typeface="Calibri"/>
              <a:cs typeface="Calibri"/>
            </a:rPr>
            <a:t>the </a:t>
          </a:r>
          <a:r>
            <a:rPr lang="en-US" sz="2400" kern="1200" spc="-30" dirty="0">
              <a:latin typeface="Calibri"/>
              <a:cs typeface="Calibri"/>
            </a:rPr>
            <a:t>aggregate, </a:t>
          </a:r>
          <a:r>
            <a:rPr lang="en-US" sz="2400" kern="1200" spc="-5" dirty="0">
              <a:latin typeface="Calibri"/>
              <a:cs typeface="Calibri"/>
            </a:rPr>
            <a:t>the same </a:t>
          </a:r>
          <a:r>
            <a:rPr lang="en-US" sz="2400" kern="1200" spc="-20" dirty="0">
              <a:latin typeface="Calibri"/>
              <a:cs typeface="Calibri"/>
            </a:rPr>
            <a:t>amount </a:t>
          </a:r>
          <a:r>
            <a:rPr lang="en-US" sz="2400" kern="1200" spc="-5" dirty="0">
              <a:latin typeface="Calibri"/>
              <a:cs typeface="Calibri"/>
            </a:rPr>
            <a:t>of </a:t>
          </a:r>
          <a:r>
            <a:rPr lang="en-US" sz="2400" kern="1200" spc="-20" dirty="0">
              <a:latin typeface="Calibri"/>
              <a:cs typeface="Calibri"/>
            </a:rPr>
            <a:t>money </a:t>
          </a:r>
          <a:r>
            <a:rPr lang="en-US" sz="2400" kern="1200" spc="-5" dirty="0">
              <a:latin typeface="Calibri"/>
              <a:cs typeface="Calibri"/>
            </a:rPr>
            <a:t>this </a:t>
          </a:r>
          <a:r>
            <a:rPr lang="en-US" sz="2400" kern="1200" spc="-25" dirty="0">
              <a:latin typeface="Calibri"/>
              <a:cs typeface="Calibri"/>
            </a:rPr>
            <a:t>year </a:t>
          </a:r>
          <a:r>
            <a:rPr lang="en-US" sz="2400" kern="1200" spc="-20" dirty="0">
              <a:latin typeface="Calibri"/>
              <a:cs typeface="Calibri"/>
            </a:rPr>
            <a:t>from </a:t>
          </a:r>
          <a:r>
            <a:rPr lang="en-US" sz="2400" kern="1200" spc="-15" dirty="0">
              <a:latin typeface="Calibri"/>
              <a:cs typeface="Calibri"/>
            </a:rPr>
            <a:t>the </a:t>
          </a:r>
          <a:r>
            <a:rPr lang="en-US" sz="2400" kern="1200" spc="-50" dirty="0">
              <a:latin typeface="Calibri"/>
              <a:cs typeface="Calibri"/>
            </a:rPr>
            <a:t>taxpayers </a:t>
          </a:r>
          <a:r>
            <a:rPr lang="en-US" sz="2400" kern="1200" spc="-5" dirty="0">
              <a:latin typeface="Calibri"/>
              <a:cs typeface="Calibri"/>
            </a:rPr>
            <a:t>on </a:t>
          </a:r>
          <a:r>
            <a:rPr lang="en-US" sz="2400" kern="1200" spc="-15" dirty="0">
              <a:latin typeface="Calibri"/>
              <a:cs typeface="Calibri"/>
            </a:rPr>
            <a:t>last </a:t>
          </a:r>
          <a:r>
            <a:rPr lang="en-US" sz="2400" kern="1200" spc="-30" dirty="0">
              <a:latin typeface="Calibri"/>
              <a:cs typeface="Calibri"/>
            </a:rPr>
            <a:t>year’s tax roll </a:t>
          </a:r>
          <a:r>
            <a:rPr lang="en-US" sz="2400" kern="1200" spc="-20" dirty="0">
              <a:latin typeface="Calibri"/>
              <a:cs typeface="Calibri"/>
            </a:rPr>
            <a:t>that </a:t>
          </a:r>
          <a:r>
            <a:rPr lang="en-US" sz="2400" kern="1200" spc="-15" dirty="0">
              <a:latin typeface="Calibri"/>
              <a:cs typeface="Calibri"/>
            </a:rPr>
            <a:t>was raised </a:t>
          </a:r>
          <a:r>
            <a:rPr lang="en-US" sz="2400" kern="1200" spc="-5" dirty="0">
              <a:latin typeface="Calibri"/>
              <a:cs typeface="Calibri"/>
            </a:rPr>
            <a:t>a </a:t>
          </a:r>
          <a:r>
            <a:rPr lang="en-US" sz="2400" kern="1200" spc="-25" dirty="0">
              <a:latin typeface="Calibri"/>
              <a:cs typeface="Calibri"/>
            </a:rPr>
            <a:t>year </a:t>
          </a:r>
          <a:r>
            <a:rPr lang="en-US" sz="2400" kern="1200" spc="-20" dirty="0">
              <a:latin typeface="Calibri"/>
              <a:cs typeface="Calibri"/>
            </a:rPr>
            <a:t>ago </a:t>
          </a:r>
          <a:r>
            <a:rPr lang="en-US" sz="2400" kern="1200" spc="-40" dirty="0">
              <a:latin typeface="Calibri"/>
              <a:cs typeface="Calibri"/>
            </a:rPr>
            <a:t>(excludes </a:t>
          </a:r>
          <a:r>
            <a:rPr lang="en-US" sz="2400" kern="1200" spc="-20" dirty="0">
              <a:latin typeface="Calibri"/>
              <a:cs typeface="Calibri"/>
            </a:rPr>
            <a:t>new</a:t>
          </a:r>
          <a:r>
            <a:rPr lang="en-US" sz="2400" kern="1200" spc="55" dirty="0">
              <a:latin typeface="Calibri"/>
              <a:cs typeface="Calibri"/>
            </a:rPr>
            <a:t> </a:t>
          </a:r>
          <a:r>
            <a:rPr lang="en-US" sz="2400" kern="1200" spc="-20" dirty="0">
              <a:latin typeface="Calibri"/>
              <a:cs typeface="Calibri"/>
            </a:rPr>
            <a:t>construction)</a:t>
          </a: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10" dirty="0">
              <a:latin typeface="Calibri"/>
              <a:cs typeface="Calibri"/>
            </a:rPr>
            <a:t>Levying </a:t>
          </a:r>
          <a:r>
            <a:rPr lang="en-US" sz="2400" kern="1200" spc="-5" dirty="0">
              <a:latin typeface="Calibri"/>
              <a:cs typeface="Calibri"/>
            </a:rPr>
            <a:t>a </a:t>
          </a:r>
          <a:r>
            <a:rPr lang="en-US" sz="2400" kern="1200" spc="-10" dirty="0">
              <a:latin typeface="Calibri"/>
              <a:cs typeface="Calibri"/>
            </a:rPr>
            <a:t>millage </a:t>
          </a:r>
          <a:r>
            <a:rPr lang="en-US" sz="2400" kern="1200" spc="-50" dirty="0">
              <a:latin typeface="Calibri"/>
              <a:cs typeface="Calibri"/>
            </a:rPr>
            <a:t>rate </a:t>
          </a:r>
          <a:r>
            <a:rPr lang="en-US" sz="2400" kern="1200" spc="-5" dirty="0">
              <a:latin typeface="Calibri"/>
              <a:cs typeface="Calibri"/>
            </a:rPr>
            <a:t>higher than the </a:t>
          </a:r>
          <a:r>
            <a:rPr lang="en-US" sz="2400" kern="1200" spc="-25" dirty="0">
              <a:latin typeface="Calibri"/>
              <a:cs typeface="Calibri"/>
            </a:rPr>
            <a:t>rolled-back </a:t>
          </a:r>
          <a:r>
            <a:rPr lang="en-US" sz="2400" kern="1200" spc="-50" dirty="0">
              <a:latin typeface="Calibri"/>
              <a:cs typeface="Calibri"/>
            </a:rPr>
            <a:t>rate </a:t>
          </a:r>
          <a:r>
            <a:rPr lang="en-US" sz="2400" kern="1200" spc="-30" dirty="0">
              <a:latin typeface="Calibri"/>
              <a:cs typeface="Calibri"/>
            </a:rPr>
            <a:t>requires </a:t>
          </a:r>
          <a:r>
            <a:rPr lang="en-US" sz="2400" kern="1200" spc="-5" dirty="0">
              <a:latin typeface="Calibri"/>
              <a:cs typeface="Calibri"/>
            </a:rPr>
            <a:t>the </a:t>
          </a:r>
          <a:r>
            <a:rPr lang="en-US" sz="2400" kern="1200" spc="-30" dirty="0">
              <a:latin typeface="Calibri"/>
              <a:cs typeface="Calibri"/>
            </a:rPr>
            <a:t>taxing </a:t>
          </a:r>
          <a:r>
            <a:rPr lang="en-US" sz="2400" kern="1200" spc="-5" dirty="0">
              <a:latin typeface="Calibri"/>
              <a:cs typeface="Calibri"/>
            </a:rPr>
            <a:t>authority </a:t>
          </a:r>
          <a:r>
            <a:rPr lang="en-US" sz="2400" kern="1200" spc="-25" dirty="0">
              <a:latin typeface="Calibri"/>
              <a:cs typeface="Calibri"/>
            </a:rPr>
            <a:t>to </a:t>
          </a:r>
          <a:r>
            <a:rPr lang="en-US" sz="2400" kern="1200" spc="-10" dirty="0">
              <a:latin typeface="Calibri"/>
              <a:cs typeface="Calibri"/>
            </a:rPr>
            <a:t>advertise </a:t>
          </a:r>
          <a:r>
            <a:rPr lang="en-US" sz="2400" kern="1200" spc="-5" dirty="0">
              <a:latin typeface="Calibri"/>
              <a:cs typeface="Calibri"/>
            </a:rPr>
            <a:t>a </a:t>
          </a:r>
          <a:r>
            <a:rPr lang="en-US" sz="2400" kern="1200" spc="-30" dirty="0">
              <a:latin typeface="Calibri"/>
              <a:cs typeface="Calibri"/>
            </a:rPr>
            <a:t>tax</a:t>
          </a:r>
          <a:r>
            <a:rPr lang="en-US" sz="2400" kern="1200" spc="-229" dirty="0">
              <a:latin typeface="Calibri"/>
              <a:cs typeface="Calibri"/>
            </a:rPr>
            <a:t> </a:t>
          </a:r>
          <a:r>
            <a:rPr lang="en-US" sz="2400" kern="1200" spc="-20" dirty="0">
              <a:latin typeface="Calibri"/>
              <a:cs typeface="Calibri"/>
            </a:rPr>
            <a:t>increase</a:t>
          </a:r>
          <a:endParaRPr lang="en-US" sz="2400" kern="1200" dirty="0">
            <a:latin typeface="Calibri"/>
            <a:cs typeface="Calibri"/>
          </a:endParaRPr>
        </a:p>
      </dsp:txBody>
      <dsp:txXfrm>
        <a:off x="0" y="767432"/>
        <a:ext cx="6248400" cy="327267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CB8C7-04F4-411E-B9BB-EFAA2E41AFE3}">
      <dsp:nvSpPr>
        <dsp:cNvPr id="0" name=""/>
        <dsp:cNvSpPr/>
      </dsp:nvSpPr>
      <dsp:spPr>
        <a:xfrm>
          <a:off x="0" y="2254"/>
          <a:ext cx="8763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B3289-A00C-4350-8412-359914940478}">
      <dsp:nvSpPr>
        <dsp:cNvPr id="0" name=""/>
        <dsp:cNvSpPr/>
      </dsp:nvSpPr>
      <dsp:spPr>
        <a:xfrm>
          <a:off x="0" y="2254"/>
          <a:ext cx="3529392" cy="461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spc="-85" dirty="0">
              <a:solidFill>
                <a:schemeClr val="tx2"/>
              </a:solidFill>
              <a:latin typeface="Calibri"/>
              <a:cs typeface="Calibri"/>
            </a:rPr>
            <a:t>Truth </a:t>
          </a:r>
          <a:r>
            <a:rPr lang="en-US" sz="2800" b="1" kern="1200" dirty="0">
              <a:solidFill>
                <a:schemeClr val="tx2"/>
              </a:solidFill>
              <a:latin typeface="Calibri"/>
              <a:cs typeface="Calibri"/>
            </a:rPr>
            <a:t>in </a:t>
          </a:r>
          <a:r>
            <a:rPr lang="en-US" sz="2800" b="1" kern="1200" spc="-5" dirty="0">
              <a:solidFill>
                <a:schemeClr val="tx2"/>
              </a:solidFill>
              <a:latin typeface="Calibri"/>
              <a:cs typeface="Calibri"/>
            </a:rPr>
            <a:t>Millage </a:t>
          </a:r>
          <a:r>
            <a:rPr lang="en-US" sz="2800" b="1" kern="1200" dirty="0">
              <a:solidFill>
                <a:schemeClr val="tx2"/>
              </a:solidFill>
              <a:latin typeface="Calibri"/>
              <a:cs typeface="Calibri"/>
            </a:rPr>
            <a:t>(TRIM)</a:t>
          </a:r>
          <a:r>
            <a:rPr lang="en-US" sz="2800" b="1" kern="1200" spc="-10" dirty="0">
              <a:solidFill>
                <a:schemeClr val="tx2"/>
              </a:solidFill>
              <a:latin typeface="Calibri"/>
              <a:cs typeface="Calibri"/>
            </a:rPr>
            <a:t> </a:t>
          </a:r>
          <a:r>
            <a:rPr lang="en-US" sz="2800" b="1" kern="1200" spc="-20" dirty="0">
              <a:solidFill>
                <a:schemeClr val="tx2"/>
              </a:solidFill>
              <a:latin typeface="Calibri"/>
              <a:cs typeface="Calibri"/>
            </a:rPr>
            <a:t>Process:</a:t>
          </a:r>
          <a:endParaRPr lang="en-US" sz="2800" b="1" kern="1200" dirty="0">
            <a:solidFill>
              <a:schemeClr val="tx2"/>
            </a:solidFill>
            <a:effectLst>
              <a:outerShdw blurRad="38100" dist="38100" dir="2700000" algn="tl">
                <a:srgbClr val="000000">
                  <a:alpha val="43137"/>
                </a:srgbClr>
              </a:outerShdw>
            </a:effectLst>
          </a:endParaRPr>
        </a:p>
      </dsp:txBody>
      <dsp:txXfrm>
        <a:off x="0" y="2254"/>
        <a:ext cx="3529392" cy="4613527"/>
      </dsp:txXfrm>
    </dsp:sp>
    <dsp:sp modelId="{60897067-0B85-4819-83CA-1E00CD263EB9}">
      <dsp:nvSpPr>
        <dsp:cNvPr id="0" name=""/>
        <dsp:cNvSpPr/>
      </dsp:nvSpPr>
      <dsp:spPr>
        <a:xfrm>
          <a:off x="3627463" y="74341"/>
          <a:ext cx="5132345" cy="144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110" dirty="0">
              <a:latin typeface="Calibri"/>
              <a:cs typeface="Calibri"/>
            </a:rPr>
            <a:t>Tax </a:t>
          </a:r>
          <a:r>
            <a:rPr lang="en-US" sz="2400" kern="1200" spc="-40" dirty="0">
              <a:latin typeface="Calibri"/>
              <a:cs typeface="Calibri"/>
            </a:rPr>
            <a:t>revenue </a:t>
          </a:r>
          <a:r>
            <a:rPr lang="en-US" sz="2400" kern="1200" spc="-5" dirty="0">
              <a:latin typeface="Calibri"/>
              <a:cs typeface="Calibri"/>
            </a:rPr>
            <a:t>is based on </a:t>
          </a:r>
          <a:r>
            <a:rPr lang="en-US" sz="2400" kern="1200" spc="-10" dirty="0">
              <a:latin typeface="Calibri"/>
              <a:cs typeface="Calibri"/>
            </a:rPr>
            <a:t>Certification </a:t>
          </a:r>
          <a:r>
            <a:rPr lang="en-US" sz="2400" kern="1200" spc="-5" dirty="0">
              <a:latin typeface="Calibri"/>
              <a:cs typeface="Calibri"/>
            </a:rPr>
            <a:t>of </a:t>
          </a:r>
          <a:r>
            <a:rPr lang="en-US" sz="2400" kern="1200" spc="-70" dirty="0">
              <a:latin typeface="Calibri"/>
              <a:cs typeface="Calibri"/>
            </a:rPr>
            <a:t>Value  </a:t>
          </a:r>
          <a:r>
            <a:rPr lang="en-US" sz="2400" kern="1200" spc="-30" dirty="0">
              <a:latin typeface="Calibri"/>
              <a:cs typeface="Calibri"/>
            </a:rPr>
            <a:t>provided </a:t>
          </a:r>
          <a:r>
            <a:rPr lang="en-US" sz="2400" kern="1200" spc="-25" dirty="0">
              <a:latin typeface="Calibri"/>
              <a:cs typeface="Calibri"/>
            </a:rPr>
            <a:t>by </a:t>
          </a:r>
          <a:r>
            <a:rPr lang="en-US" sz="2400" kern="1200" spc="-5" dirty="0">
              <a:latin typeface="Calibri"/>
              <a:cs typeface="Calibri"/>
            </a:rPr>
            <a:t>the </a:t>
          </a:r>
          <a:r>
            <a:rPr lang="en-US" sz="2400" kern="1200" spc="-25" dirty="0">
              <a:latin typeface="Calibri"/>
              <a:cs typeface="Calibri"/>
            </a:rPr>
            <a:t>Property Appraiser </a:t>
          </a:r>
          <a:r>
            <a:rPr lang="en-US" sz="2400" kern="1200" spc="-5" dirty="0">
              <a:latin typeface="Calibri"/>
              <a:cs typeface="Calibri"/>
            </a:rPr>
            <a:t>and is </a:t>
          </a:r>
          <a:r>
            <a:rPr lang="en-US" sz="2400" kern="1200" spc="-15" dirty="0">
              <a:latin typeface="Calibri"/>
              <a:cs typeface="Calibri"/>
            </a:rPr>
            <a:t>the </a:t>
          </a:r>
          <a:r>
            <a:rPr lang="en-US" sz="2400" kern="1200" spc="-25" dirty="0">
              <a:latin typeface="Calibri"/>
              <a:cs typeface="Calibri"/>
            </a:rPr>
            <a:t>valuation </a:t>
          </a:r>
          <a:r>
            <a:rPr lang="en-US" sz="2400" kern="1200" spc="-5" dirty="0">
              <a:latin typeface="Calibri"/>
              <a:cs typeface="Calibri"/>
            </a:rPr>
            <a:t>of the </a:t>
          </a:r>
          <a:r>
            <a:rPr lang="en-US" sz="2400" kern="1200" spc="-30" dirty="0">
              <a:latin typeface="Calibri"/>
              <a:cs typeface="Calibri"/>
            </a:rPr>
            <a:t>taxable </a:t>
          </a:r>
          <a:r>
            <a:rPr lang="en-US" sz="2400" kern="1200" spc="-25" dirty="0">
              <a:latin typeface="Calibri"/>
              <a:cs typeface="Calibri"/>
            </a:rPr>
            <a:t>value </a:t>
          </a:r>
          <a:r>
            <a:rPr lang="en-US" sz="2400" kern="1200" spc="-5" dirty="0">
              <a:latin typeface="Calibri"/>
              <a:cs typeface="Calibri"/>
            </a:rPr>
            <a:t>within </a:t>
          </a:r>
          <a:r>
            <a:rPr lang="en-US" sz="2400" kern="1200" spc="-15" dirty="0">
              <a:latin typeface="Calibri"/>
              <a:cs typeface="Calibri"/>
            </a:rPr>
            <a:t>the  </a:t>
          </a:r>
          <a:r>
            <a:rPr lang="en-US" sz="2400" kern="1200" spc="-5" dirty="0">
              <a:latin typeface="Calibri"/>
              <a:cs typeface="Calibri"/>
            </a:rPr>
            <a:t>jurisdiction</a:t>
          </a:r>
          <a:endParaRPr lang="en-US" sz="2400" kern="1200" dirty="0">
            <a:latin typeface="Calibri"/>
            <a:cs typeface="Calibri"/>
          </a:endParaRPr>
        </a:p>
      </dsp:txBody>
      <dsp:txXfrm>
        <a:off x="3627463" y="74341"/>
        <a:ext cx="5132345" cy="1441727"/>
      </dsp:txXfrm>
    </dsp:sp>
    <dsp:sp modelId="{3B74A90F-6F84-4296-9701-E4B021E7E930}">
      <dsp:nvSpPr>
        <dsp:cNvPr id="0" name=""/>
        <dsp:cNvSpPr/>
      </dsp:nvSpPr>
      <dsp:spPr>
        <a:xfrm>
          <a:off x="3529392" y="1516068"/>
          <a:ext cx="52304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C91AF-86C7-4CB1-9B22-423750A58BF3}">
      <dsp:nvSpPr>
        <dsp:cNvPr id="0" name=""/>
        <dsp:cNvSpPr/>
      </dsp:nvSpPr>
      <dsp:spPr>
        <a:xfrm>
          <a:off x="3627463" y="1588154"/>
          <a:ext cx="5132345" cy="144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30" dirty="0">
              <a:latin typeface="Calibri"/>
              <a:cs typeface="Calibri"/>
            </a:rPr>
            <a:t>Requires taxing </a:t>
          </a:r>
          <a:r>
            <a:rPr lang="en-US" sz="2400" kern="1200" spc="-5" dirty="0">
              <a:latin typeface="Calibri"/>
              <a:cs typeface="Calibri"/>
            </a:rPr>
            <a:t>authorities </a:t>
          </a:r>
          <a:r>
            <a:rPr lang="en-US" sz="2400" kern="1200" spc="-25" dirty="0">
              <a:latin typeface="Calibri"/>
              <a:cs typeface="Calibri"/>
            </a:rPr>
            <a:t>to </a:t>
          </a:r>
          <a:r>
            <a:rPr lang="en-US" sz="2400" kern="1200" spc="-30" dirty="0">
              <a:latin typeface="Calibri"/>
              <a:cs typeface="Calibri"/>
            </a:rPr>
            <a:t>utilize </a:t>
          </a:r>
          <a:r>
            <a:rPr lang="en-US" sz="2400" kern="1200" spc="-5" dirty="0">
              <a:latin typeface="Calibri"/>
              <a:cs typeface="Calibri"/>
            </a:rPr>
            <a:t>a </a:t>
          </a:r>
          <a:r>
            <a:rPr lang="en-US" sz="2400" kern="1200" spc="-10" dirty="0">
              <a:latin typeface="Calibri"/>
              <a:cs typeface="Calibri"/>
            </a:rPr>
            <a:t>minimum </a:t>
          </a:r>
          <a:r>
            <a:rPr lang="en-US" sz="2400" kern="1200" spc="-5" dirty="0">
              <a:latin typeface="Calibri"/>
              <a:cs typeface="Calibri"/>
            </a:rPr>
            <a:t>of  95% of the certified </a:t>
          </a:r>
          <a:r>
            <a:rPr lang="en-US" sz="2400" kern="1200" spc="-30" dirty="0">
              <a:latin typeface="Calibri"/>
              <a:cs typeface="Calibri"/>
            </a:rPr>
            <a:t>taxable</a:t>
          </a:r>
          <a:r>
            <a:rPr lang="en-US" sz="2400" kern="1200" spc="-204" dirty="0">
              <a:latin typeface="Calibri"/>
              <a:cs typeface="Calibri"/>
            </a:rPr>
            <a:t> </a:t>
          </a:r>
          <a:r>
            <a:rPr lang="en-US" sz="2400" kern="1200" spc="-25" dirty="0">
              <a:latin typeface="Calibri"/>
              <a:cs typeface="Calibri"/>
            </a:rPr>
            <a:t>value</a:t>
          </a:r>
          <a:endParaRPr lang="en-US" sz="2400" kern="1200" dirty="0">
            <a:latin typeface="Calibri"/>
            <a:cs typeface="Calibri"/>
          </a:endParaRPr>
        </a:p>
      </dsp:txBody>
      <dsp:txXfrm>
        <a:off x="3627463" y="1588154"/>
        <a:ext cx="5132345" cy="1441727"/>
      </dsp:txXfrm>
    </dsp:sp>
    <dsp:sp modelId="{B4C021A8-3959-49AB-8E4C-25ABA48B06F6}">
      <dsp:nvSpPr>
        <dsp:cNvPr id="0" name=""/>
        <dsp:cNvSpPr/>
      </dsp:nvSpPr>
      <dsp:spPr>
        <a:xfrm>
          <a:off x="3529392" y="3029882"/>
          <a:ext cx="52304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5F43DF-4861-48F5-9416-78FF3F243AC8}">
      <dsp:nvSpPr>
        <dsp:cNvPr id="0" name=""/>
        <dsp:cNvSpPr/>
      </dsp:nvSpPr>
      <dsp:spPr>
        <a:xfrm>
          <a:off x="3627463" y="3101968"/>
          <a:ext cx="5132345" cy="144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30" dirty="0">
              <a:latin typeface="Calibri"/>
              <a:cs typeface="Calibri"/>
            </a:rPr>
            <a:t>Requires </a:t>
          </a:r>
          <a:r>
            <a:rPr lang="en-US" sz="2400" kern="1200" spc="-10" dirty="0">
              <a:latin typeface="Calibri"/>
              <a:cs typeface="Calibri"/>
            </a:rPr>
            <a:t>two public </a:t>
          </a:r>
          <a:r>
            <a:rPr lang="en-US" sz="2400" kern="1200" spc="-5" dirty="0">
              <a:latin typeface="Calibri"/>
              <a:cs typeface="Calibri"/>
            </a:rPr>
            <a:t>hearings </a:t>
          </a:r>
          <a:r>
            <a:rPr lang="en-US" sz="2400" kern="1200" spc="-30" dirty="0">
              <a:latin typeface="Calibri"/>
              <a:cs typeface="Calibri"/>
            </a:rPr>
            <a:t>for </a:t>
          </a:r>
          <a:r>
            <a:rPr lang="en-US" sz="2400" kern="1200" spc="-5" dirty="0">
              <a:latin typeface="Calibri"/>
              <a:cs typeface="Calibri"/>
            </a:rPr>
            <a:t>open discussion  of </a:t>
          </a:r>
          <a:r>
            <a:rPr lang="en-US" sz="2400" kern="1200" spc="-10" dirty="0">
              <a:latin typeface="Calibri"/>
              <a:cs typeface="Calibri"/>
            </a:rPr>
            <a:t>millage </a:t>
          </a:r>
          <a:r>
            <a:rPr lang="en-US" sz="2400" kern="1200" spc="-45" dirty="0">
              <a:latin typeface="Calibri"/>
              <a:cs typeface="Calibri"/>
            </a:rPr>
            <a:t>rates </a:t>
          </a:r>
          <a:r>
            <a:rPr lang="en-US" sz="2400" kern="1200" spc="-5" dirty="0">
              <a:latin typeface="Calibri"/>
              <a:cs typeface="Calibri"/>
            </a:rPr>
            <a:t>and</a:t>
          </a:r>
          <a:r>
            <a:rPr lang="en-US" sz="2400" kern="1200" spc="-175" dirty="0">
              <a:latin typeface="Calibri"/>
              <a:cs typeface="Calibri"/>
            </a:rPr>
            <a:t> </a:t>
          </a:r>
          <a:r>
            <a:rPr lang="en-US" sz="2400" kern="1200" spc="-25" dirty="0">
              <a:latin typeface="Calibri"/>
              <a:cs typeface="Calibri"/>
            </a:rPr>
            <a:t>budgets</a:t>
          </a:r>
          <a:endParaRPr lang="en-US" sz="2400" kern="1200" dirty="0">
            <a:latin typeface="Calibri"/>
            <a:cs typeface="Calibri"/>
          </a:endParaRPr>
        </a:p>
      </dsp:txBody>
      <dsp:txXfrm>
        <a:off x="3627463" y="3101968"/>
        <a:ext cx="5132345" cy="1441727"/>
      </dsp:txXfrm>
    </dsp:sp>
    <dsp:sp modelId="{82DB0494-DA37-49A6-A37E-4D763E5BBCBD}">
      <dsp:nvSpPr>
        <dsp:cNvPr id="0" name=""/>
        <dsp:cNvSpPr/>
      </dsp:nvSpPr>
      <dsp:spPr>
        <a:xfrm>
          <a:off x="3529392" y="4543695"/>
          <a:ext cx="52304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0EAD-4327-4999-9B01-EA2BE1DE97A1}">
      <dsp:nvSpPr>
        <dsp:cNvPr id="0" name=""/>
        <dsp:cNvSpPr/>
      </dsp:nvSpPr>
      <dsp:spPr>
        <a:xfrm>
          <a:off x="0" y="535999"/>
          <a:ext cx="6096000" cy="3477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499872" rIns="473117"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spc="-100" dirty="0">
              <a:latin typeface="Calibri"/>
              <a:cs typeface="Calibri"/>
            </a:rPr>
            <a:t>Trim </a:t>
          </a:r>
          <a:r>
            <a:rPr lang="en-US" sz="2400" b="1" kern="1200" spc="-40" dirty="0">
              <a:latin typeface="Calibri"/>
              <a:cs typeface="Calibri"/>
            </a:rPr>
            <a:t>Day </a:t>
          </a:r>
          <a:r>
            <a:rPr lang="en-US" sz="2400" b="1" kern="1200" dirty="0">
              <a:latin typeface="Calibri"/>
              <a:cs typeface="Calibri"/>
            </a:rPr>
            <a:t>1 </a:t>
          </a:r>
          <a:r>
            <a:rPr lang="en-US" sz="2400" kern="1200" dirty="0">
              <a:latin typeface="Calibri"/>
              <a:cs typeface="Calibri"/>
            </a:rPr>
            <a:t>is July 1 </a:t>
          </a:r>
          <a:r>
            <a:rPr lang="en-US" sz="2400" kern="1200" spc="-5" dirty="0">
              <a:latin typeface="Calibri"/>
              <a:cs typeface="Calibri"/>
            </a:rPr>
            <a:t>or the </a:t>
          </a:r>
          <a:r>
            <a:rPr lang="en-US" sz="2400" kern="1200" spc="-25" dirty="0">
              <a:latin typeface="Calibri"/>
              <a:cs typeface="Calibri"/>
            </a:rPr>
            <a:t>date</a:t>
          </a:r>
          <a:r>
            <a:rPr lang="en-US" sz="2400" kern="1200" spc="-114" dirty="0">
              <a:latin typeface="Calibri"/>
              <a:cs typeface="Calibri"/>
            </a:rPr>
            <a:t> </a:t>
          </a:r>
          <a:r>
            <a:rPr lang="en-US" sz="2400" kern="1200" spc="-5" dirty="0">
              <a:latin typeface="Calibri"/>
              <a:cs typeface="Calibri"/>
            </a:rPr>
            <a:t>of  </a:t>
          </a:r>
          <a:r>
            <a:rPr lang="en-US" sz="2400" kern="1200" spc="-10" dirty="0">
              <a:latin typeface="Calibri"/>
              <a:cs typeface="Calibri"/>
            </a:rPr>
            <a:t>certification, </a:t>
          </a:r>
          <a:r>
            <a:rPr lang="en-US" sz="2400" kern="1200" spc="-20" dirty="0">
              <a:latin typeface="Calibri"/>
              <a:cs typeface="Calibri"/>
            </a:rPr>
            <a:t>whichever </a:t>
          </a:r>
          <a:r>
            <a:rPr lang="en-US" sz="2400" kern="1200" dirty="0">
              <a:latin typeface="Calibri"/>
              <a:cs typeface="Calibri"/>
            </a:rPr>
            <a:t>is</a:t>
          </a:r>
          <a:r>
            <a:rPr lang="en-US" sz="2400" kern="1200" spc="-70" dirty="0">
              <a:latin typeface="Calibri"/>
              <a:cs typeface="Calibri"/>
            </a:rPr>
            <a:t> </a:t>
          </a:r>
          <a:r>
            <a:rPr lang="en-US" sz="2400" kern="1200" spc="-25" dirty="0">
              <a:latin typeface="Calibri"/>
              <a:cs typeface="Calibri"/>
            </a:rPr>
            <a:t>later</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b="1" kern="1200" spc="-140" dirty="0">
              <a:latin typeface="Calibri"/>
              <a:cs typeface="Calibri"/>
            </a:rPr>
            <a:t>NLT </a:t>
          </a:r>
          <a:r>
            <a:rPr lang="en-US" sz="2400" b="1" kern="1200" spc="-100" dirty="0">
              <a:latin typeface="Calibri"/>
              <a:cs typeface="Calibri"/>
            </a:rPr>
            <a:t>Trim </a:t>
          </a:r>
          <a:r>
            <a:rPr lang="en-US" sz="2400" b="1" kern="1200" spc="-40" dirty="0">
              <a:latin typeface="Calibri"/>
              <a:cs typeface="Calibri"/>
            </a:rPr>
            <a:t>Day </a:t>
          </a:r>
          <a:r>
            <a:rPr lang="en-US" sz="2400" b="1" kern="1200" spc="-10" dirty="0">
              <a:latin typeface="Calibri"/>
              <a:cs typeface="Calibri"/>
            </a:rPr>
            <a:t>35 </a:t>
          </a:r>
          <a:r>
            <a:rPr lang="en-US" sz="2400" b="1" kern="1200" dirty="0">
              <a:latin typeface="Calibri"/>
              <a:cs typeface="Calibri"/>
            </a:rPr>
            <a:t>– </a:t>
          </a:r>
          <a:r>
            <a:rPr lang="en-US" sz="2400" kern="1200" dirty="0">
              <a:latin typeface="Calibri"/>
              <a:cs typeface="Calibri"/>
            </a:rPr>
            <a:t>advise </a:t>
          </a:r>
          <a:r>
            <a:rPr lang="en-US" sz="2400" kern="1200" spc="-20" dirty="0">
              <a:latin typeface="Calibri"/>
              <a:cs typeface="Calibri"/>
            </a:rPr>
            <a:t>property  appraiser </a:t>
          </a:r>
          <a:r>
            <a:rPr lang="en-US" sz="2400" kern="1200" spc="-5" dirty="0">
              <a:latin typeface="Calibri"/>
              <a:cs typeface="Calibri"/>
            </a:rPr>
            <a:t>of its </a:t>
          </a:r>
          <a:r>
            <a:rPr lang="en-US" sz="2400" kern="1200" spc="-20" dirty="0">
              <a:latin typeface="Calibri"/>
              <a:cs typeface="Calibri"/>
            </a:rPr>
            <a:t>proposed </a:t>
          </a:r>
          <a:r>
            <a:rPr lang="en-US" sz="2400" kern="1200" spc="-5" dirty="0">
              <a:latin typeface="Calibri"/>
              <a:cs typeface="Calibri"/>
            </a:rPr>
            <a:t>millage </a:t>
          </a:r>
          <a:r>
            <a:rPr lang="en-US" sz="2400" kern="1200" spc="-60" dirty="0">
              <a:latin typeface="Calibri"/>
              <a:cs typeface="Calibri"/>
            </a:rPr>
            <a:t>rate</a:t>
          </a:r>
          <a:r>
            <a:rPr lang="en-US" sz="2400" kern="1200" spc="-215" dirty="0">
              <a:latin typeface="Calibri"/>
              <a:cs typeface="Calibri"/>
            </a:rPr>
            <a:t> </a:t>
          </a:r>
          <a:r>
            <a:rPr lang="en-US" sz="2400" kern="1200" dirty="0">
              <a:latin typeface="Calibri"/>
              <a:cs typeface="Calibri"/>
            </a:rPr>
            <a:t>and </a:t>
          </a:r>
          <a:r>
            <a:rPr lang="en-US" sz="2400" kern="1200" spc="-45" dirty="0">
              <a:latin typeface="Calibri"/>
              <a:cs typeface="Calibri"/>
            </a:rPr>
            <a:t>first </a:t>
          </a:r>
          <a:r>
            <a:rPr lang="en-US" sz="2400" kern="1200" spc="-5" dirty="0">
              <a:latin typeface="Calibri"/>
              <a:cs typeface="Calibri"/>
            </a:rPr>
            <a:t>public </a:t>
          </a:r>
          <a:r>
            <a:rPr lang="en-US" sz="2400" kern="1200" dirty="0">
              <a:latin typeface="Calibri"/>
              <a:cs typeface="Calibri"/>
            </a:rPr>
            <a:t>hearing</a:t>
          </a:r>
          <a:r>
            <a:rPr lang="en-US" sz="2400" kern="1200" spc="-45" dirty="0">
              <a:latin typeface="Calibri"/>
              <a:cs typeface="Calibri"/>
            </a:rPr>
            <a:t> </a:t>
          </a:r>
          <a:r>
            <a:rPr lang="en-US" sz="2400" kern="1200" spc="-25" dirty="0">
              <a:latin typeface="Calibri"/>
              <a:cs typeface="Calibri"/>
            </a:rPr>
            <a:t>date</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b="1" kern="1200" spc="-140" dirty="0">
              <a:latin typeface="Calibri"/>
              <a:cs typeface="Calibri"/>
            </a:rPr>
            <a:t>NLT </a:t>
          </a:r>
          <a:r>
            <a:rPr lang="en-US" sz="2400" b="1" kern="1200" spc="-100" dirty="0">
              <a:latin typeface="Calibri"/>
              <a:cs typeface="Calibri"/>
            </a:rPr>
            <a:t>Trim </a:t>
          </a:r>
          <a:r>
            <a:rPr lang="en-US" sz="2400" b="1" kern="1200" spc="-40" dirty="0">
              <a:latin typeface="Calibri"/>
              <a:cs typeface="Calibri"/>
            </a:rPr>
            <a:t>Day </a:t>
          </a:r>
          <a:r>
            <a:rPr lang="en-US" sz="2400" b="1" kern="1200" spc="-10" dirty="0">
              <a:latin typeface="Calibri"/>
              <a:cs typeface="Calibri"/>
            </a:rPr>
            <a:t>55 </a:t>
          </a:r>
          <a:r>
            <a:rPr lang="en-US" sz="2400" b="1" kern="1200" dirty="0">
              <a:latin typeface="Calibri"/>
              <a:cs typeface="Calibri"/>
            </a:rPr>
            <a:t>– </a:t>
          </a:r>
          <a:r>
            <a:rPr lang="en-US" sz="2400" kern="1200" spc="-20" dirty="0">
              <a:latin typeface="Calibri"/>
              <a:cs typeface="Calibri"/>
            </a:rPr>
            <a:t>property appraiser  </a:t>
          </a:r>
          <a:r>
            <a:rPr lang="en-US" sz="2400" kern="1200" spc="-25" dirty="0">
              <a:latin typeface="Calibri"/>
              <a:cs typeface="Calibri"/>
            </a:rPr>
            <a:t>distributes </a:t>
          </a:r>
          <a:r>
            <a:rPr lang="en-US" sz="2400" kern="1200" dirty="0">
              <a:latin typeface="Calibri"/>
              <a:cs typeface="Calibri"/>
            </a:rPr>
            <a:t>Notice </a:t>
          </a:r>
          <a:r>
            <a:rPr lang="en-US" sz="2400" kern="1200" spc="-5" dirty="0">
              <a:latin typeface="Calibri"/>
              <a:cs typeface="Calibri"/>
            </a:rPr>
            <a:t>of </a:t>
          </a:r>
          <a:r>
            <a:rPr lang="en-US" sz="2400" kern="1200" spc="-20" dirty="0">
              <a:latin typeface="Calibri"/>
              <a:cs typeface="Calibri"/>
            </a:rPr>
            <a:t>Proposed </a:t>
          </a:r>
          <a:r>
            <a:rPr lang="en-US" sz="2400" kern="1200" spc="-130" dirty="0">
              <a:latin typeface="Calibri"/>
              <a:cs typeface="Calibri"/>
            </a:rPr>
            <a:t>Taxes</a:t>
          </a:r>
          <a:r>
            <a:rPr lang="en-US" sz="2400" kern="1200" spc="-225" dirty="0">
              <a:latin typeface="Calibri"/>
              <a:cs typeface="Calibri"/>
            </a:rPr>
            <a:t> </a:t>
          </a:r>
          <a:r>
            <a:rPr lang="en-US" sz="2400" kern="1200" dirty="0">
              <a:latin typeface="Calibri"/>
              <a:cs typeface="Calibri"/>
            </a:rPr>
            <a:t>(TRIM Notice)</a:t>
          </a:r>
        </a:p>
      </dsp:txBody>
      <dsp:txXfrm>
        <a:off x="0" y="535999"/>
        <a:ext cx="6096000" cy="3477600"/>
      </dsp:txXfrm>
    </dsp:sp>
    <dsp:sp modelId="{E64D9F6F-4B7F-438F-979C-965348869DDE}">
      <dsp:nvSpPr>
        <dsp:cNvPr id="0" name=""/>
        <dsp:cNvSpPr/>
      </dsp:nvSpPr>
      <dsp:spPr>
        <a:xfrm>
          <a:off x="304800" y="0"/>
          <a:ext cx="5029193" cy="8969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en-US" sz="2800" b="1" kern="1200" spc="-85" dirty="0">
              <a:effectLst>
                <a:outerShdw blurRad="38100" dist="38100" dir="2700000" algn="tl">
                  <a:srgbClr val="000000">
                    <a:alpha val="43137"/>
                  </a:srgbClr>
                </a:outerShdw>
              </a:effectLst>
              <a:latin typeface="Calibri"/>
              <a:cs typeface="Calibri"/>
            </a:rPr>
            <a:t>Truth </a:t>
          </a:r>
          <a:r>
            <a:rPr lang="en-US" sz="2800" b="1" kern="1200" dirty="0">
              <a:effectLst>
                <a:outerShdw blurRad="38100" dist="38100" dir="2700000" algn="tl">
                  <a:srgbClr val="000000">
                    <a:alpha val="43137"/>
                  </a:srgbClr>
                </a:outerShdw>
              </a:effectLst>
              <a:latin typeface="Calibri"/>
              <a:cs typeface="Calibri"/>
            </a:rPr>
            <a:t>in </a:t>
          </a:r>
          <a:r>
            <a:rPr lang="en-US" sz="2800" b="1" kern="1200" spc="-5" dirty="0">
              <a:effectLst>
                <a:outerShdw blurRad="38100" dist="38100" dir="2700000" algn="tl">
                  <a:srgbClr val="000000">
                    <a:alpha val="43137"/>
                  </a:srgbClr>
                </a:outerShdw>
              </a:effectLst>
              <a:latin typeface="Calibri"/>
              <a:cs typeface="Calibri"/>
            </a:rPr>
            <a:t>Millage </a:t>
          </a:r>
          <a:r>
            <a:rPr lang="en-US" sz="2800" b="1" kern="1200" dirty="0">
              <a:effectLst>
                <a:outerShdw blurRad="38100" dist="38100" dir="2700000" algn="tl">
                  <a:srgbClr val="000000">
                    <a:alpha val="43137"/>
                  </a:srgbClr>
                </a:outerShdw>
              </a:effectLst>
              <a:latin typeface="Calibri"/>
              <a:cs typeface="Calibri"/>
            </a:rPr>
            <a:t>(TRIM)</a:t>
          </a:r>
          <a:r>
            <a:rPr lang="en-US" sz="2800" b="1" kern="1200" spc="-10" dirty="0">
              <a:effectLst>
                <a:outerShdw blurRad="38100" dist="38100" dir="2700000" algn="tl">
                  <a:srgbClr val="000000">
                    <a:alpha val="43137"/>
                  </a:srgbClr>
                </a:outerShdw>
              </a:effectLst>
              <a:latin typeface="Calibri"/>
              <a:cs typeface="Calibri"/>
            </a:rPr>
            <a:t> </a:t>
          </a:r>
          <a:r>
            <a:rPr lang="en-US" sz="2800" b="1" kern="1200" spc="-20" dirty="0">
              <a:effectLst>
                <a:outerShdw blurRad="38100" dist="38100" dir="2700000" algn="tl">
                  <a:srgbClr val="000000">
                    <a:alpha val="43137"/>
                  </a:srgbClr>
                </a:outerShdw>
              </a:effectLst>
              <a:latin typeface="Calibri"/>
              <a:cs typeface="Calibri"/>
            </a:rPr>
            <a:t>Process:</a:t>
          </a:r>
          <a:endParaRPr lang="en-US" sz="2800" b="1" kern="1200" dirty="0">
            <a:effectLst>
              <a:outerShdw blurRad="38100" dist="38100" dir="2700000" algn="tl">
                <a:srgbClr val="000000">
                  <a:alpha val="43137"/>
                </a:srgbClr>
              </a:outerShdw>
            </a:effectLst>
          </a:endParaRPr>
        </a:p>
      </dsp:txBody>
      <dsp:txXfrm>
        <a:off x="348588" y="43788"/>
        <a:ext cx="4941617" cy="809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DD8AE-9963-4628-845D-4E80325F8541}">
      <dsp:nvSpPr>
        <dsp:cNvPr id="0" name=""/>
        <dsp:cNvSpPr/>
      </dsp:nvSpPr>
      <dsp:spPr>
        <a:xfrm>
          <a:off x="635373" y="0"/>
          <a:ext cx="7200899" cy="410135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63688-94DB-4F97-A407-4542023ED085}">
      <dsp:nvSpPr>
        <dsp:cNvPr id="0" name=""/>
        <dsp:cNvSpPr/>
      </dsp:nvSpPr>
      <dsp:spPr>
        <a:xfrm>
          <a:off x="579" y="1230405"/>
          <a:ext cx="3054654" cy="1640541"/>
        </a:xfrm>
        <a:prstGeom prst="roundRect">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spc="-20" dirty="0">
              <a:solidFill>
                <a:schemeClr val="tx1"/>
              </a:solidFill>
              <a:effectLst/>
              <a:latin typeface="Calibri"/>
              <a:cs typeface="Calibri"/>
            </a:rPr>
            <a:t>8. Develop </a:t>
          </a:r>
          <a:r>
            <a:rPr lang="en-US" sz="2800" b="0" kern="1200" dirty="0">
              <a:solidFill>
                <a:schemeClr val="tx1"/>
              </a:solidFill>
              <a:effectLst/>
              <a:latin typeface="Calibri"/>
              <a:cs typeface="Calibri"/>
            </a:rPr>
            <a:t>a </a:t>
          </a:r>
          <a:r>
            <a:rPr lang="en-US" sz="2800" b="0" kern="1200" spc="-30" dirty="0">
              <a:solidFill>
                <a:schemeClr val="tx1"/>
              </a:solidFill>
              <a:effectLst/>
              <a:latin typeface="Calibri"/>
              <a:cs typeface="Calibri"/>
            </a:rPr>
            <a:t>process </a:t>
          </a:r>
          <a:r>
            <a:rPr lang="en-US" sz="2800" b="0" kern="1200" spc="-50" dirty="0">
              <a:solidFill>
                <a:schemeClr val="tx1"/>
              </a:solidFill>
              <a:effectLst/>
              <a:latin typeface="Calibri"/>
              <a:cs typeface="Calibri"/>
            </a:rPr>
            <a:t>for </a:t>
          </a:r>
          <a:r>
            <a:rPr lang="en-US" sz="2800" b="0" kern="1200" spc="-20" dirty="0">
              <a:solidFill>
                <a:schemeClr val="tx1"/>
              </a:solidFill>
              <a:effectLst/>
              <a:latin typeface="Calibri"/>
              <a:cs typeface="Calibri"/>
            </a:rPr>
            <a:t>preparing</a:t>
          </a:r>
          <a:r>
            <a:rPr lang="en-US" sz="2800" b="0" kern="1200" spc="-100" dirty="0">
              <a:solidFill>
                <a:schemeClr val="tx1"/>
              </a:solidFill>
              <a:effectLst/>
              <a:latin typeface="Calibri"/>
              <a:cs typeface="Calibri"/>
            </a:rPr>
            <a:t> </a:t>
          </a:r>
          <a:r>
            <a:rPr lang="en-US" sz="2800" b="0" kern="1200" dirty="0">
              <a:solidFill>
                <a:schemeClr val="tx1"/>
              </a:solidFill>
              <a:effectLst/>
              <a:latin typeface="Calibri"/>
              <a:cs typeface="Calibri"/>
            </a:rPr>
            <a:t>and  </a:t>
          </a:r>
          <a:r>
            <a:rPr lang="en-US" sz="2800" b="0" kern="1200" spc="-5" dirty="0">
              <a:solidFill>
                <a:schemeClr val="tx1"/>
              </a:solidFill>
              <a:effectLst/>
              <a:latin typeface="Calibri"/>
              <a:cs typeface="Calibri"/>
            </a:rPr>
            <a:t>adopting </a:t>
          </a:r>
          <a:r>
            <a:rPr lang="en-US" sz="2800" b="0" kern="1200" dirty="0">
              <a:solidFill>
                <a:schemeClr val="tx1"/>
              </a:solidFill>
              <a:effectLst/>
              <a:latin typeface="Calibri"/>
              <a:cs typeface="Calibri"/>
            </a:rPr>
            <a:t>a</a:t>
          </a:r>
          <a:r>
            <a:rPr lang="en-US" sz="2800" b="0" kern="1200" spc="-80" dirty="0">
              <a:solidFill>
                <a:schemeClr val="tx1"/>
              </a:solidFill>
              <a:effectLst/>
              <a:latin typeface="Calibri"/>
              <a:cs typeface="Calibri"/>
            </a:rPr>
            <a:t> </a:t>
          </a:r>
          <a:r>
            <a:rPr lang="en-US" sz="2800" b="0" kern="1200" spc="-20" dirty="0">
              <a:solidFill>
                <a:schemeClr val="tx1"/>
              </a:solidFill>
              <a:effectLst/>
              <a:latin typeface="Calibri"/>
              <a:cs typeface="Calibri"/>
            </a:rPr>
            <a:t>budget</a:t>
          </a:r>
          <a:endParaRPr lang="en-US" sz="2800" b="0" kern="1200" dirty="0">
            <a:solidFill>
              <a:schemeClr val="tx1"/>
            </a:solidFill>
            <a:effectLst/>
          </a:endParaRPr>
        </a:p>
      </dsp:txBody>
      <dsp:txXfrm>
        <a:off x="80664" y="1310490"/>
        <a:ext cx="2894484" cy="1480371"/>
      </dsp:txXfrm>
    </dsp:sp>
    <dsp:sp modelId="{10624366-0165-4FAC-9C65-BE5D34CE8823}">
      <dsp:nvSpPr>
        <dsp:cNvPr id="0" name=""/>
        <dsp:cNvSpPr/>
      </dsp:nvSpPr>
      <dsp:spPr>
        <a:xfrm>
          <a:off x="3345620" y="1230405"/>
          <a:ext cx="2250488" cy="1640541"/>
        </a:xfrm>
        <a:prstGeom prst="roundRect">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spc="-5" dirty="0">
              <a:solidFill>
                <a:schemeClr val="tx1"/>
              </a:solidFill>
              <a:effectLst/>
              <a:latin typeface="Calibri"/>
              <a:cs typeface="Calibri"/>
            </a:rPr>
            <a:t>9. D</a:t>
          </a:r>
          <a:r>
            <a:rPr lang="en-US" sz="2800" b="0" kern="1200" spc="-50" dirty="0">
              <a:solidFill>
                <a:schemeClr val="tx1"/>
              </a:solidFill>
              <a:effectLst/>
              <a:latin typeface="Calibri"/>
              <a:cs typeface="Calibri"/>
            </a:rPr>
            <a:t>e</a:t>
          </a:r>
          <a:r>
            <a:rPr lang="en-US" sz="2800" b="0" kern="1200" spc="-70" dirty="0">
              <a:solidFill>
                <a:schemeClr val="tx1"/>
              </a:solidFill>
              <a:effectLst/>
              <a:latin typeface="Calibri"/>
              <a:cs typeface="Calibri"/>
            </a:rPr>
            <a:t>v</a:t>
          </a:r>
          <a:r>
            <a:rPr lang="en-US" sz="2800" b="0" kern="1200" spc="-15" dirty="0">
              <a:solidFill>
                <a:schemeClr val="tx1"/>
              </a:solidFill>
              <a:effectLst/>
              <a:latin typeface="Calibri"/>
              <a:cs typeface="Calibri"/>
            </a:rPr>
            <a:t>e</a:t>
          </a:r>
          <a:r>
            <a:rPr lang="en-US" sz="2800" b="0" kern="1200" spc="-5" dirty="0">
              <a:solidFill>
                <a:schemeClr val="tx1"/>
              </a:solidFill>
              <a:effectLst/>
              <a:latin typeface="Calibri"/>
              <a:cs typeface="Calibri"/>
            </a:rPr>
            <a:t>l</a:t>
          </a:r>
          <a:r>
            <a:rPr lang="en-US" sz="2800" b="0" kern="1200" spc="-10" dirty="0">
              <a:solidFill>
                <a:schemeClr val="tx1"/>
              </a:solidFill>
              <a:effectLst/>
              <a:latin typeface="Calibri"/>
              <a:cs typeface="Calibri"/>
            </a:rPr>
            <a:t>o</a:t>
          </a:r>
          <a:r>
            <a:rPr lang="en-US" sz="2800" b="0" kern="1200" dirty="0">
              <a:solidFill>
                <a:schemeClr val="tx1"/>
              </a:solidFill>
              <a:effectLst/>
              <a:latin typeface="Calibri"/>
              <a:cs typeface="Calibri"/>
            </a:rPr>
            <a:t>p</a:t>
          </a:r>
          <a:r>
            <a:rPr lang="en-US" sz="2800" b="0" kern="1200" spc="40" dirty="0">
              <a:solidFill>
                <a:schemeClr val="tx1"/>
              </a:solidFill>
              <a:effectLst/>
              <a:latin typeface="Calibri"/>
              <a:cs typeface="Calibri"/>
            </a:rPr>
            <a:t> </a:t>
          </a:r>
          <a:r>
            <a:rPr lang="en-US" sz="2800" b="0" kern="1200" dirty="0">
              <a:solidFill>
                <a:schemeClr val="tx1"/>
              </a:solidFill>
              <a:effectLst/>
              <a:latin typeface="Calibri"/>
              <a:cs typeface="Calibri"/>
            </a:rPr>
            <a:t>and</a:t>
          </a:r>
          <a:r>
            <a:rPr lang="en-US" sz="2800" b="0" kern="1200" spc="15" dirty="0">
              <a:solidFill>
                <a:schemeClr val="tx1"/>
              </a:solidFill>
              <a:effectLst/>
              <a:latin typeface="Calibri"/>
              <a:cs typeface="Calibri"/>
            </a:rPr>
            <a:t> </a:t>
          </a:r>
          <a:r>
            <a:rPr lang="en-US" sz="2800" b="0" kern="1200" spc="-50" dirty="0">
              <a:solidFill>
                <a:schemeClr val="tx1"/>
              </a:solidFill>
              <a:effectLst/>
              <a:latin typeface="Calibri"/>
              <a:cs typeface="Calibri"/>
            </a:rPr>
            <a:t>e</a:t>
          </a:r>
          <a:r>
            <a:rPr lang="en-US" sz="2800" b="0" kern="1200" spc="-105" dirty="0">
              <a:solidFill>
                <a:schemeClr val="tx1"/>
              </a:solidFill>
              <a:effectLst/>
              <a:latin typeface="Calibri"/>
              <a:cs typeface="Calibri"/>
            </a:rPr>
            <a:t>v</a:t>
          </a:r>
          <a:r>
            <a:rPr lang="en-US" sz="2800" b="0" kern="1200" dirty="0">
              <a:solidFill>
                <a:schemeClr val="tx1"/>
              </a:solidFill>
              <a:effectLst/>
              <a:latin typeface="Calibri"/>
              <a:cs typeface="Calibri"/>
            </a:rPr>
            <a:t>a</a:t>
          </a:r>
          <a:r>
            <a:rPr lang="en-US" sz="2800" b="0" kern="1200" spc="-5" dirty="0">
              <a:solidFill>
                <a:schemeClr val="tx1"/>
              </a:solidFill>
              <a:effectLst/>
              <a:latin typeface="Calibri"/>
              <a:cs typeface="Calibri"/>
            </a:rPr>
            <a:t>lu</a:t>
          </a:r>
          <a:r>
            <a:rPr lang="en-US" sz="2800" b="0" kern="1200" spc="-50" dirty="0">
              <a:solidFill>
                <a:schemeClr val="tx1"/>
              </a:solidFill>
              <a:effectLst/>
              <a:latin typeface="Calibri"/>
              <a:cs typeface="Calibri"/>
            </a:rPr>
            <a:t>a</a:t>
          </a:r>
          <a:r>
            <a:rPr lang="en-US" sz="2800" b="0" kern="1200" spc="-65" dirty="0">
              <a:solidFill>
                <a:schemeClr val="tx1"/>
              </a:solidFill>
              <a:effectLst/>
              <a:latin typeface="Calibri"/>
              <a:cs typeface="Calibri"/>
            </a:rPr>
            <a:t>t</a:t>
          </a:r>
          <a:r>
            <a:rPr lang="en-US" sz="2800" b="0" kern="1200" dirty="0">
              <a:solidFill>
                <a:schemeClr val="tx1"/>
              </a:solidFill>
              <a:effectLst/>
              <a:latin typeface="Calibri"/>
              <a:cs typeface="Calibri"/>
            </a:rPr>
            <a:t>e</a:t>
          </a:r>
          <a:r>
            <a:rPr lang="en-US" sz="2800" b="0" kern="1200" spc="-5" dirty="0">
              <a:solidFill>
                <a:schemeClr val="tx1"/>
              </a:solidFill>
              <a:effectLst/>
              <a:latin typeface="Calibri"/>
              <a:cs typeface="Calibri"/>
            </a:rPr>
            <a:t> </a:t>
          </a:r>
          <a:r>
            <a:rPr lang="en-US" sz="2800" b="0" kern="1200" dirty="0">
              <a:solidFill>
                <a:schemeClr val="tx1"/>
              </a:solidFill>
              <a:effectLst/>
              <a:latin typeface="Calibri"/>
              <a:cs typeface="Calibri"/>
            </a:rPr>
            <a:t>f</a:t>
          </a:r>
          <a:r>
            <a:rPr lang="en-US" sz="2800" b="0" kern="1200" spc="-10" dirty="0">
              <a:solidFill>
                <a:schemeClr val="tx1"/>
              </a:solidFill>
              <a:effectLst/>
              <a:latin typeface="Calibri"/>
              <a:cs typeface="Calibri"/>
            </a:rPr>
            <a:t>i</a:t>
          </a:r>
          <a:r>
            <a:rPr lang="en-US" sz="2800" b="0" kern="1200" spc="-5" dirty="0">
              <a:solidFill>
                <a:schemeClr val="tx1"/>
              </a:solidFill>
              <a:effectLst/>
              <a:latin typeface="Calibri"/>
              <a:cs typeface="Calibri"/>
            </a:rPr>
            <a:t>n</a:t>
          </a:r>
          <a:r>
            <a:rPr lang="en-US" sz="2800" b="0" kern="1200" dirty="0">
              <a:solidFill>
                <a:schemeClr val="tx1"/>
              </a:solidFill>
              <a:effectLst/>
              <a:latin typeface="Calibri"/>
              <a:cs typeface="Calibri"/>
            </a:rPr>
            <a:t>an</a:t>
          </a:r>
          <a:r>
            <a:rPr lang="en-US" sz="2800" b="0" kern="1200" spc="-15" dirty="0">
              <a:solidFill>
                <a:schemeClr val="tx1"/>
              </a:solidFill>
              <a:effectLst/>
              <a:latin typeface="Calibri"/>
              <a:cs typeface="Calibri"/>
            </a:rPr>
            <a:t>c</a:t>
          </a:r>
          <a:r>
            <a:rPr lang="en-US" sz="2800" b="0" kern="1200" spc="-5" dirty="0">
              <a:solidFill>
                <a:schemeClr val="tx1"/>
              </a:solidFill>
              <a:effectLst/>
              <a:latin typeface="Calibri"/>
              <a:cs typeface="Calibri"/>
            </a:rPr>
            <a:t>i</a:t>
          </a:r>
          <a:r>
            <a:rPr lang="en-US" sz="2800" b="0" kern="1200" dirty="0">
              <a:solidFill>
                <a:schemeClr val="tx1"/>
              </a:solidFill>
              <a:effectLst/>
              <a:latin typeface="Calibri"/>
              <a:cs typeface="Calibri"/>
            </a:rPr>
            <a:t>a</a:t>
          </a:r>
          <a:r>
            <a:rPr lang="en-US" sz="2800" b="0" kern="1200" spc="-5" dirty="0">
              <a:solidFill>
                <a:schemeClr val="tx1"/>
              </a:solidFill>
              <a:effectLst/>
              <a:latin typeface="Calibri"/>
              <a:cs typeface="Calibri"/>
            </a:rPr>
            <a:t>l</a:t>
          </a:r>
          <a:r>
            <a:rPr lang="en-US" sz="2800" b="0" kern="1200" spc="15" dirty="0">
              <a:solidFill>
                <a:schemeClr val="tx1"/>
              </a:solidFill>
              <a:effectLst/>
              <a:latin typeface="Calibri"/>
              <a:cs typeface="Calibri"/>
            </a:rPr>
            <a:t> </a:t>
          </a:r>
          <a:r>
            <a:rPr lang="en-US" sz="2800" b="0" kern="1200" spc="-10" dirty="0">
              <a:solidFill>
                <a:schemeClr val="tx1"/>
              </a:solidFill>
              <a:effectLst/>
              <a:latin typeface="Calibri"/>
              <a:cs typeface="Calibri"/>
            </a:rPr>
            <a:t>o</a:t>
          </a:r>
          <a:r>
            <a:rPr lang="en-US" sz="2800" b="0" kern="1200" spc="-50" dirty="0">
              <a:solidFill>
                <a:schemeClr val="tx1"/>
              </a:solidFill>
              <a:effectLst/>
              <a:latin typeface="Calibri"/>
              <a:cs typeface="Calibri"/>
            </a:rPr>
            <a:t>p</a:t>
          </a:r>
          <a:r>
            <a:rPr lang="en-US" sz="2800" b="0" kern="1200" dirty="0">
              <a:solidFill>
                <a:schemeClr val="tx1"/>
              </a:solidFill>
              <a:effectLst/>
              <a:latin typeface="Calibri"/>
              <a:cs typeface="Calibri"/>
            </a:rPr>
            <a:t>t</a:t>
          </a:r>
          <a:r>
            <a:rPr lang="en-US" sz="2800" b="0" kern="1200" spc="-10" dirty="0">
              <a:solidFill>
                <a:schemeClr val="tx1"/>
              </a:solidFill>
              <a:effectLst/>
              <a:latin typeface="Calibri"/>
              <a:cs typeface="Calibri"/>
            </a:rPr>
            <a:t>io</a:t>
          </a:r>
          <a:r>
            <a:rPr lang="en-US" sz="2800" b="0" kern="1200" dirty="0">
              <a:solidFill>
                <a:schemeClr val="tx1"/>
              </a:solidFill>
              <a:effectLst/>
              <a:latin typeface="Calibri"/>
              <a:cs typeface="Calibri"/>
            </a:rPr>
            <a:t>ns</a:t>
          </a:r>
        </a:p>
      </dsp:txBody>
      <dsp:txXfrm>
        <a:off x="3425705" y="1310490"/>
        <a:ext cx="2090318" cy="1480371"/>
      </dsp:txXfrm>
    </dsp:sp>
    <dsp:sp modelId="{BE0E954B-C934-4A9E-9213-5835BAE72911}">
      <dsp:nvSpPr>
        <dsp:cNvPr id="0" name=""/>
        <dsp:cNvSpPr/>
      </dsp:nvSpPr>
      <dsp:spPr>
        <a:xfrm>
          <a:off x="5886494" y="1230405"/>
          <a:ext cx="2584573" cy="1640541"/>
        </a:xfrm>
        <a:prstGeom prst="roundRect">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spc="-55" dirty="0">
              <a:solidFill>
                <a:schemeClr val="tx1"/>
              </a:solidFill>
              <a:effectLst/>
              <a:latin typeface="Calibri"/>
              <a:cs typeface="Calibri"/>
            </a:rPr>
            <a:t>10. Make </a:t>
          </a:r>
          <a:r>
            <a:rPr lang="en-US" sz="2800" b="0" kern="1200" spc="-15" dirty="0">
              <a:solidFill>
                <a:schemeClr val="tx1"/>
              </a:solidFill>
              <a:effectLst/>
              <a:latin typeface="Calibri"/>
              <a:cs typeface="Calibri"/>
            </a:rPr>
            <a:t>choices </a:t>
          </a:r>
          <a:r>
            <a:rPr lang="en-US" sz="2800" b="0" kern="1200" dirty="0">
              <a:solidFill>
                <a:schemeClr val="tx1"/>
              </a:solidFill>
              <a:effectLst/>
              <a:latin typeface="Calibri"/>
              <a:cs typeface="Calibri"/>
            </a:rPr>
            <a:t>necessary </a:t>
          </a:r>
          <a:r>
            <a:rPr lang="en-US" sz="2800" b="0" kern="1200" spc="-30" dirty="0">
              <a:solidFill>
                <a:schemeClr val="tx1"/>
              </a:solidFill>
              <a:effectLst/>
              <a:latin typeface="Calibri"/>
              <a:cs typeface="Calibri"/>
            </a:rPr>
            <a:t>to </a:t>
          </a:r>
          <a:r>
            <a:rPr lang="en-US" sz="2800" b="0" kern="1200" spc="-15" dirty="0">
              <a:solidFill>
                <a:schemeClr val="tx1"/>
              </a:solidFill>
              <a:effectLst/>
              <a:latin typeface="Calibri"/>
              <a:cs typeface="Calibri"/>
            </a:rPr>
            <a:t>adopt </a:t>
          </a:r>
          <a:r>
            <a:rPr lang="en-US" sz="2800" b="0" kern="1200" dirty="0">
              <a:solidFill>
                <a:schemeClr val="tx1"/>
              </a:solidFill>
              <a:effectLst/>
              <a:latin typeface="Calibri"/>
              <a:cs typeface="Calibri"/>
            </a:rPr>
            <a:t>a</a:t>
          </a:r>
          <a:r>
            <a:rPr lang="en-US" sz="2800" b="0" kern="1200" spc="70" dirty="0">
              <a:solidFill>
                <a:schemeClr val="tx1"/>
              </a:solidFill>
              <a:effectLst/>
              <a:latin typeface="Calibri"/>
              <a:cs typeface="Calibri"/>
            </a:rPr>
            <a:t> </a:t>
          </a:r>
          <a:r>
            <a:rPr lang="en-US" sz="2800" b="0" kern="1200" spc="-20" dirty="0">
              <a:solidFill>
                <a:schemeClr val="tx1"/>
              </a:solidFill>
              <a:effectLst/>
              <a:latin typeface="Calibri"/>
              <a:cs typeface="Calibri"/>
            </a:rPr>
            <a:t>budget</a:t>
          </a:r>
          <a:endParaRPr lang="en-US" sz="2800" b="0" kern="1200" dirty="0">
            <a:solidFill>
              <a:schemeClr val="tx1"/>
            </a:solidFill>
            <a:effectLst/>
            <a:latin typeface="Calibri"/>
            <a:cs typeface="Calibri"/>
          </a:endParaRPr>
        </a:p>
      </dsp:txBody>
      <dsp:txXfrm>
        <a:off x="5966579" y="1310490"/>
        <a:ext cx="2424403" cy="1480371"/>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2C33F-C8B1-432D-B6D2-B4F4A2548EAF}">
      <dsp:nvSpPr>
        <dsp:cNvPr id="0" name=""/>
        <dsp:cNvSpPr/>
      </dsp:nvSpPr>
      <dsp:spPr>
        <a:xfrm>
          <a:off x="0" y="76188"/>
          <a:ext cx="6096000"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spc="-85" dirty="0">
              <a:effectLst>
                <a:outerShdw blurRad="38100" dist="38100" dir="2700000" algn="tl">
                  <a:srgbClr val="000000">
                    <a:alpha val="43137"/>
                  </a:srgbClr>
                </a:outerShdw>
              </a:effectLst>
              <a:latin typeface="Calibri"/>
              <a:cs typeface="Calibri"/>
            </a:rPr>
            <a:t>Truth </a:t>
          </a:r>
          <a:r>
            <a:rPr lang="en-US" sz="3200" b="1" kern="1200" dirty="0">
              <a:effectLst>
                <a:outerShdw blurRad="38100" dist="38100" dir="2700000" algn="tl">
                  <a:srgbClr val="000000">
                    <a:alpha val="43137"/>
                  </a:srgbClr>
                </a:outerShdw>
              </a:effectLst>
              <a:latin typeface="Calibri"/>
              <a:cs typeface="Calibri"/>
            </a:rPr>
            <a:t>in </a:t>
          </a:r>
          <a:r>
            <a:rPr lang="en-US" sz="3200" b="1" kern="1200" spc="-5" dirty="0">
              <a:effectLst>
                <a:outerShdw blurRad="38100" dist="38100" dir="2700000" algn="tl">
                  <a:srgbClr val="000000">
                    <a:alpha val="43137"/>
                  </a:srgbClr>
                </a:outerShdw>
              </a:effectLst>
              <a:latin typeface="Calibri"/>
              <a:cs typeface="Calibri"/>
            </a:rPr>
            <a:t>Millage </a:t>
          </a:r>
          <a:r>
            <a:rPr lang="en-US" sz="3200" b="1" kern="1200" dirty="0">
              <a:effectLst>
                <a:outerShdw blurRad="38100" dist="38100" dir="2700000" algn="tl">
                  <a:srgbClr val="000000">
                    <a:alpha val="43137"/>
                  </a:srgbClr>
                </a:outerShdw>
              </a:effectLst>
              <a:latin typeface="Calibri"/>
              <a:cs typeface="Calibri"/>
            </a:rPr>
            <a:t>(TRIM)</a:t>
          </a:r>
          <a:r>
            <a:rPr lang="en-US" sz="3200" b="1" kern="1200" spc="-10" dirty="0">
              <a:effectLst>
                <a:outerShdw blurRad="38100" dist="38100" dir="2700000" algn="tl">
                  <a:srgbClr val="000000">
                    <a:alpha val="43137"/>
                  </a:srgbClr>
                </a:outerShdw>
              </a:effectLst>
              <a:latin typeface="Calibri"/>
              <a:cs typeface="Calibri"/>
            </a:rPr>
            <a:t> </a:t>
          </a:r>
          <a:r>
            <a:rPr lang="en-US" sz="3200" b="1" kern="1200" spc="-20" dirty="0">
              <a:effectLst>
                <a:outerShdw blurRad="38100" dist="38100" dir="2700000" algn="tl">
                  <a:srgbClr val="000000">
                    <a:alpha val="43137"/>
                  </a:srgbClr>
                </a:outerShdw>
              </a:effectLst>
              <a:latin typeface="Calibri"/>
              <a:cs typeface="Calibri"/>
            </a:rPr>
            <a:t>Process:</a:t>
          </a:r>
          <a:endParaRPr lang="en-US" sz="3200" b="1" kern="1200" dirty="0">
            <a:effectLst>
              <a:outerShdw blurRad="38100" dist="38100" dir="2700000" algn="tl">
                <a:srgbClr val="000000">
                  <a:alpha val="43137"/>
                </a:srgbClr>
              </a:outerShdw>
            </a:effectLst>
          </a:endParaRPr>
        </a:p>
      </dsp:txBody>
      <dsp:txXfrm>
        <a:off x="37696" y="113884"/>
        <a:ext cx="6020608" cy="696808"/>
      </dsp:txXfrm>
    </dsp:sp>
    <dsp:sp modelId="{8FA3ADA6-5D7E-44B8-9F2D-89F62F966918}">
      <dsp:nvSpPr>
        <dsp:cNvPr id="0" name=""/>
        <dsp:cNvSpPr/>
      </dsp:nvSpPr>
      <dsp:spPr>
        <a:xfrm>
          <a:off x="0" y="812814"/>
          <a:ext cx="6096000" cy="321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en-US" sz="2600" kern="1200" dirty="0">
            <a:latin typeface="Calibri"/>
            <a:cs typeface="Calibri"/>
          </a:endParaRPr>
        </a:p>
        <a:p>
          <a:pPr marL="228600" lvl="1" indent="-228600" algn="l" defTabSz="1155700">
            <a:lnSpc>
              <a:spcPct val="90000"/>
            </a:lnSpc>
            <a:spcBef>
              <a:spcPct val="0"/>
            </a:spcBef>
            <a:spcAft>
              <a:spcPct val="20000"/>
            </a:spcAft>
            <a:buChar char="••"/>
          </a:pPr>
          <a:r>
            <a:rPr lang="en-US" sz="2600" kern="1200" spc="-25" dirty="0">
              <a:latin typeface="Calibri"/>
              <a:cs typeface="Calibri"/>
            </a:rPr>
            <a:t>Between </a:t>
          </a:r>
          <a:r>
            <a:rPr lang="en-US" sz="2600" kern="1200" spc="-35" dirty="0">
              <a:latin typeface="Calibri"/>
              <a:cs typeface="Calibri"/>
            </a:rPr>
            <a:t>day </a:t>
          </a:r>
          <a:r>
            <a:rPr lang="en-US" sz="2600" kern="1200" dirty="0">
              <a:latin typeface="Calibri"/>
              <a:cs typeface="Calibri"/>
            </a:rPr>
            <a:t>65 </a:t>
          </a:r>
          <a:r>
            <a:rPr lang="en-US" sz="2600" kern="1200" spc="-20" dirty="0">
              <a:latin typeface="Calibri"/>
              <a:cs typeface="Calibri"/>
            </a:rPr>
            <a:t>(September </a:t>
          </a:r>
          <a:r>
            <a:rPr lang="en-US" sz="2600" kern="1200" spc="-10" dirty="0">
              <a:latin typeface="Calibri"/>
              <a:cs typeface="Calibri"/>
            </a:rPr>
            <a:t>3) </a:t>
          </a:r>
          <a:r>
            <a:rPr lang="en-US" sz="2600" kern="1200" dirty="0">
              <a:latin typeface="Calibri"/>
              <a:cs typeface="Calibri"/>
            </a:rPr>
            <a:t>and </a:t>
          </a:r>
          <a:r>
            <a:rPr lang="en-US" sz="2600" kern="1200" spc="-35" dirty="0">
              <a:latin typeface="Calibri"/>
              <a:cs typeface="Calibri"/>
            </a:rPr>
            <a:t>day </a:t>
          </a:r>
          <a:r>
            <a:rPr lang="en-US" sz="2600" kern="1200" dirty="0">
              <a:latin typeface="Calibri"/>
              <a:cs typeface="Calibri"/>
            </a:rPr>
            <a:t>80 </a:t>
          </a:r>
          <a:r>
            <a:rPr lang="en-US" sz="2600" kern="1200" spc="-20" dirty="0">
              <a:latin typeface="Calibri"/>
              <a:cs typeface="Calibri"/>
            </a:rPr>
            <a:t>(September </a:t>
          </a:r>
          <a:r>
            <a:rPr lang="en-US" sz="2600" kern="1200" spc="-15" dirty="0">
              <a:latin typeface="Calibri"/>
              <a:cs typeface="Calibri"/>
            </a:rPr>
            <a:t>18) </a:t>
          </a:r>
          <a:r>
            <a:rPr lang="en-US" sz="2600" kern="1200" spc="-25" dirty="0">
              <a:latin typeface="Calibri"/>
              <a:cs typeface="Calibri"/>
            </a:rPr>
            <a:t>taxing </a:t>
          </a:r>
          <a:r>
            <a:rPr lang="en-US" sz="2600" kern="1200" spc="-5" dirty="0">
              <a:latin typeface="Calibri"/>
              <a:cs typeface="Calibri"/>
            </a:rPr>
            <a:t>authority </a:t>
          </a:r>
          <a:r>
            <a:rPr lang="en-US" sz="2600" kern="1200" spc="-25" dirty="0">
              <a:latin typeface="Calibri"/>
              <a:cs typeface="Calibri"/>
            </a:rPr>
            <a:t>must </a:t>
          </a:r>
          <a:r>
            <a:rPr lang="en-US" sz="2600" kern="1200" dirty="0">
              <a:latin typeface="Calibri"/>
              <a:cs typeface="Calibri"/>
            </a:rPr>
            <a:t>hold </a:t>
          </a:r>
          <a:r>
            <a:rPr lang="en-US" sz="2600" kern="1200" spc="-5" dirty="0">
              <a:latin typeface="Calibri"/>
              <a:cs typeface="Calibri"/>
            </a:rPr>
            <a:t>its </a:t>
          </a:r>
          <a:r>
            <a:rPr lang="en-US" sz="2600" kern="1200" spc="-45" dirty="0">
              <a:latin typeface="Calibri"/>
              <a:cs typeface="Calibri"/>
            </a:rPr>
            <a:t>first </a:t>
          </a:r>
          <a:r>
            <a:rPr lang="en-US" sz="2600" kern="1200" spc="-5" dirty="0">
              <a:latin typeface="Calibri"/>
              <a:cs typeface="Calibri"/>
            </a:rPr>
            <a:t>public</a:t>
          </a:r>
          <a:r>
            <a:rPr lang="en-US" sz="2600" kern="1200" spc="-25" dirty="0">
              <a:latin typeface="Calibri"/>
              <a:cs typeface="Calibri"/>
            </a:rPr>
            <a:t> </a:t>
          </a:r>
          <a:r>
            <a:rPr lang="en-US" sz="2600" kern="1200" dirty="0">
              <a:latin typeface="Calibri"/>
              <a:cs typeface="Calibri"/>
            </a:rPr>
            <a:t>hearing</a:t>
          </a:r>
        </a:p>
        <a:p>
          <a:pPr marL="228600" lvl="1" indent="-228600" algn="l" defTabSz="1155700">
            <a:lnSpc>
              <a:spcPct val="90000"/>
            </a:lnSpc>
            <a:spcBef>
              <a:spcPct val="0"/>
            </a:spcBef>
            <a:spcAft>
              <a:spcPct val="20000"/>
            </a:spcAft>
            <a:buChar char="••"/>
          </a:pPr>
          <a:r>
            <a:rPr lang="en-US" sz="2600" kern="1200" spc="-5" dirty="0">
              <a:latin typeface="Calibri"/>
              <a:cs typeface="Calibri"/>
            </a:rPr>
            <a:t>Within </a:t>
          </a:r>
          <a:r>
            <a:rPr lang="en-US" sz="2600" kern="1200" spc="-10" dirty="0">
              <a:latin typeface="Calibri"/>
              <a:cs typeface="Calibri"/>
            </a:rPr>
            <a:t>15 </a:t>
          </a:r>
          <a:r>
            <a:rPr lang="en-US" sz="2600" kern="1200" spc="-40" dirty="0">
              <a:latin typeface="Calibri"/>
              <a:cs typeface="Calibri"/>
            </a:rPr>
            <a:t>days </a:t>
          </a:r>
          <a:r>
            <a:rPr lang="en-US" sz="2600" kern="1200" spc="-5" dirty="0">
              <a:latin typeface="Calibri"/>
              <a:cs typeface="Calibri"/>
            </a:rPr>
            <a:t>of holding the </a:t>
          </a:r>
          <a:r>
            <a:rPr lang="en-US" sz="2600" kern="1200" spc="-45" dirty="0">
              <a:latin typeface="Calibri"/>
              <a:cs typeface="Calibri"/>
            </a:rPr>
            <a:t>first </a:t>
          </a:r>
          <a:r>
            <a:rPr lang="en-US" sz="2600" kern="1200" spc="-5" dirty="0">
              <a:latin typeface="Calibri"/>
              <a:cs typeface="Calibri"/>
            </a:rPr>
            <a:t>public  </a:t>
          </a:r>
          <a:r>
            <a:rPr lang="en-US" sz="2600" kern="1200" dirty="0">
              <a:latin typeface="Calibri"/>
              <a:cs typeface="Calibri"/>
            </a:rPr>
            <a:t>hearing </a:t>
          </a:r>
          <a:r>
            <a:rPr lang="en-US" sz="2600" kern="1200" spc="-5" dirty="0">
              <a:latin typeface="Calibri"/>
              <a:cs typeface="Calibri"/>
            </a:rPr>
            <a:t>the </a:t>
          </a:r>
          <a:r>
            <a:rPr lang="en-US" sz="2600" kern="1200" spc="-25" dirty="0">
              <a:latin typeface="Calibri"/>
              <a:cs typeface="Calibri"/>
            </a:rPr>
            <a:t>taxing </a:t>
          </a:r>
          <a:r>
            <a:rPr lang="en-US" sz="2600" kern="1200" spc="-5" dirty="0">
              <a:latin typeface="Calibri"/>
              <a:cs typeface="Calibri"/>
            </a:rPr>
            <a:t>authority </a:t>
          </a:r>
          <a:r>
            <a:rPr lang="en-US" sz="2600" kern="1200" spc="-30" dirty="0">
              <a:latin typeface="Calibri"/>
              <a:cs typeface="Calibri"/>
            </a:rPr>
            <a:t>must </a:t>
          </a:r>
          <a:r>
            <a:rPr lang="en-US" sz="2600" kern="1200" spc="-5" dirty="0">
              <a:latin typeface="Calibri"/>
              <a:cs typeface="Calibri"/>
            </a:rPr>
            <a:t>publish </a:t>
          </a:r>
          <a:r>
            <a:rPr lang="en-US" sz="2600" kern="1200" dirty="0">
              <a:latin typeface="Calibri"/>
              <a:cs typeface="Calibri"/>
            </a:rPr>
            <a:t>an </a:t>
          </a:r>
          <a:r>
            <a:rPr lang="en-US" sz="2600" kern="1200" spc="-20" dirty="0">
              <a:latin typeface="Calibri"/>
              <a:cs typeface="Calibri"/>
            </a:rPr>
            <a:t>advertisement </a:t>
          </a:r>
          <a:r>
            <a:rPr lang="en-US" sz="2600" kern="1200" spc="-30" dirty="0">
              <a:latin typeface="Calibri"/>
              <a:cs typeface="Calibri"/>
            </a:rPr>
            <a:t>to </a:t>
          </a:r>
          <a:r>
            <a:rPr lang="en-US" sz="2600" kern="1200" spc="-15" dirty="0">
              <a:latin typeface="Calibri"/>
              <a:cs typeface="Calibri"/>
            </a:rPr>
            <a:t>adopt </a:t>
          </a:r>
          <a:r>
            <a:rPr lang="en-US" sz="2600" kern="1200" spc="-5" dirty="0">
              <a:latin typeface="Calibri"/>
              <a:cs typeface="Calibri"/>
            </a:rPr>
            <a:t>the final millage </a:t>
          </a:r>
          <a:r>
            <a:rPr lang="en-US" sz="2600" kern="1200" dirty="0">
              <a:latin typeface="Calibri"/>
              <a:cs typeface="Calibri"/>
            </a:rPr>
            <a:t>and</a:t>
          </a:r>
          <a:r>
            <a:rPr lang="en-US" sz="2600" kern="1200" spc="-135" dirty="0">
              <a:latin typeface="Calibri"/>
              <a:cs typeface="Calibri"/>
            </a:rPr>
            <a:t> </a:t>
          </a:r>
          <a:r>
            <a:rPr lang="en-US" sz="2600" kern="1200" spc="-20" dirty="0">
              <a:latin typeface="Calibri"/>
              <a:cs typeface="Calibri"/>
            </a:rPr>
            <a:t>budget</a:t>
          </a:r>
          <a:endParaRPr lang="en-US" sz="2600" kern="1200" dirty="0">
            <a:latin typeface="Calibri"/>
            <a:cs typeface="Calibri"/>
          </a:endParaRPr>
        </a:p>
      </dsp:txBody>
      <dsp:txXfrm>
        <a:off x="0" y="812814"/>
        <a:ext cx="6096000" cy="321057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2C33F-C8B1-432D-B6D2-B4F4A2548EAF}">
      <dsp:nvSpPr>
        <dsp:cNvPr id="0" name=""/>
        <dsp:cNvSpPr/>
      </dsp:nvSpPr>
      <dsp:spPr>
        <a:xfrm>
          <a:off x="0" y="111737"/>
          <a:ext cx="60960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spc="-85" dirty="0">
              <a:effectLst>
                <a:outerShdw blurRad="38100" dist="38100" dir="2700000" algn="tl">
                  <a:srgbClr val="000000">
                    <a:alpha val="43137"/>
                  </a:srgbClr>
                </a:outerShdw>
              </a:effectLst>
              <a:latin typeface="Calibri"/>
              <a:cs typeface="Calibri"/>
            </a:rPr>
            <a:t>Truth </a:t>
          </a:r>
          <a:r>
            <a:rPr lang="en-US" sz="3200" b="1" kern="1200" dirty="0">
              <a:effectLst>
                <a:outerShdw blurRad="38100" dist="38100" dir="2700000" algn="tl">
                  <a:srgbClr val="000000">
                    <a:alpha val="43137"/>
                  </a:srgbClr>
                </a:outerShdw>
              </a:effectLst>
              <a:latin typeface="Calibri"/>
              <a:cs typeface="Calibri"/>
            </a:rPr>
            <a:t>in </a:t>
          </a:r>
          <a:r>
            <a:rPr lang="en-US" sz="3200" b="1" kern="1200" spc="-5" dirty="0">
              <a:effectLst>
                <a:outerShdw blurRad="38100" dist="38100" dir="2700000" algn="tl">
                  <a:srgbClr val="000000">
                    <a:alpha val="43137"/>
                  </a:srgbClr>
                </a:outerShdw>
              </a:effectLst>
              <a:latin typeface="Calibri"/>
              <a:cs typeface="Calibri"/>
            </a:rPr>
            <a:t>Millage </a:t>
          </a:r>
          <a:r>
            <a:rPr lang="en-US" sz="3200" b="1" kern="1200" dirty="0">
              <a:effectLst>
                <a:outerShdw blurRad="38100" dist="38100" dir="2700000" algn="tl">
                  <a:srgbClr val="000000">
                    <a:alpha val="43137"/>
                  </a:srgbClr>
                </a:outerShdw>
              </a:effectLst>
              <a:latin typeface="Calibri"/>
              <a:cs typeface="Calibri"/>
            </a:rPr>
            <a:t>(TRIM)</a:t>
          </a:r>
          <a:r>
            <a:rPr lang="en-US" sz="3200" b="1" kern="1200" spc="-10" dirty="0">
              <a:effectLst>
                <a:outerShdw blurRad="38100" dist="38100" dir="2700000" algn="tl">
                  <a:srgbClr val="000000">
                    <a:alpha val="43137"/>
                  </a:srgbClr>
                </a:outerShdw>
              </a:effectLst>
              <a:latin typeface="Calibri"/>
              <a:cs typeface="Calibri"/>
            </a:rPr>
            <a:t> </a:t>
          </a:r>
          <a:r>
            <a:rPr lang="en-US" sz="3200" b="1" kern="1200" spc="-20" dirty="0">
              <a:effectLst>
                <a:outerShdw blurRad="38100" dist="38100" dir="2700000" algn="tl">
                  <a:srgbClr val="000000">
                    <a:alpha val="43137"/>
                  </a:srgbClr>
                </a:outerShdw>
              </a:effectLst>
              <a:latin typeface="Calibri"/>
              <a:cs typeface="Calibri"/>
            </a:rPr>
            <a:t>Process:</a:t>
          </a:r>
          <a:endParaRPr lang="en-US" sz="3200" b="1" kern="1200" dirty="0">
            <a:effectLst>
              <a:outerShdw blurRad="38100" dist="38100" dir="2700000" algn="tl">
                <a:srgbClr val="000000">
                  <a:alpha val="43137"/>
                </a:srgbClr>
              </a:outerShdw>
            </a:effectLst>
          </a:endParaRPr>
        </a:p>
      </dsp:txBody>
      <dsp:txXfrm>
        <a:off x="59399" y="171136"/>
        <a:ext cx="5977202" cy="1098002"/>
      </dsp:txXfrm>
    </dsp:sp>
    <dsp:sp modelId="{8FA3ADA6-5D7E-44B8-9F2D-89F62F966918}">
      <dsp:nvSpPr>
        <dsp:cNvPr id="0" name=""/>
        <dsp:cNvSpPr/>
      </dsp:nvSpPr>
      <dsp:spPr>
        <a:xfrm>
          <a:off x="0" y="1328537"/>
          <a:ext cx="6096000"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5560" rIns="199136" bIns="35560" numCol="1" spcCol="1270" anchor="t" anchorCtr="0">
          <a:noAutofit/>
        </a:bodyPr>
        <a:lstStyle/>
        <a:p>
          <a:pPr marL="285750" lvl="1" indent="-285750" algn="l" defTabSz="1333500">
            <a:lnSpc>
              <a:spcPct val="90000"/>
            </a:lnSpc>
            <a:spcBef>
              <a:spcPct val="0"/>
            </a:spcBef>
            <a:spcAft>
              <a:spcPct val="20000"/>
            </a:spcAft>
            <a:buChar char="••"/>
          </a:pPr>
          <a:endParaRPr lang="en-US" sz="3000" kern="1200" dirty="0">
            <a:latin typeface="Calibri"/>
            <a:cs typeface="Calibri"/>
          </a:endParaRPr>
        </a:p>
        <a:p>
          <a:pPr marL="285750" lvl="1" indent="-285750" algn="l" defTabSz="1244600">
            <a:lnSpc>
              <a:spcPct val="90000"/>
            </a:lnSpc>
            <a:spcBef>
              <a:spcPct val="0"/>
            </a:spcBef>
            <a:spcAft>
              <a:spcPct val="20000"/>
            </a:spcAft>
            <a:buChar char="••"/>
          </a:pPr>
          <a:r>
            <a:rPr lang="en-US" sz="2800" kern="1200" spc="-15" dirty="0">
              <a:latin typeface="Calibri"/>
              <a:cs typeface="Calibri"/>
            </a:rPr>
            <a:t>Second </a:t>
          </a:r>
          <a:r>
            <a:rPr lang="en-US" sz="2800" kern="1200" spc="-5" dirty="0">
              <a:latin typeface="Calibri"/>
              <a:cs typeface="Calibri"/>
            </a:rPr>
            <a:t>Public </a:t>
          </a:r>
          <a:r>
            <a:rPr lang="en-US" sz="2800" kern="1200" dirty="0">
              <a:latin typeface="Calibri"/>
              <a:cs typeface="Calibri"/>
            </a:rPr>
            <a:t>hearing </a:t>
          </a:r>
          <a:r>
            <a:rPr lang="en-US" sz="2800" kern="1200" spc="-30" dirty="0">
              <a:latin typeface="Calibri"/>
              <a:cs typeface="Calibri"/>
            </a:rPr>
            <a:t>must </a:t>
          </a:r>
          <a:r>
            <a:rPr lang="en-US" sz="2800" kern="1200" dirty="0">
              <a:latin typeface="Calibri"/>
              <a:cs typeface="Calibri"/>
            </a:rPr>
            <a:t>be</a:t>
          </a:r>
          <a:r>
            <a:rPr lang="en-US" sz="2800" kern="1200" spc="-100" dirty="0">
              <a:latin typeface="Calibri"/>
              <a:cs typeface="Calibri"/>
            </a:rPr>
            <a:t> </a:t>
          </a:r>
          <a:r>
            <a:rPr lang="en-US" sz="2800" kern="1200" dirty="0">
              <a:latin typeface="Calibri"/>
              <a:cs typeface="Calibri"/>
            </a:rPr>
            <a:t>held  </a:t>
          </a:r>
          <a:r>
            <a:rPr lang="en-US" sz="2800" kern="1200" spc="-20" dirty="0">
              <a:latin typeface="Calibri"/>
              <a:cs typeface="Calibri"/>
            </a:rPr>
            <a:t>between two</a:t>
          </a:r>
          <a:r>
            <a:rPr lang="en-US" sz="2800" kern="1200" dirty="0">
              <a:latin typeface="Calibri"/>
              <a:cs typeface="Calibri"/>
            </a:rPr>
            <a:t> and five </a:t>
          </a:r>
          <a:r>
            <a:rPr lang="en-US" sz="2800" kern="1200" spc="-40" dirty="0">
              <a:latin typeface="Calibri"/>
              <a:cs typeface="Calibri"/>
            </a:rPr>
            <a:t>days </a:t>
          </a:r>
          <a:r>
            <a:rPr lang="en-US" sz="2800" kern="1200" spc="-25" dirty="0">
              <a:latin typeface="Calibri"/>
              <a:cs typeface="Calibri"/>
            </a:rPr>
            <a:t>after </a:t>
          </a:r>
          <a:r>
            <a:rPr lang="en-US" sz="2800" kern="1200" spc="-5" dirty="0">
              <a:latin typeface="Calibri"/>
              <a:cs typeface="Calibri"/>
            </a:rPr>
            <a:t>the  </a:t>
          </a:r>
          <a:r>
            <a:rPr lang="en-US" sz="2800" kern="1200" spc="-20" dirty="0">
              <a:latin typeface="Calibri"/>
              <a:cs typeface="Calibri"/>
            </a:rPr>
            <a:t>advertisement </a:t>
          </a:r>
          <a:r>
            <a:rPr lang="en-US" sz="2800" kern="1200" dirty="0">
              <a:latin typeface="Calibri"/>
              <a:cs typeface="Calibri"/>
            </a:rPr>
            <a:t>has </a:t>
          </a:r>
          <a:r>
            <a:rPr lang="en-US" sz="2800" kern="1200" spc="-10" dirty="0">
              <a:latin typeface="Calibri"/>
              <a:cs typeface="Calibri"/>
            </a:rPr>
            <a:t>been</a:t>
          </a:r>
          <a:r>
            <a:rPr lang="en-US" sz="2800" kern="1200" spc="50" dirty="0">
              <a:latin typeface="Calibri"/>
              <a:cs typeface="Calibri"/>
            </a:rPr>
            <a:t> </a:t>
          </a:r>
          <a:r>
            <a:rPr lang="en-US" sz="2800" kern="1200" spc="-5" dirty="0">
              <a:latin typeface="Calibri"/>
              <a:cs typeface="Calibri"/>
            </a:rPr>
            <a:t>published</a:t>
          </a:r>
          <a:endParaRPr lang="en-US" sz="2800" kern="1200" dirty="0">
            <a:latin typeface="Calibri"/>
            <a:cs typeface="Calibri"/>
          </a:endParaRPr>
        </a:p>
        <a:p>
          <a:pPr marL="285750" lvl="1" indent="-285750" algn="l" defTabSz="1244600">
            <a:lnSpc>
              <a:spcPct val="90000"/>
            </a:lnSpc>
            <a:spcBef>
              <a:spcPct val="0"/>
            </a:spcBef>
            <a:spcAft>
              <a:spcPct val="20000"/>
            </a:spcAft>
            <a:buChar char="••"/>
          </a:pPr>
          <a:r>
            <a:rPr lang="en-US" sz="2800" kern="1200" dirty="0">
              <a:latin typeface="Calibri"/>
              <a:cs typeface="Calibri"/>
            </a:rPr>
            <a:t>Submit </a:t>
          </a:r>
          <a:r>
            <a:rPr lang="en-US" sz="2800" kern="1200" spc="-5" dirty="0">
              <a:latin typeface="Calibri"/>
              <a:cs typeface="Calibri"/>
            </a:rPr>
            <a:t>TRIM </a:t>
          </a:r>
          <a:r>
            <a:rPr lang="en-US" sz="2800" kern="1200" spc="-25" dirty="0">
              <a:latin typeface="Calibri"/>
              <a:cs typeface="Calibri"/>
            </a:rPr>
            <a:t>package </a:t>
          </a:r>
          <a:r>
            <a:rPr lang="en-US" sz="2800" kern="1200" spc="-30" dirty="0">
              <a:latin typeface="Calibri"/>
              <a:cs typeface="Calibri"/>
            </a:rPr>
            <a:t>to </a:t>
          </a:r>
          <a:r>
            <a:rPr lang="en-US" sz="2800" kern="1200" spc="-10" dirty="0">
              <a:latin typeface="Calibri"/>
              <a:cs typeface="Calibri"/>
            </a:rPr>
            <a:t>DOR </a:t>
          </a:r>
          <a:r>
            <a:rPr lang="en-US" sz="2800" kern="1200" spc="-50" dirty="0">
              <a:latin typeface="Calibri"/>
              <a:cs typeface="Calibri"/>
            </a:rPr>
            <a:t>for </a:t>
          </a:r>
          <a:r>
            <a:rPr lang="en-US" sz="2800" kern="1200" spc="-35" dirty="0">
              <a:latin typeface="Calibri"/>
              <a:cs typeface="Calibri"/>
            </a:rPr>
            <a:t>review </a:t>
          </a:r>
          <a:r>
            <a:rPr lang="en-US" sz="2800" kern="1200" dirty="0">
              <a:latin typeface="Calibri"/>
              <a:cs typeface="Calibri"/>
            </a:rPr>
            <a:t>and</a:t>
          </a:r>
          <a:r>
            <a:rPr lang="en-US" sz="2800" kern="1200" spc="-175" dirty="0">
              <a:latin typeface="Calibri"/>
              <a:cs typeface="Calibri"/>
            </a:rPr>
            <a:t> </a:t>
          </a:r>
          <a:r>
            <a:rPr lang="en-US" sz="2800" kern="1200" spc="-35" dirty="0">
              <a:latin typeface="Calibri"/>
              <a:cs typeface="Calibri"/>
            </a:rPr>
            <a:t>approval</a:t>
          </a:r>
          <a:endParaRPr lang="en-US" sz="2800" kern="1200" dirty="0">
            <a:latin typeface="Calibri"/>
            <a:cs typeface="Calibri"/>
          </a:endParaRPr>
        </a:p>
      </dsp:txBody>
      <dsp:txXfrm>
        <a:off x="0" y="1328537"/>
        <a:ext cx="6096000" cy="2623725"/>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2C33F-C8B1-432D-B6D2-B4F4A2548EAF}">
      <dsp:nvSpPr>
        <dsp:cNvPr id="0" name=""/>
        <dsp:cNvSpPr/>
      </dsp:nvSpPr>
      <dsp:spPr>
        <a:xfrm>
          <a:off x="0" y="1865"/>
          <a:ext cx="6096000" cy="7676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spc="-5" dirty="0">
              <a:effectLst>
                <a:outerShdw blurRad="38100" dist="38100" dir="2700000" algn="tl">
                  <a:srgbClr val="000000">
                    <a:alpha val="43137"/>
                  </a:srgbClr>
                </a:outerShdw>
              </a:effectLst>
              <a:latin typeface="Calibri"/>
              <a:cs typeface="Calibri"/>
            </a:rPr>
            <a:t>Public</a:t>
          </a:r>
          <a:r>
            <a:rPr lang="en-US" sz="3200" b="1" kern="1200" spc="-150" dirty="0">
              <a:effectLst>
                <a:outerShdw blurRad="38100" dist="38100" dir="2700000" algn="tl">
                  <a:srgbClr val="000000">
                    <a:alpha val="43137"/>
                  </a:srgbClr>
                </a:outerShdw>
              </a:effectLst>
              <a:latin typeface="Calibri"/>
              <a:cs typeface="Calibri"/>
            </a:rPr>
            <a:t> </a:t>
          </a:r>
          <a:r>
            <a:rPr lang="en-US" sz="3200" b="1" kern="1200" dirty="0">
              <a:effectLst>
                <a:outerShdw blurRad="38100" dist="38100" dir="2700000" algn="tl">
                  <a:srgbClr val="000000">
                    <a:alpha val="43137"/>
                  </a:srgbClr>
                </a:outerShdw>
              </a:effectLst>
              <a:latin typeface="Calibri"/>
              <a:cs typeface="Calibri"/>
            </a:rPr>
            <a:t>Hearings:</a:t>
          </a:r>
          <a:endParaRPr lang="en-US" sz="3200" b="1" kern="1200" dirty="0">
            <a:effectLst>
              <a:outerShdw blurRad="38100" dist="38100" dir="2700000" algn="tl">
                <a:srgbClr val="000000">
                  <a:alpha val="43137"/>
                </a:srgbClr>
              </a:outerShdw>
            </a:effectLst>
          </a:endParaRPr>
        </a:p>
      </dsp:txBody>
      <dsp:txXfrm>
        <a:off x="37475" y="39340"/>
        <a:ext cx="6021050" cy="692725"/>
      </dsp:txXfrm>
    </dsp:sp>
    <dsp:sp modelId="{8FA3ADA6-5D7E-44B8-9F2D-89F62F966918}">
      <dsp:nvSpPr>
        <dsp:cNvPr id="0" name=""/>
        <dsp:cNvSpPr/>
      </dsp:nvSpPr>
      <dsp:spPr>
        <a:xfrm>
          <a:off x="0" y="769540"/>
          <a:ext cx="6096000" cy="329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0480" rIns="170688" bIns="3048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70" dirty="0">
              <a:latin typeface="Calibri"/>
              <a:cs typeface="Calibri"/>
            </a:rPr>
            <a:t>At </a:t>
          </a:r>
          <a:r>
            <a:rPr lang="en-US" sz="2400" kern="1200" dirty="0">
              <a:latin typeface="Calibri"/>
              <a:cs typeface="Calibri"/>
            </a:rPr>
            <a:t>both </a:t>
          </a:r>
          <a:r>
            <a:rPr lang="en-US" sz="2400" kern="1200" spc="-5" dirty="0">
              <a:latin typeface="Calibri"/>
              <a:cs typeface="Calibri"/>
            </a:rPr>
            <a:t>hearings, millage </a:t>
          </a:r>
          <a:r>
            <a:rPr lang="en-US" sz="2400" kern="1200" spc="-60" dirty="0">
              <a:latin typeface="Calibri"/>
              <a:cs typeface="Calibri"/>
            </a:rPr>
            <a:t>rate </a:t>
          </a:r>
          <a:r>
            <a:rPr lang="en-US" sz="2400" kern="1200" spc="-30" dirty="0">
              <a:latin typeface="Calibri"/>
              <a:cs typeface="Calibri"/>
            </a:rPr>
            <a:t>must </a:t>
          </a:r>
          <a:r>
            <a:rPr lang="en-US" sz="2400" kern="1200" dirty="0">
              <a:latin typeface="Calibri"/>
              <a:cs typeface="Calibri"/>
            </a:rPr>
            <a:t>be  </a:t>
          </a:r>
          <a:r>
            <a:rPr lang="en-US" sz="2400" kern="1200" spc="-15" dirty="0">
              <a:latin typeface="Calibri"/>
              <a:cs typeface="Calibri"/>
            </a:rPr>
            <a:t>discussed </a:t>
          </a:r>
          <a:r>
            <a:rPr lang="en-US" sz="2400" kern="1200" spc="-45" dirty="0">
              <a:latin typeface="Calibri"/>
              <a:cs typeface="Calibri"/>
            </a:rPr>
            <a:t>first </a:t>
          </a:r>
          <a:r>
            <a:rPr lang="en-US" sz="2400" kern="1200" spc="-55" dirty="0">
              <a:latin typeface="Calibri"/>
              <a:cs typeface="Calibri"/>
            </a:rPr>
            <a:t>before </a:t>
          </a:r>
          <a:r>
            <a:rPr lang="en-US" sz="2400" kern="1200" spc="-5" dirty="0">
              <a:latin typeface="Calibri"/>
              <a:cs typeface="Calibri"/>
            </a:rPr>
            <a:t>the </a:t>
          </a:r>
          <a:r>
            <a:rPr lang="en-US" sz="2400" kern="1200" spc="-20" dirty="0">
              <a:latin typeface="Calibri"/>
              <a:cs typeface="Calibri"/>
            </a:rPr>
            <a:t>budget; increase  </a:t>
          </a:r>
          <a:r>
            <a:rPr lang="en-US" sz="2400" kern="1200" spc="-30" dirty="0">
              <a:latin typeface="Calibri"/>
              <a:cs typeface="Calibri"/>
            </a:rPr>
            <a:t>over </a:t>
          </a:r>
          <a:r>
            <a:rPr lang="en-US" sz="2400" kern="1200" spc="-5" dirty="0">
              <a:latin typeface="Calibri"/>
              <a:cs typeface="Calibri"/>
            </a:rPr>
            <a:t>the </a:t>
          </a:r>
          <a:r>
            <a:rPr lang="en-US" sz="2400" kern="1200" spc="-20" dirty="0">
              <a:latin typeface="Calibri"/>
              <a:cs typeface="Calibri"/>
            </a:rPr>
            <a:t>rolled-back </a:t>
          </a:r>
          <a:r>
            <a:rPr lang="en-US" sz="2400" kern="1200" spc="-60" dirty="0">
              <a:latin typeface="Calibri"/>
              <a:cs typeface="Calibri"/>
            </a:rPr>
            <a:t>rate </a:t>
          </a:r>
          <a:r>
            <a:rPr lang="en-US" sz="2400" kern="1200" spc="-30" dirty="0">
              <a:latin typeface="Calibri"/>
              <a:cs typeface="Calibri"/>
            </a:rPr>
            <a:t>must </a:t>
          </a:r>
          <a:r>
            <a:rPr lang="en-US" sz="2400" kern="1200" dirty="0">
              <a:latin typeface="Calibri"/>
              <a:cs typeface="Calibri"/>
            </a:rPr>
            <a:t>be  </a:t>
          </a:r>
          <a:r>
            <a:rPr lang="en-US" sz="2400" kern="1200" spc="-15" dirty="0">
              <a:latin typeface="Calibri"/>
              <a:cs typeface="Calibri"/>
            </a:rPr>
            <a:t>announced</a:t>
          </a: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30" dirty="0">
              <a:latin typeface="Calibri"/>
              <a:cs typeface="Calibri"/>
            </a:rPr>
            <a:t>General </a:t>
          </a:r>
          <a:r>
            <a:rPr lang="en-US" sz="2400" kern="1200" spc="-5" dirty="0">
              <a:latin typeface="Calibri"/>
              <a:cs typeface="Calibri"/>
            </a:rPr>
            <a:t>public </a:t>
          </a:r>
          <a:r>
            <a:rPr lang="en-US" sz="2400" kern="1200" dirty="0">
              <a:latin typeface="Calibri"/>
              <a:cs typeface="Calibri"/>
            </a:rPr>
            <a:t>is </a:t>
          </a:r>
          <a:r>
            <a:rPr lang="en-US" sz="2400" kern="1200" spc="-20" dirty="0">
              <a:latin typeface="Calibri"/>
              <a:cs typeface="Calibri"/>
            </a:rPr>
            <a:t>allowed </a:t>
          </a:r>
          <a:r>
            <a:rPr lang="en-US" sz="2400" kern="1200" spc="-30" dirty="0">
              <a:latin typeface="Calibri"/>
              <a:cs typeface="Calibri"/>
            </a:rPr>
            <a:t>to </a:t>
          </a:r>
          <a:r>
            <a:rPr lang="en-US" sz="2400" kern="1200" dirty="0">
              <a:latin typeface="Calibri"/>
              <a:cs typeface="Calibri"/>
            </a:rPr>
            <a:t>speak </a:t>
          </a:r>
          <a:r>
            <a:rPr lang="en-US" sz="2400" kern="1200" spc="-55" dirty="0">
              <a:latin typeface="Calibri"/>
              <a:cs typeface="Calibri"/>
            </a:rPr>
            <a:t>before  </a:t>
          </a:r>
          <a:r>
            <a:rPr lang="en-US" sz="2400" kern="1200" spc="-20" dirty="0">
              <a:latin typeface="Calibri"/>
              <a:cs typeface="Calibri"/>
            </a:rPr>
            <a:t>governing </a:t>
          </a:r>
          <a:r>
            <a:rPr lang="en-US" sz="2400" kern="1200" spc="-10" dirty="0">
              <a:latin typeface="Calibri"/>
              <a:cs typeface="Calibri"/>
            </a:rPr>
            <a:t>body </a:t>
          </a:r>
          <a:r>
            <a:rPr lang="en-US" sz="2400" kern="1200" spc="-20" dirty="0">
              <a:latin typeface="Calibri"/>
              <a:cs typeface="Calibri"/>
            </a:rPr>
            <a:t>can </a:t>
          </a:r>
          <a:r>
            <a:rPr lang="en-US" sz="2400" kern="1200" spc="-65" dirty="0">
              <a:latin typeface="Calibri"/>
              <a:cs typeface="Calibri"/>
            </a:rPr>
            <a:t>take </a:t>
          </a:r>
          <a:r>
            <a:rPr lang="en-US" sz="2400" kern="1200" spc="-40" dirty="0">
              <a:latin typeface="Calibri"/>
              <a:cs typeface="Calibri"/>
            </a:rPr>
            <a:t>any</a:t>
          </a:r>
          <a:r>
            <a:rPr lang="en-US" sz="2400" kern="1200" spc="50" dirty="0">
              <a:latin typeface="Calibri"/>
              <a:cs typeface="Calibri"/>
            </a:rPr>
            <a:t> </a:t>
          </a:r>
          <a:r>
            <a:rPr lang="en-US" sz="2400" kern="1200" dirty="0">
              <a:latin typeface="Calibri"/>
              <a:cs typeface="Calibri"/>
            </a:rPr>
            <a:t>action</a:t>
          </a:r>
        </a:p>
        <a:p>
          <a:pPr marL="228600" lvl="1" indent="-228600" algn="l" defTabSz="1066800">
            <a:lnSpc>
              <a:spcPct val="90000"/>
            </a:lnSpc>
            <a:spcBef>
              <a:spcPct val="0"/>
            </a:spcBef>
            <a:spcAft>
              <a:spcPct val="20000"/>
            </a:spcAft>
            <a:buChar char="••"/>
          </a:pPr>
          <a:r>
            <a:rPr lang="en-US" sz="2400" kern="1200" spc="-5" dirty="0">
              <a:latin typeface="Calibri"/>
              <a:cs typeface="Calibri"/>
            </a:rPr>
            <a:t>Millage </a:t>
          </a:r>
          <a:r>
            <a:rPr lang="en-US" sz="2400" kern="1200" spc="-30" dirty="0">
              <a:latin typeface="Calibri"/>
              <a:cs typeface="Calibri"/>
            </a:rPr>
            <a:t>must </a:t>
          </a:r>
          <a:r>
            <a:rPr lang="en-US" sz="2400" kern="1200" dirty="0">
              <a:latin typeface="Calibri"/>
              <a:cs typeface="Calibri"/>
            </a:rPr>
            <a:t>be </a:t>
          </a:r>
          <a:r>
            <a:rPr lang="en-US" sz="2400" kern="1200" spc="-20" dirty="0">
              <a:latin typeface="Calibri"/>
              <a:cs typeface="Calibri"/>
            </a:rPr>
            <a:t>adopted </a:t>
          </a:r>
          <a:r>
            <a:rPr lang="en-US" sz="2400" kern="1200" spc="-55" dirty="0">
              <a:latin typeface="Calibri"/>
              <a:cs typeface="Calibri"/>
            </a:rPr>
            <a:t>before </a:t>
          </a:r>
          <a:r>
            <a:rPr lang="en-US" sz="2400" kern="1200" spc="-20" dirty="0">
              <a:latin typeface="Calibri"/>
              <a:cs typeface="Calibri"/>
            </a:rPr>
            <a:t>budget  </a:t>
          </a:r>
          <a:r>
            <a:rPr lang="en-US" sz="2400" kern="1200" spc="-15" dirty="0">
              <a:latin typeface="Calibri"/>
              <a:cs typeface="Calibri"/>
            </a:rPr>
            <a:t>adoption</a:t>
          </a:r>
          <a:endParaRPr lang="en-US" sz="2400" kern="1200" dirty="0">
            <a:latin typeface="Calibri"/>
            <a:cs typeface="Calibri"/>
          </a:endParaRPr>
        </a:p>
      </dsp:txBody>
      <dsp:txXfrm>
        <a:off x="0" y="769540"/>
        <a:ext cx="6096000" cy="3292593"/>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A539E-4A9E-412B-827D-42A7E753AEBF}">
      <dsp:nvSpPr>
        <dsp:cNvPr id="0" name=""/>
        <dsp:cNvSpPr/>
      </dsp:nvSpPr>
      <dsp:spPr>
        <a:xfrm>
          <a:off x="0" y="430784"/>
          <a:ext cx="6096000" cy="4337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562356" rIns="473117"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Calibri"/>
              <a:cs typeface="Calibri"/>
            </a:rPr>
            <a:t>Majority </a:t>
          </a:r>
          <a:r>
            <a:rPr lang="en-US" sz="2400" b="1" kern="1200" spc="-30" dirty="0">
              <a:latin typeface="Calibri"/>
              <a:cs typeface="Calibri"/>
            </a:rPr>
            <a:t>vote </a:t>
          </a:r>
          <a:r>
            <a:rPr lang="en-US" sz="2400" b="1" kern="1200" dirty="0">
              <a:latin typeface="Calibri"/>
              <a:cs typeface="Calibri"/>
            </a:rPr>
            <a:t>– </a:t>
          </a:r>
          <a:r>
            <a:rPr lang="en-US" sz="2400" kern="1200" spc="-10" dirty="0">
              <a:latin typeface="Calibri"/>
              <a:cs typeface="Calibri"/>
            </a:rPr>
            <a:t>Rolled-back </a:t>
          </a:r>
          <a:r>
            <a:rPr lang="en-US" sz="2400" kern="1200" spc="-45" dirty="0">
              <a:latin typeface="Calibri"/>
              <a:cs typeface="Calibri"/>
            </a:rPr>
            <a:t>rate </a:t>
          </a:r>
          <a:r>
            <a:rPr lang="en-US" sz="2400" kern="1200" spc="-10" dirty="0">
              <a:latin typeface="Calibri"/>
              <a:cs typeface="Calibri"/>
            </a:rPr>
            <a:t>(RBR) </a:t>
          </a:r>
          <a:r>
            <a:rPr lang="en-US" sz="2400" kern="1200" spc="-5" dirty="0">
              <a:latin typeface="Calibri"/>
              <a:cs typeface="Calibri"/>
            </a:rPr>
            <a:t>plus </a:t>
          </a:r>
          <a:r>
            <a:rPr lang="en-US" sz="2400" kern="1200" dirty="0">
              <a:latin typeface="Calibri"/>
              <a:cs typeface="Calibri"/>
            </a:rPr>
            <a:t>per</a:t>
          </a:r>
          <a:r>
            <a:rPr lang="en-US" sz="2400" kern="1200" spc="-225" dirty="0">
              <a:latin typeface="Calibri"/>
              <a:cs typeface="Calibri"/>
            </a:rPr>
            <a:t> </a:t>
          </a:r>
          <a:r>
            <a:rPr lang="en-US" sz="2400" kern="1200" spc="-20" dirty="0">
              <a:latin typeface="Calibri"/>
              <a:cs typeface="Calibri"/>
            </a:rPr>
            <a:t>capita </a:t>
          </a:r>
          <a:r>
            <a:rPr lang="en-US" sz="2400" kern="1200" spc="-10" dirty="0">
              <a:latin typeface="Calibri"/>
              <a:cs typeface="Calibri"/>
            </a:rPr>
            <a:t>personal </a:t>
          </a:r>
          <a:r>
            <a:rPr lang="en-US" sz="2400" kern="1200" spc="-5" dirty="0">
              <a:latin typeface="Calibri"/>
              <a:cs typeface="Calibri"/>
            </a:rPr>
            <a:t>income</a:t>
          </a:r>
          <a:r>
            <a:rPr lang="en-US" sz="2400" kern="1200" spc="-235" dirty="0">
              <a:latin typeface="Calibri"/>
              <a:cs typeface="Calibri"/>
            </a:rPr>
            <a:t> </a:t>
          </a:r>
          <a:r>
            <a:rPr lang="en-US" sz="2400" kern="1200" spc="-5" dirty="0">
              <a:latin typeface="Calibri"/>
              <a:cs typeface="Calibri"/>
            </a:rPr>
            <a:t>change</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b="1" kern="1200" spc="-30" dirty="0">
              <a:latin typeface="Calibri"/>
              <a:cs typeface="Calibri"/>
            </a:rPr>
            <a:t>Two-thirds vote </a:t>
          </a:r>
          <a:r>
            <a:rPr lang="en-US" sz="2400" b="1" kern="1200" dirty="0">
              <a:latin typeface="Calibri"/>
              <a:cs typeface="Calibri"/>
            </a:rPr>
            <a:t>– </a:t>
          </a:r>
          <a:r>
            <a:rPr lang="en-US" sz="2400" kern="1200" spc="-5" dirty="0">
              <a:latin typeface="Calibri"/>
              <a:cs typeface="Calibri"/>
            </a:rPr>
            <a:t>110% of </a:t>
          </a:r>
          <a:r>
            <a:rPr lang="en-US" sz="2400" kern="1200" spc="-10" dirty="0">
              <a:latin typeface="Calibri"/>
              <a:cs typeface="Calibri"/>
            </a:rPr>
            <a:t>RBR adjusted </a:t>
          </a:r>
          <a:r>
            <a:rPr lang="en-US" sz="2400" kern="1200" spc="-30" dirty="0">
              <a:latin typeface="Calibri"/>
              <a:cs typeface="Calibri"/>
            </a:rPr>
            <a:t>for </a:t>
          </a:r>
          <a:r>
            <a:rPr lang="en-US" sz="2400" kern="1200" dirty="0">
              <a:latin typeface="Calibri"/>
              <a:cs typeface="Calibri"/>
            </a:rPr>
            <a:t>per</a:t>
          </a:r>
          <a:r>
            <a:rPr lang="en-US" sz="2400" kern="1200" spc="-250" dirty="0">
              <a:latin typeface="Calibri"/>
              <a:cs typeface="Calibri"/>
            </a:rPr>
            <a:t> </a:t>
          </a:r>
          <a:r>
            <a:rPr lang="en-US" sz="2400" kern="1200" spc="-20" dirty="0">
              <a:latin typeface="Calibri"/>
              <a:cs typeface="Calibri"/>
            </a:rPr>
            <a:t>capita p</a:t>
          </a:r>
          <a:r>
            <a:rPr lang="en-US" sz="2400" kern="1200" spc="-10" dirty="0">
              <a:latin typeface="Calibri"/>
              <a:cs typeface="Calibri"/>
            </a:rPr>
            <a:t>ersonal</a:t>
          </a:r>
          <a:r>
            <a:rPr lang="en-US" sz="2400" kern="1200" spc="-210" dirty="0">
              <a:latin typeface="Calibri"/>
              <a:cs typeface="Calibri"/>
            </a:rPr>
            <a:t> </a:t>
          </a:r>
          <a:r>
            <a:rPr lang="en-US" sz="2400" kern="1200" spc="-5" dirty="0">
              <a:latin typeface="Calibri"/>
              <a:cs typeface="Calibri"/>
            </a:rPr>
            <a:t>income</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b="1" kern="1200" spc="-5" dirty="0">
              <a:latin typeface="Calibri"/>
              <a:cs typeface="Calibri"/>
            </a:rPr>
            <a:t>Unanimous </a:t>
          </a:r>
          <a:r>
            <a:rPr lang="en-US" sz="2400" b="1" kern="1200" spc="-30" dirty="0">
              <a:latin typeface="Calibri"/>
              <a:cs typeface="Calibri"/>
            </a:rPr>
            <a:t>vote </a:t>
          </a:r>
          <a:r>
            <a:rPr lang="en-US" sz="2400" b="1" kern="1200" dirty="0">
              <a:latin typeface="Calibri"/>
              <a:cs typeface="Calibri"/>
            </a:rPr>
            <a:t>(3/4 </a:t>
          </a:r>
          <a:r>
            <a:rPr lang="en-US" sz="2400" b="1" kern="1200" spc="-5" dirty="0">
              <a:latin typeface="Calibri"/>
              <a:cs typeface="Calibri"/>
            </a:rPr>
            <a:t>if </a:t>
          </a:r>
          <a:r>
            <a:rPr lang="en-US" sz="2400" b="1" kern="1200" dirty="0">
              <a:latin typeface="Calibri"/>
              <a:cs typeface="Calibri"/>
            </a:rPr>
            <a:t>9 or </a:t>
          </a:r>
          <a:r>
            <a:rPr lang="en-US" sz="2400" b="1" kern="1200" spc="-10" dirty="0">
              <a:latin typeface="Calibri"/>
              <a:cs typeface="Calibri"/>
            </a:rPr>
            <a:t>more) </a:t>
          </a:r>
          <a:r>
            <a:rPr lang="en-US" sz="2400" b="1" kern="1200" dirty="0">
              <a:latin typeface="Calibri"/>
              <a:cs typeface="Calibri"/>
            </a:rPr>
            <a:t>– </a:t>
          </a:r>
          <a:r>
            <a:rPr lang="en-US" sz="2400" kern="1200" spc="-5" dirty="0">
              <a:latin typeface="Calibri"/>
              <a:cs typeface="Calibri"/>
            </a:rPr>
            <a:t>up </a:t>
          </a:r>
          <a:r>
            <a:rPr lang="en-US" sz="2400" kern="1200" spc="-25" dirty="0">
              <a:latin typeface="Calibri"/>
              <a:cs typeface="Calibri"/>
            </a:rPr>
            <a:t>to </a:t>
          </a:r>
          <a:r>
            <a:rPr lang="en-US" sz="2400" kern="1200" dirty="0">
              <a:latin typeface="Calibri"/>
              <a:cs typeface="Calibri"/>
            </a:rPr>
            <a:t>10</a:t>
          </a:r>
          <a:r>
            <a:rPr lang="en-US" sz="2400" kern="1200" spc="-45" dirty="0">
              <a:latin typeface="Calibri"/>
              <a:cs typeface="Calibri"/>
            </a:rPr>
            <a:t> </a:t>
          </a:r>
          <a:r>
            <a:rPr lang="en-US" sz="2400" kern="1200" spc="25" dirty="0">
              <a:latin typeface="Calibri"/>
              <a:cs typeface="Calibri"/>
            </a:rPr>
            <a:t>mill cap</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b="1" kern="1200" spc="-30" dirty="0">
              <a:latin typeface="Calibri"/>
              <a:cs typeface="Calibri"/>
            </a:rPr>
            <a:t>Referendum </a:t>
          </a:r>
          <a:r>
            <a:rPr lang="en-US" sz="2400" b="1" kern="1200" dirty="0">
              <a:latin typeface="Calibri"/>
              <a:cs typeface="Calibri"/>
            </a:rPr>
            <a:t>– </a:t>
          </a:r>
          <a:r>
            <a:rPr lang="en-US" sz="2400" kern="1200" spc="-5" dirty="0">
              <a:latin typeface="Calibri"/>
              <a:cs typeface="Calibri"/>
            </a:rPr>
            <a:t>up </a:t>
          </a:r>
          <a:r>
            <a:rPr lang="en-US" sz="2400" kern="1200" spc="-25" dirty="0">
              <a:latin typeface="Calibri"/>
              <a:cs typeface="Calibri"/>
            </a:rPr>
            <a:t>to </a:t>
          </a:r>
          <a:r>
            <a:rPr lang="en-US" sz="2400" kern="1200" dirty="0">
              <a:latin typeface="Calibri"/>
              <a:cs typeface="Calibri"/>
            </a:rPr>
            <a:t>10 </a:t>
          </a:r>
          <a:r>
            <a:rPr lang="en-US" sz="2400" kern="1200" spc="-5" dirty="0">
              <a:latin typeface="Calibri"/>
              <a:cs typeface="Calibri"/>
            </a:rPr>
            <a:t>mill</a:t>
          </a:r>
          <a:r>
            <a:rPr lang="en-US" sz="2400" kern="1200" spc="-245" dirty="0">
              <a:latin typeface="Calibri"/>
              <a:cs typeface="Calibri"/>
            </a:rPr>
            <a:t> </a:t>
          </a:r>
          <a:r>
            <a:rPr lang="en-US" sz="2400" kern="1200" spc="-20" dirty="0">
              <a:latin typeface="Calibri"/>
              <a:cs typeface="Calibri"/>
            </a:rPr>
            <a:t>cap</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dirty="0">
              <a:latin typeface="Calibri"/>
              <a:cs typeface="Calibri"/>
            </a:rPr>
            <a:t>Super-majority </a:t>
          </a:r>
          <a:r>
            <a:rPr lang="en-US" sz="2400" kern="1200" spc="-30" dirty="0">
              <a:latin typeface="Calibri"/>
              <a:cs typeface="Calibri"/>
            </a:rPr>
            <a:t>vote </a:t>
          </a:r>
          <a:r>
            <a:rPr lang="en-US" sz="2400" kern="1200" spc="-5" dirty="0">
              <a:latin typeface="Calibri"/>
              <a:cs typeface="Calibri"/>
            </a:rPr>
            <a:t>is </a:t>
          </a:r>
          <a:r>
            <a:rPr lang="en-US" sz="2400" kern="1200" spc="-10" dirty="0">
              <a:latin typeface="Calibri"/>
              <a:cs typeface="Calibri"/>
            </a:rPr>
            <a:t>of </a:t>
          </a:r>
          <a:r>
            <a:rPr lang="en-US" sz="2400" kern="1200" dirty="0">
              <a:latin typeface="Calibri"/>
              <a:cs typeface="Calibri"/>
            </a:rPr>
            <a:t>the </a:t>
          </a:r>
          <a:r>
            <a:rPr lang="en-US" sz="2400" kern="1200" spc="-10" dirty="0">
              <a:latin typeface="Calibri"/>
              <a:cs typeface="Calibri"/>
            </a:rPr>
            <a:t>membership </a:t>
          </a:r>
          <a:r>
            <a:rPr lang="en-US" sz="2400" kern="1200" spc="-5" dirty="0">
              <a:latin typeface="Calibri"/>
              <a:cs typeface="Calibri"/>
            </a:rPr>
            <a:t>of </a:t>
          </a:r>
          <a:r>
            <a:rPr lang="en-US" sz="2400" kern="1200" spc="5" dirty="0">
              <a:latin typeface="Calibri"/>
              <a:cs typeface="Calibri"/>
            </a:rPr>
            <a:t>the </a:t>
          </a:r>
          <a:r>
            <a:rPr lang="en-US" sz="2400" kern="1200" spc="-10" dirty="0">
              <a:latin typeface="Calibri"/>
              <a:cs typeface="Calibri"/>
            </a:rPr>
            <a:t>governing </a:t>
          </a:r>
          <a:r>
            <a:rPr lang="en-US" sz="2400" kern="1200" spc="-70" dirty="0">
              <a:latin typeface="Calibri"/>
              <a:cs typeface="Calibri"/>
            </a:rPr>
            <a:t>body, </a:t>
          </a:r>
          <a:r>
            <a:rPr lang="en-US" sz="2400" kern="1200" spc="-5" dirty="0">
              <a:latin typeface="Calibri"/>
              <a:cs typeface="Calibri"/>
            </a:rPr>
            <a:t>not </a:t>
          </a:r>
          <a:r>
            <a:rPr lang="en-US" sz="2400" kern="1200" dirty="0">
              <a:latin typeface="Calibri"/>
              <a:cs typeface="Calibri"/>
            </a:rPr>
            <a:t>the </a:t>
          </a:r>
          <a:r>
            <a:rPr lang="en-US" sz="2400" kern="1200" spc="-10" dirty="0">
              <a:latin typeface="Calibri"/>
              <a:cs typeface="Calibri"/>
            </a:rPr>
            <a:t>members </a:t>
          </a:r>
          <a:r>
            <a:rPr lang="en-US" sz="2400" kern="1200" spc="-5" dirty="0">
              <a:latin typeface="Calibri"/>
              <a:cs typeface="Calibri"/>
            </a:rPr>
            <a:t>who </a:t>
          </a:r>
          <a:r>
            <a:rPr lang="en-US" sz="2400" kern="1200" spc="-20" dirty="0">
              <a:latin typeface="Calibri"/>
              <a:cs typeface="Calibri"/>
            </a:rPr>
            <a:t>are</a:t>
          </a:r>
          <a:r>
            <a:rPr lang="en-US" sz="2400" kern="1200" spc="-245" dirty="0">
              <a:latin typeface="Calibri"/>
              <a:cs typeface="Calibri"/>
            </a:rPr>
            <a:t> </a:t>
          </a:r>
          <a:r>
            <a:rPr lang="en-US" sz="2400" kern="1200" spc="-10" dirty="0">
              <a:latin typeface="Calibri"/>
              <a:cs typeface="Calibri"/>
            </a:rPr>
            <a:t>present</a:t>
          </a:r>
          <a:endParaRPr lang="en-US" sz="2400" kern="1200" dirty="0">
            <a:latin typeface="Calibri"/>
            <a:cs typeface="Calibri"/>
          </a:endParaRPr>
        </a:p>
      </dsp:txBody>
      <dsp:txXfrm>
        <a:off x="0" y="430784"/>
        <a:ext cx="6096000" cy="4337550"/>
      </dsp:txXfrm>
    </dsp:sp>
    <dsp:sp modelId="{73900FCC-9159-41F9-9586-1122D4E852BE}">
      <dsp:nvSpPr>
        <dsp:cNvPr id="0" name=""/>
        <dsp:cNvSpPr/>
      </dsp:nvSpPr>
      <dsp:spPr>
        <a:xfrm>
          <a:off x="304800" y="32264"/>
          <a:ext cx="426720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en-US" sz="2800" b="1" kern="1200" spc="-15" dirty="0">
              <a:effectLst>
                <a:outerShdw blurRad="38100" dist="38100" dir="2700000" algn="tl">
                  <a:srgbClr val="000000">
                    <a:alpha val="43137"/>
                  </a:srgbClr>
                </a:outerShdw>
              </a:effectLst>
              <a:latin typeface="Calibri"/>
              <a:cs typeface="Calibri"/>
            </a:rPr>
            <a:t>Maximum </a:t>
          </a:r>
          <a:r>
            <a:rPr lang="en-US" sz="2800" b="1" kern="1200" spc="-5" dirty="0">
              <a:effectLst>
                <a:outerShdw blurRad="38100" dist="38100" dir="2700000" algn="tl">
                  <a:srgbClr val="000000">
                    <a:alpha val="43137"/>
                  </a:srgbClr>
                </a:outerShdw>
              </a:effectLst>
              <a:latin typeface="Calibri"/>
              <a:cs typeface="Calibri"/>
            </a:rPr>
            <a:t>Levy</a:t>
          </a:r>
          <a:r>
            <a:rPr lang="en-US" sz="2800" b="1" kern="1200" spc="-35" dirty="0">
              <a:effectLst>
                <a:outerShdw blurRad="38100" dist="38100" dir="2700000" algn="tl">
                  <a:srgbClr val="000000">
                    <a:alpha val="43137"/>
                  </a:srgbClr>
                </a:outerShdw>
              </a:effectLst>
              <a:latin typeface="Calibri"/>
              <a:cs typeface="Calibri"/>
            </a:rPr>
            <a:t> </a:t>
          </a:r>
          <a:r>
            <a:rPr lang="en-US" sz="2800" b="1" kern="1200" spc="-5" dirty="0">
              <a:effectLst>
                <a:outerShdw blurRad="38100" dist="38100" dir="2700000" algn="tl">
                  <a:srgbClr val="000000">
                    <a:alpha val="43137"/>
                  </a:srgbClr>
                </a:outerShdw>
              </a:effectLst>
              <a:latin typeface="Calibri"/>
              <a:cs typeface="Calibri"/>
            </a:rPr>
            <a:t>Limits:</a:t>
          </a:r>
          <a:endParaRPr lang="en-US" sz="2800" b="1" kern="1200" dirty="0">
            <a:effectLst>
              <a:outerShdw blurRad="38100" dist="38100" dir="2700000" algn="tl">
                <a:srgbClr val="000000">
                  <a:alpha val="43137"/>
                </a:srgbClr>
              </a:outerShdw>
            </a:effectLst>
          </a:endParaRPr>
        </a:p>
      </dsp:txBody>
      <dsp:txXfrm>
        <a:off x="343708" y="71172"/>
        <a:ext cx="4189384" cy="719224"/>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E7C02-3551-438D-A570-136309D4A7C4}">
      <dsp:nvSpPr>
        <dsp:cNvPr id="0" name=""/>
        <dsp:cNvSpPr/>
      </dsp:nvSpPr>
      <dsp:spPr>
        <a:xfrm>
          <a:off x="0" y="0"/>
          <a:ext cx="777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5787DB-236A-4687-B7E6-10482B326848}">
      <dsp:nvSpPr>
        <dsp:cNvPr id="0" name=""/>
        <dsp:cNvSpPr/>
      </dsp:nvSpPr>
      <dsp:spPr>
        <a:xfrm>
          <a:off x="0" y="0"/>
          <a:ext cx="2700676" cy="424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spc="-20" dirty="0">
              <a:solidFill>
                <a:schemeClr val="tx2"/>
              </a:solidFill>
              <a:latin typeface="Calibri"/>
              <a:cs typeface="Calibri"/>
            </a:rPr>
            <a:t>Budgets </a:t>
          </a:r>
          <a:r>
            <a:rPr lang="en-US" sz="2800" b="1" kern="1200" spc="-30" dirty="0">
              <a:solidFill>
                <a:schemeClr val="tx2"/>
              </a:solidFill>
              <a:latin typeface="Calibri"/>
              <a:cs typeface="Calibri"/>
            </a:rPr>
            <a:t>are </a:t>
          </a:r>
          <a:r>
            <a:rPr lang="en-US" sz="2800" b="1" kern="1200" spc="-20" dirty="0">
              <a:solidFill>
                <a:schemeClr val="tx2"/>
              </a:solidFill>
              <a:latin typeface="Calibri"/>
              <a:cs typeface="Calibri"/>
            </a:rPr>
            <a:t>adopted </a:t>
          </a:r>
          <a:r>
            <a:rPr lang="en-US" sz="2800" b="1" kern="1200" spc="-50" dirty="0">
              <a:solidFill>
                <a:schemeClr val="tx2"/>
              </a:solidFill>
              <a:latin typeface="Calibri"/>
              <a:cs typeface="Calibri"/>
            </a:rPr>
            <a:t>for </a:t>
          </a:r>
          <a:r>
            <a:rPr lang="en-US" sz="2800" b="1" kern="1200" spc="-20" dirty="0">
              <a:solidFill>
                <a:schemeClr val="tx2"/>
              </a:solidFill>
              <a:latin typeface="Calibri"/>
              <a:cs typeface="Calibri"/>
            </a:rPr>
            <a:t>two </a:t>
          </a:r>
          <a:r>
            <a:rPr lang="en-US" sz="2800" b="1" kern="1200" spc="-5" dirty="0">
              <a:solidFill>
                <a:schemeClr val="tx2"/>
              </a:solidFill>
              <a:latin typeface="Calibri"/>
              <a:cs typeface="Calibri"/>
            </a:rPr>
            <a:t>or </a:t>
          </a:r>
          <a:r>
            <a:rPr lang="en-US" sz="2800" b="1" kern="1200" spc="-30" dirty="0">
              <a:solidFill>
                <a:schemeClr val="tx2"/>
              </a:solidFill>
              <a:latin typeface="Calibri"/>
              <a:cs typeface="Calibri"/>
            </a:rPr>
            <a:t>more</a:t>
          </a:r>
          <a:r>
            <a:rPr lang="en-US" sz="2800" b="1" kern="1200" spc="95" dirty="0">
              <a:solidFill>
                <a:schemeClr val="tx2"/>
              </a:solidFill>
              <a:latin typeface="Calibri"/>
              <a:cs typeface="Calibri"/>
            </a:rPr>
            <a:t> </a:t>
          </a:r>
          <a:r>
            <a:rPr lang="en-US" sz="2800" b="1" kern="1200" spc="-40" dirty="0">
              <a:solidFill>
                <a:schemeClr val="tx2"/>
              </a:solidFill>
              <a:latin typeface="Calibri"/>
              <a:cs typeface="Calibri"/>
            </a:rPr>
            <a:t>years:</a:t>
          </a:r>
          <a:endParaRPr lang="en-US" sz="2800" b="1" kern="1200" dirty="0">
            <a:solidFill>
              <a:schemeClr val="tx2"/>
            </a:solidFill>
          </a:endParaRPr>
        </a:p>
      </dsp:txBody>
      <dsp:txXfrm>
        <a:off x="0" y="0"/>
        <a:ext cx="2700676" cy="4241800"/>
      </dsp:txXfrm>
    </dsp:sp>
    <dsp:sp modelId="{DE90D67F-5755-4134-BEB6-F42068504CB7}">
      <dsp:nvSpPr>
        <dsp:cNvPr id="0" name=""/>
        <dsp:cNvSpPr/>
      </dsp:nvSpPr>
      <dsp:spPr>
        <a:xfrm>
          <a:off x="2795630" y="98588"/>
          <a:ext cx="4969250" cy="197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spc="-5" dirty="0">
              <a:latin typeface="Calibri"/>
              <a:cs typeface="Calibri"/>
            </a:rPr>
            <a:t>Classic </a:t>
          </a:r>
          <a:r>
            <a:rPr lang="en-US" sz="2800" b="1" kern="1200" spc="-10" dirty="0">
              <a:latin typeface="Calibri"/>
              <a:cs typeface="Calibri"/>
            </a:rPr>
            <a:t>(traditional) </a:t>
          </a:r>
          <a:r>
            <a:rPr lang="en-US" sz="2800" b="1" kern="1200" spc="-5" dirty="0">
              <a:latin typeface="Calibri"/>
              <a:cs typeface="Calibri"/>
            </a:rPr>
            <a:t>– </a:t>
          </a:r>
          <a:r>
            <a:rPr lang="en-US" sz="2800" kern="1200" spc="-5" dirty="0">
              <a:latin typeface="Calibri"/>
              <a:cs typeface="Calibri"/>
            </a:rPr>
            <a:t>both the spending </a:t>
          </a:r>
          <a:r>
            <a:rPr lang="en-US" sz="2800" kern="1200" spc="-15" dirty="0">
              <a:latin typeface="Calibri"/>
              <a:cs typeface="Calibri"/>
            </a:rPr>
            <a:t>and </a:t>
          </a:r>
          <a:r>
            <a:rPr lang="en-US" sz="2800" kern="1200" spc="-40" dirty="0">
              <a:latin typeface="Calibri"/>
              <a:cs typeface="Calibri"/>
            </a:rPr>
            <a:t>revenue </a:t>
          </a:r>
          <a:r>
            <a:rPr lang="en-US" sz="2800" kern="1200" spc="-10" dirty="0">
              <a:latin typeface="Calibri"/>
              <a:cs typeface="Calibri"/>
            </a:rPr>
            <a:t>plan </a:t>
          </a:r>
          <a:r>
            <a:rPr lang="en-US" sz="2800" kern="1200" spc="-30" dirty="0">
              <a:latin typeface="Calibri"/>
              <a:cs typeface="Calibri"/>
            </a:rPr>
            <a:t>for </a:t>
          </a:r>
          <a:r>
            <a:rPr lang="en-US" sz="2800" kern="1200" spc="-5" dirty="0">
              <a:latin typeface="Calibri"/>
              <a:cs typeface="Calibri"/>
            </a:rPr>
            <a:t>each </a:t>
          </a:r>
          <a:r>
            <a:rPr lang="en-US" sz="2800" kern="1200" spc="-25" dirty="0">
              <a:latin typeface="Calibri"/>
              <a:cs typeface="Calibri"/>
            </a:rPr>
            <a:t>budgetary year are  </a:t>
          </a:r>
          <a:r>
            <a:rPr lang="en-US" sz="2800" kern="1200" spc="-30" dirty="0">
              <a:latin typeface="Calibri"/>
              <a:cs typeface="Calibri"/>
            </a:rPr>
            <a:t>approved </a:t>
          </a:r>
          <a:r>
            <a:rPr lang="en-US" sz="2800" kern="1200" spc="-20" dirty="0">
              <a:latin typeface="Calibri"/>
              <a:cs typeface="Calibri"/>
            </a:rPr>
            <a:t>at </a:t>
          </a:r>
          <a:r>
            <a:rPr lang="en-US" sz="2800" kern="1200" spc="-5" dirty="0">
              <a:latin typeface="Calibri"/>
              <a:cs typeface="Calibri"/>
            </a:rPr>
            <a:t>the same</a:t>
          </a:r>
          <a:r>
            <a:rPr lang="en-US" sz="2800" kern="1200" spc="-120" dirty="0">
              <a:latin typeface="Calibri"/>
              <a:cs typeface="Calibri"/>
            </a:rPr>
            <a:t> </a:t>
          </a:r>
          <a:r>
            <a:rPr lang="en-US" sz="2800" kern="1200" spc="-5" dirty="0">
              <a:latin typeface="Calibri"/>
              <a:cs typeface="Calibri"/>
            </a:rPr>
            <a:t>time</a:t>
          </a:r>
          <a:endParaRPr lang="en-US" sz="2800" kern="1200" dirty="0">
            <a:latin typeface="Calibri"/>
            <a:cs typeface="Calibri"/>
          </a:endParaRPr>
        </a:p>
      </dsp:txBody>
      <dsp:txXfrm>
        <a:off x="2795630" y="98588"/>
        <a:ext cx="4969250" cy="1971774"/>
      </dsp:txXfrm>
    </dsp:sp>
    <dsp:sp modelId="{A139DC44-B9C1-45E8-BE87-B04E5D5EF045}">
      <dsp:nvSpPr>
        <dsp:cNvPr id="0" name=""/>
        <dsp:cNvSpPr/>
      </dsp:nvSpPr>
      <dsp:spPr>
        <a:xfrm>
          <a:off x="2700676" y="2070362"/>
          <a:ext cx="5064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9C147-52E6-448A-994F-BAE676612F0F}">
      <dsp:nvSpPr>
        <dsp:cNvPr id="0" name=""/>
        <dsp:cNvSpPr/>
      </dsp:nvSpPr>
      <dsp:spPr>
        <a:xfrm>
          <a:off x="2795630" y="2168951"/>
          <a:ext cx="4969250" cy="197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spc="-15" dirty="0">
              <a:latin typeface="Calibri"/>
              <a:cs typeface="Calibri"/>
            </a:rPr>
            <a:t>Rolling </a:t>
          </a:r>
          <a:r>
            <a:rPr lang="en-US" sz="2800" b="1" kern="1200" spc="-5" dirty="0">
              <a:latin typeface="Calibri"/>
              <a:cs typeface="Calibri"/>
            </a:rPr>
            <a:t>– </a:t>
          </a:r>
          <a:r>
            <a:rPr lang="en-US" sz="2800" kern="1200" spc="-5" dirty="0">
              <a:latin typeface="Calibri"/>
              <a:cs typeface="Calibri"/>
            </a:rPr>
            <a:t>each </a:t>
          </a:r>
          <a:r>
            <a:rPr lang="en-US" sz="2800" kern="1200" spc="-30" dirty="0">
              <a:latin typeface="Calibri"/>
              <a:cs typeface="Calibri"/>
            </a:rPr>
            <a:t>year’s </a:t>
          </a:r>
          <a:r>
            <a:rPr lang="en-US" sz="2800" kern="1200" spc="-25" dirty="0">
              <a:latin typeface="Calibri"/>
              <a:cs typeface="Calibri"/>
            </a:rPr>
            <a:t>appropriations are adopted </a:t>
          </a:r>
          <a:r>
            <a:rPr lang="en-US" sz="2800" kern="1200" spc="-5" dirty="0">
              <a:latin typeface="Calibri"/>
              <a:cs typeface="Calibri"/>
            </a:rPr>
            <a:t>in each </a:t>
          </a:r>
          <a:r>
            <a:rPr lang="en-US" sz="2800" kern="1200" spc="-20" dirty="0">
              <a:latin typeface="Calibri"/>
              <a:cs typeface="Calibri"/>
            </a:rPr>
            <a:t>subsequent</a:t>
          </a:r>
          <a:r>
            <a:rPr lang="en-US" sz="2800" kern="1200" spc="-40" dirty="0">
              <a:latin typeface="Calibri"/>
              <a:cs typeface="Calibri"/>
            </a:rPr>
            <a:t> </a:t>
          </a:r>
          <a:r>
            <a:rPr lang="en-US" sz="2800" kern="1200" spc="-25" dirty="0">
              <a:latin typeface="Calibri"/>
              <a:cs typeface="Calibri"/>
            </a:rPr>
            <a:t>year</a:t>
          </a:r>
          <a:endParaRPr lang="en-US" sz="2800" kern="1200" dirty="0">
            <a:latin typeface="Calibri"/>
            <a:cs typeface="Calibri"/>
          </a:endParaRPr>
        </a:p>
      </dsp:txBody>
      <dsp:txXfrm>
        <a:off x="2795630" y="2168951"/>
        <a:ext cx="4969250" cy="1971774"/>
      </dsp:txXfrm>
    </dsp:sp>
    <dsp:sp modelId="{824DE193-B84E-4CE8-AEFC-EE884225D9C1}">
      <dsp:nvSpPr>
        <dsp:cNvPr id="0" name=""/>
        <dsp:cNvSpPr/>
      </dsp:nvSpPr>
      <dsp:spPr>
        <a:xfrm>
          <a:off x="2700676" y="4140725"/>
          <a:ext cx="50642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8555D-8C9D-4854-B5EA-423963780190}">
      <dsp:nvSpPr>
        <dsp:cNvPr id="0" name=""/>
        <dsp:cNvSpPr/>
      </dsp:nvSpPr>
      <dsp:spPr>
        <a:xfrm>
          <a:off x="0" y="458916"/>
          <a:ext cx="6705600" cy="20837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0429" tIns="437388" rIns="52042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spc="-5" dirty="0">
              <a:latin typeface="Calibri"/>
              <a:cs typeface="Calibri"/>
            </a:rPr>
            <a:t>Allow </a:t>
          </a:r>
          <a:r>
            <a:rPr lang="en-US" sz="2400" kern="1200" spc="-30" dirty="0">
              <a:latin typeface="Calibri"/>
              <a:cs typeface="Calibri"/>
            </a:rPr>
            <a:t>carryovers </a:t>
          </a:r>
          <a:r>
            <a:rPr lang="en-US" sz="2400" kern="1200" spc="-20" dirty="0">
              <a:latin typeface="Calibri"/>
              <a:cs typeface="Calibri"/>
            </a:rPr>
            <a:t>from </a:t>
          </a:r>
          <a:r>
            <a:rPr lang="en-US" sz="2400" kern="1200" spc="-5" dirty="0">
              <a:latin typeface="Calibri"/>
              <a:cs typeface="Calibri"/>
            </a:rPr>
            <a:t>one </a:t>
          </a:r>
          <a:r>
            <a:rPr lang="en-US" sz="2400" kern="1200" spc="-25" dirty="0">
              <a:latin typeface="Calibri"/>
              <a:cs typeface="Calibri"/>
            </a:rPr>
            <a:t>year to </a:t>
          </a:r>
          <a:r>
            <a:rPr lang="en-US" sz="2400" kern="1200" spc="-5" dirty="0">
              <a:latin typeface="Calibri"/>
              <a:cs typeface="Calibri"/>
            </a:rPr>
            <a:t>the</a:t>
          </a:r>
          <a:r>
            <a:rPr lang="en-US" sz="2400" kern="1200" spc="-135" dirty="0">
              <a:latin typeface="Calibri"/>
              <a:cs typeface="Calibri"/>
            </a:rPr>
            <a:t> </a:t>
          </a:r>
          <a:r>
            <a:rPr lang="en-US" sz="2400" kern="1200" spc="-25" dirty="0">
              <a:latin typeface="Calibri"/>
              <a:cs typeface="Calibri"/>
            </a:rPr>
            <a:t>next</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20" dirty="0">
              <a:latin typeface="Calibri"/>
              <a:cs typeface="Calibri"/>
            </a:rPr>
            <a:t>Budget </a:t>
          </a:r>
          <a:r>
            <a:rPr lang="en-US" sz="2400" kern="1200" spc="-25" dirty="0">
              <a:latin typeface="Calibri"/>
              <a:cs typeface="Calibri"/>
            </a:rPr>
            <a:t>adjustment</a:t>
          </a:r>
          <a:r>
            <a:rPr lang="en-US" sz="2400" kern="1200" dirty="0">
              <a:latin typeface="Calibri"/>
              <a:cs typeface="Calibri"/>
            </a:rPr>
            <a:t> </a:t>
          </a:r>
          <a:r>
            <a:rPr lang="en-US" sz="2400" kern="1200" spc="-25" dirty="0">
              <a:latin typeface="Calibri"/>
              <a:cs typeface="Calibri"/>
            </a:rPr>
            <a:t>levels</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5" dirty="0">
              <a:latin typeface="Calibri"/>
              <a:cs typeface="Calibri"/>
            </a:rPr>
            <a:t>Use of </a:t>
          </a:r>
          <a:r>
            <a:rPr lang="en-US" sz="2400" kern="1200" spc="-40" dirty="0">
              <a:latin typeface="Calibri"/>
              <a:cs typeface="Calibri"/>
            </a:rPr>
            <a:t>revenue </a:t>
          </a:r>
          <a:r>
            <a:rPr lang="en-US" sz="2400" kern="1200" spc="-10" dirty="0">
              <a:latin typeface="Calibri"/>
              <a:cs typeface="Calibri"/>
            </a:rPr>
            <a:t>reserves </a:t>
          </a:r>
          <a:r>
            <a:rPr lang="en-US" sz="2400" kern="1200" spc="-30" dirty="0">
              <a:latin typeface="Calibri"/>
              <a:cs typeface="Calibri"/>
            </a:rPr>
            <a:t>for </a:t>
          </a:r>
          <a:r>
            <a:rPr lang="en-US" sz="2400" kern="1200" spc="-25" dirty="0">
              <a:latin typeface="Calibri"/>
              <a:cs typeface="Calibri"/>
            </a:rPr>
            <a:t>unanticipated  </a:t>
          </a:r>
          <a:r>
            <a:rPr lang="en-US" sz="2400" kern="1200" spc="-30" dirty="0">
              <a:latin typeface="Calibri"/>
              <a:cs typeface="Calibri"/>
            </a:rPr>
            <a:t>expenditures</a:t>
          </a:r>
          <a:endParaRPr lang="en-US" sz="2400" kern="1200" dirty="0">
            <a:latin typeface="Calibri"/>
            <a:cs typeface="Calibri"/>
          </a:endParaRPr>
        </a:p>
      </dsp:txBody>
      <dsp:txXfrm>
        <a:off x="0" y="458916"/>
        <a:ext cx="6705600" cy="2083725"/>
      </dsp:txXfrm>
    </dsp:sp>
    <dsp:sp modelId="{AA363F5A-0B61-4D9A-AB4F-65E9B33D0E0A}">
      <dsp:nvSpPr>
        <dsp:cNvPr id="0" name=""/>
        <dsp:cNvSpPr/>
      </dsp:nvSpPr>
      <dsp:spPr>
        <a:xfrm>
          <a:off x="335280" y="22598"/>
          <a:ext cx="5807036" cy="746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419" tIns="0" rIns="177419" bIns="0" numCol="1" spcCol="1270" anchor="ctr" anchorCtr="0">
          <a:noAutofit/>
        </a:bodyPr>
        <a:lstStyle/>
        <a:p>
          <a:pPr lvl="0" algn="ctr" defTabSz="1244600">
            <a:lnSpc>
              <a:spcPct val="90000"/>
            </a:lnSpc>
            <a:spcBef>
              <a:spcPct val="0"/>
            </a:spcBef>
            <a:spcAft>
              <a:spcPct val="35000"/>
            </a:spcAft>
          </a:pPr>
          <a:r>
            <a:rPr lang="en-US" sz="2800" b="1" kern="1200" spc="15" dirty="0">
              <a:effectLst>
                <a:outerShdw blurRad="38100" dist="38100" dir="2700000" algn="tl">
                  <a:srgbClr val="000000">
                    <a:alpha val="43137"/>
                  </a:srgbClr>
                </a:outerShdw>
              </a:effectLst>
              <a:latin typeface="Calibri"/>
              <a:cs typeface="Calibri"/>
            </a:rPr>
            <a:t>Amend </a:t>
          </a:r>
          <a:r>
            <a:rPr lang="en-US" sz="2800" b="1" kern="1200" spc="-25" dirty="0">
              <a:effectLst>
                <a:outerShdw blurRad="38100" dist="38100" dir="2700000" algn="tl">
                  <a:srgbClr val="000000">
                    <a:alpha val="43137"/>
                  </a:srgbClr>
                </a:outerShdw>
              </a:effectLst>
              <a:latin typeface="Calibri"/>
              <a:cs typeface="Calibri"/>
            </a:rPr>
            <a:t>existing </a:t>
          </a:r>
          <a:r>
            <a:rPr lang="en-US" sz="2800" b="1" kern="1200" spc="-5" dirty="0">
              <a:effectLst>
                <a:outerShdw blurRad="38100" dist="38100" dir="2700000" algn="tl">
                  <a:srgbClr val="000000">
                    <a:alpha val="43137"/>
                  </a:srgbClr>
                </a:outerShdw>
              </a:effectLst>
              <a:latin typeface="Calibri"/>
              <a:cs typeface="Calibri"/>
            </a:rPr>
            <a:t>financial </a:t>
          </a:r>
          <a:r>
            <a:rPr lang="en-US" sz="2800" b="1" kern="1200" dirty="0">
              <a:effectLst>
                <a:outerShdw blurRad="38100" dist="38100" dir="2700000" algn="tl">
                  <a:srgbClr val="000000">
                    <a:alpha val="43137"/>
                  </a:srgbClr>
                </a:outerShdw>
              </a:effectLst>
              <a:latin typeface="Calibri"/>
              <a:cs typeface="Calibri"/>
            </a:rPr>
            <a:t>and </a:t>
          </a:r>
          <a:r>
            <a:rPr lang="en-US" sz="2800" b="1" kern="1200" spc="-20" dirty="0">
              <a:effectLst>
                <a:outerShdw blurRad="38100" dist="38100" dir="2700000" algn="tl">
                  <a:srgbClr val="000000">
                    <a:alpha val="43137"/>
                  </a:srgbClr>
                </a:outerShdw>
              </a:effectLst>
              <a:latin typeface="Calibri"/>
              <a:cs typeface="Calibri"/>
            </a:rPr>
            <a:t>budget</a:t>
          </a:r>
          <a:r>
            <a:rPr lang="en-US" sz="2800" b="1" kern="1200" spc="145" dirty="0">
              <a:effectLst>
                <a:outerShdw blurRad="38100" dist="38100" dir="2700000" algn="tl">
                  <a:srgbClr val="000000">
                    <a:alpha val="43137"/>
                  </a:srgbClr>
                </a:outerShdw>
              </a:effectLst>
              <a:latin typeface="Calibri"/>
              <a:cs typeface="Calibri"/>
            </a:rPr>
            <a:t> </a:t>
          </a:r>
          <a:r>
            <a:rPr lang="en-US" sz="2800" b="1" kern="1200" spc="-5" dirty="0">
              <a:effectLst>
                <a:outerShdw blurRad="38100" dist="38100" dir="2700000" algn="tl">
                  <a:srgbClr val="000000">
                    <a:alpha val="43137"/>
                  </a:srgbClr>
                </a:outerShdw>
              </a:effectLst>
              <a:latin typeface="Calibri"/>
              <a:cs typeface="Calibri"/>
            </a:rPr>
            <a:t>policies:</a:t>
          </a:r>
          <a:endParaRPr lang="en-US" sz="2800" b="1" kern="1200" dirty="0">
            <a:effectLst>
              <a:outerShdw blurRad="38100" dist="38100" dir="2700000" algn="tl">
                <a:srgbClr val="000000">
                  <a:alpha val="43137"/>
                </a:srgbClr>
              </a:outerShdw>
            </a:effectLst>
          </a:endParaRPr>
        </a:p>
      </dsp:txBody>
      <dsp:txXfrm>
        <a:off x="371710" y="59028"/>
        <a:ext cx="5734176" cy="673418"/>
      </dsp:txXfrm>
    </dsp:sp>
    <dsp:sp modelId="{48349911-5ACA-45B6-AB66-1B14E9D39579}">
      <dsp:nvSpPr>
        <dsp:cNvPr id="0" name=""/>
        <dsp:cNvSpPr/>
      </dsp:nvSpPr>
      <dsp:spPr>
        <a:xfrm>
          <a:off x="0" y="2966001"/>
          <a:ext cx="6705600" cy="211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0429" tIns="437388" rIns="52042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spc="-5" dirty="0">
              <a:latin typeface="Calibri"/>
              <a:cs typeface="Calibri"/>
            </a:rPr>
            <a:t>Balance</a:t>
          </a:r>
          <a:r>
            <a:rPr lang="en-US" sz="2400" kern="1200" spc="-165" dirty="0">
              <a:latin typeface="Calibri"/>
              <a:cs typeface="Calibri"/>
            </a:rPr>
            <a:t> </a:t>
          </a:r>
          <a:r>
            <a:rPr lang="en-US" sz="2400" kern="1200" spc="-25" dirty="0">
              <a:latin typeface="Calibri"/>
              <a:cs typeface="Calibri"/>
            </a:rPr>
            <a:t>budget</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25" dirty="0">
              <a:latin typeface="Calibri"/>
              <a:cs typeface="Calibri"/>
            </a:rPr>
            <a:t>Revenue</a:t>
          </a:r>
          <a:r>
            <a:rPr lang="en-US" sz="2400" kern="1200" spc="-185" dirty="0">
              <a:latin typeface="Calibri"/>
              <a:cs typeface="Calibri"/>
            </a:rPr>
            <a:t> </a:t>
          </a:r>
          <a:r>
            <a:rPr lang="en-US" sz="2400" kern="1200" spc="-25" dirty="0">
              <a:latin typeface="Calibri"/>
              <a:cs typeface="Calibri"/>
            </a:rPr>
            <a:t>diversification</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20" dirty="0">
              <a:latin typeface="Calibri"/>
              <a:cs typeface="Calibri"/>
            </a:rPr>
            <a:t>Debt</a:t>
          </a:r>
          <a:r>
            <a:rPr lang="en-US" sz="2400" kern="1200" spc="-114" dirty="0">
              <a:latin typeface="Calibri"/>
              <a:cs typeface="Calibri"/>
            </a:rPr>
            <a:t> </a:t>
          </a:r>
          <a:r>
            <a:rPr lang="en-US" sz="2400" kern="1200" spc="-20" dirty="0">
              <a:latin typeface="Calibri"/>
              <a:cs typeface="Calibri"/>
            </a:rPr>
            <a:t>capacity</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5" dirty="0">
              <a:latin typeface="Calibri"/>
              <a:cs typeface="Calibri"/>
            </a:rPr>
            <a:t>Fund</a:t>
          </a:r>
          <a:r>
            <a:rPr lang="en-US" sz="2400" kern="1200" spc="-125" dirty="0">
              <a:latin typeface="Calibri"/>
              <a:cs typeface="Calibri"/>
            </a:rPr>
            <a:t> </a:t>
          </a:r>
          <a:r>
            <a:rPr lang="en-US" sz="2400" kern="1200" spc="-15" dirty="0">
              <a:latin typeface="Calibri"/>
              <a:cs typeface="Calibri"/>
            </a:rPr>
            <a:t>balance</a:t>
          </a:r>
          <a:endParaRPr lang="en-US" sz="2400" kern="1200" dirty="0">
            <a:latin typeface="Calibri"/>
            <a:cs typeface="Calibri"/>
          </a:endParaRPr>
        </a:p>
      </dsp:txBody>
      <dsp:txXfrm>
        <a:off x="0" y="2966001"/>
        <a:ext cx="6705600" cy="2116800"/>
      </dsp:txXfrm>
    </dsp:sp>
    <dsp:sp modelId="{8F9E5430-6909-46B0-908C-C5A7F8AD2930}">
      <dsp:nvSpPr>
        <dsp:cNvPr id="0" name=""/>
        <dsp:cNvSpPr/>
      </dsp:nvSpPr>
      <dsp:spPr>
        <a:xfrm>
          <a:off x="335280" y="2656041"/>
          <a:ext cx="46939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419" tIns="0" rIns="177419" bIns="0" numCol="1" spcCol="1270" anchor="ctr" anchorCtr="0">
          <a:noAutofit/>
        </a:bodyPr>
        <a:lstStyle/>
        <a:p>
          <a:pPr lvl="0" algn="ctr" defTabSz="1244600">
            <a:lnSpc>
              <a:spcPct val="90000"/>
            </a:lnSpc>
            <a:spcBef>
              <a:spcPct val="0"/>
            </a:spcBef>
            <a:spcAft>
              <a:spcPct val="35000"/>
            </a:spcAft>
          </a:pPr>
          <a:r>
            <a:rPr lang="en-US" sz="2800" b="1" kern="1200" spc="-30" dirty="0">
              <a:effectLst>
                <a:outerShdw blurRad="38100" dist="38100" dir="2700000" algn="tl">
                  <a:srgbClr val="000000">
                    <a:alpha val="43137"/>
                  </a:srgbClr>
                </a:outerShdw>
              </a:effectLst>
              <a:latin typeface="Calibri"/>
              <a:cs typeface="Calibri"/>
            </a:rPr>
            <a:t>Create F</a:t>
          </a:r>
          <a:r>
            <a:rPr lang="en-US" sz="2800" b="1" kern="1200" spc="-5" dirty="0">
              <a:effectLst>
                <a:outerShdw blurRad="38100" dist="38100" dir="2700000" algn="tl">
                  <a:srgbClr val="000000">
                    <a:alpha val="43137"/>
                  </a:srgbClr>
                </a:outerShdw>
              </a:effectLst>
              <a:latin typeface="Calibri"/>
              <a:cs typeface="Calibri"/>
            </a:rPr>
            <a:t>inancial</a:t>
          </a:r>
          <a:r>
            <a:rPr lang="en-US" sz="2800" b="1" kern="1200" spc="-185" dirty="0">
              <a:effectLst>
                <a:outerShdw blurRad="38100" dist="38100" dir="2700000" algn="tl">
                  <a:srgbClr val="000000">
                    <a:alpha val="43137"/>
                  </a:srgbClr>
                </a:outerShdw>
              </a:effectLst>
              <a:latin typeface="Calibri"/>
              <a:cs typeface="Calibri"/>
            </a:rPr>
            <a:t> P</a:t>
          </a:r>
          <a:r>
            <a:rPr lang="en-US" sz="2800" b="1" kern="1200" spc="-5" dirty="0">
              <a:effectLst>
                <a:outerShdw blurRad="38100" dist="38100" dir="2700000" algn="tl">
                  <a:srgbClr val="000000">
                    <a:alpha val="43137"/>
                  </a:srgbClr>
                </a:outerShdw>
              </a:effectLst>
              <a:latin typeface="Calibri"/>
              <a:cs typeface="Calibri"/>
            </a:rPr>
            <a:t>olicies</a:t>
          </a:r>
          <a:endParaRPr lang="en-US" sz="2800" b="1" kern="1200" dirty="0">
            <a:effectLst>
              <a:outerShdw blurRad="38100" dist="38100" dir="2700000" algn="tl">
                <a:srgbClr val="000000">
                  <a:alpha val="43137"/>
                </a:srgbClr>
              </a:outerShdw>
            </a:effectLst>
            <a:latin typeface="Calibri"/>
            <a:cs typeface="Calibri"/>
          </a:endParaRPr>
        </a:p>
      </dsp:txBody>
      <dsp:txXfrm>
        <a:off x="365542" y="2686303"/>
        <a:ext cx="4633396" cy="559396"/>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BBE9-CEC5-4736-9050-EDB63EFF7DBB}">
      <dsp:nvSpPr>
        <dsp:cNvPr id="0" name=""/>
        <dsp:cNvSpPr/>
      </dsp:nvSpPr>
      <dsp:spPr>
        <a:xfrm>
          <a:off x="544921" y="1196"/>
          <a:ext cx="2960280" cy="81076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spc="-20" dirty="0">
              <a:effectLst>
                <a:outerShdw blurRad="38100" dist="38100" dir="2700000" algn="tl">
                  <a:srgbClr val="000000">
                    <a:alpha val="43137"/>
                  </a:srgbClr>
                </a:outerShdw>
              </a:effectLst>
              <a:latin typeface="Calibri"/>
              <a:cs typeface="Calibri"/>
            </a:rPr>
            <a:t>Budget:</a:t>
          </a:r>
          <a:endParaRPr lang="en-US" sz="2800" b="1" kern="1200" dirty="0">
            <a:effectLst>
              <a:outerShdw blurRad="38100" dist="38100" dir="2700000" algn="tl">
                <a:srgbClr val="000000">
                  <a:alpha val="43137"/>
                </a:srgbClr>
              </a:outerShdw>
            </a:effectLst>
          </a:endParaRPr>
        </a:p>
      </dsp:txBody>
      <dsp:txXfrm>
        <a:off x="568668" y="24943"/>
        <a:ext cx="2912786" cy="763275"/>
      </dsp:txXfrm>
    </dsp:sp>
    <dsp:sp modelId="{F1AC6150-ECEF-4AD2-99F7-391FA4CC9680}">
      <dsp:nvSpPr>
        <dsp:cNvPr id="0" name=""/>
        <dsp:cNvSpPr/>
      </dsp:nvSpPr>
      <dsp:spPr>
        <a:xfrm>
          <a:off x="840949" y="811965"/>
          <a:ext cx="296028" cy="608076"/>
        </a:xfrm>
        <a:custGeom>
          <a:avLst/>
          <a:gdLst/>
          <a:ahLst/>
          <a:cxnLst/>
          <a:rect l="0" t="0" r="0" b="0"/>
          <a:pathLst>
            <a:path>
              <a:moveTo>
                <a:pt x="0" y="0"/>
              </a:moveTo>
              <a:lnTo>
                <a:pt x="0" y="608076"/>
              </a:lnTo>
              <a:lnTo>
                <a:pt x="296028" y="6080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686435-3355-46E0-A5E2-E68DEC5753FB}">
      <dsp:nvSpPr>
        <dsp:cNvPr id="0" name=""/>
        <dsp:cNvSpPr/>
      </dsp:nvSpPr>
      <dsp:spPr>
        <a:xfrm>
          <a:off x="1136977" y="1014657"/>
          <a:ext cx="2386255" cy="81076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pc="-20" dirty="0">
              <a:latin typeface="Calibri"/>
              <a:cs typeface="Calibri"/>
            </a:rPr>
            <a:t>Includes </a:t>
          </a:r>
          <a:r>
            <a:rPr lang="en-US" sz="2400" kern="1200" spc="-10" dirty="0">
              <a:latin typeface="Calibri"/>
              <a:cs typeface="Calibri"/>
            </a:rPr>
            <a:t>goals </a:t>
          </a:r>
          <a:r>
            <a:rPr lang="en-US" sz="2400" kern="1200" spc="-5" dirty="0">
              <a:latin typeface="Calibri"/>
              <a:cs typeface="Calibri"/>
            </a:rPr>
            <a:t>or  objectives</a:t>
          </a:r>
          <a:endParaRPr lang="en-US" sz="2400" kern="1200" dirty="0">
            <a:latin typeface="Calibri"/>
            <a:cs typeface="Calibri"/>
          </a:endParaRPr>
        </a:p>
      </dsp:txBody>
      <dsp:txXfrm>
        <a:off x="1160724" y="1038404"/>
        <a:ext cx="2338761" cy="763275"/>
      </dsp:txXfrm>
    </dsp:sp>
    <dsp:sp modelId="{A1EBC8C7-1BF9-4173-A883-3638464D4AC6}">
      <dsp:nvSpPr>
        <dsp:cNvPr id="0" name=""/>
        <dsp:cNvSpPr/>
      </dsp:nvSpPr>
      <dsp:spPr>
        <a:xfrm>
          <a:off x="840949" y="811965"/>
          <a:ext cx="296028" cy="1621538"/>
        </a:xfrm>
        <a:custGeom>
          <a:avLst/>
          <a:gdLst/>
          <a:ahLst/>
          <a:cxnLst/>
          <a:rect l="0" t="0" r="0" b="0"/>
          <a:pathLst>
            <a:path>
              <a:moveTo>
                <a:pt x="0" y="0"/>
              </a:moveTo>
              <a:lnTo>
                <a:pt x="0" y="1621538"/>
              </a:lnTo>
              <a:lnTo>
                <a:pt x="296028" y="162153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25367F-F9C3-4521-925C-664E038B50D5}">
      <dsp:nvSpPr>
        <dsp:cNvPr id="0" name=""/>
        <dsp:cNvSpPr/>
      </dsp:nvSpPr>
      <dsp:spPr>
        <a:xfrm>
          <a:off x="1136977" y="2028118"/>
          <a:ext cx="2477476" cy="81076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pc="-10" dirty="0">
              <a:latin typeface="Calibri"/>
              <a:cs typeface="Calibri"/>
            </a:rPr>
            <a:t>Public</a:t>
          </a:r>
          <a:r>
            <a:rPr lang="en-US" sz="2400" kern="1200" spc="-105" dirty="0">
              <a:latin typeface="Calibri"/>
              <a:cs typeface="Calibri"/>
            </a:rPr>
            <a:t> </a:t>
          </a:r>
          <a:r>
            <a:rPr lang="en-US" sz="2400" kern="1200" spc="-20" dirty="0">
              <a:latin typeface="Calibri"/>
              <a:cs typeface="Calibri"/>
            </a:rPr>
            <a:t>documents</a:t>
          </a:r>
          <a:endParaRPr lang="en-US" sz="2400" kern="1200" dirty="0">
            <a:latin typeface="Calibri"/>
            <a:cs typeface="Calibri"/>
          </a:endParaRPr>
        </a:p>
      </dsp:txBody>
      <dsp:txXfrm>
        <a:off x="1160724" y="2051865"/>
        <a:ext cx="2429982" cy="763275"/>
      </dsp:txXfrm>
    </dsp:sp>
    <dsp:sp modelId="{323D57E5-F074-4980-9FDA-5DECD478B964}">
      <dsp:nvSpPr>
        <dsp:cNvPr id="0" name=""/>
        <dsp:cNvSpPr/>
      </dsp:nvSpPr>
      <dsp:spPr>
        <a:xfrm>
          <a:off x="840949" y="811965"/>
          <a:ext cx="296028" cy="2634999"/>
        </a:xfrm>
        <a:custGeom>
          <a:avLst/>
          <a:gdLst/>
          <a:ahLst/>
          <a:cxnLst/>
          <a:rect l="0" t="0" r="0" b="0"/>
          <a:pathLst>
            <a:path>
              <a:moveTo>
                <a:pt x="0" y="0"/>
              </a:moveTo>
              <a:lnTo>
                <a:pt x="0" y="2634999"/>
              </a:lnTo>
              <a:lnTo>
                <a:pt x="296028" y="263499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A71A14-A027-4284-B930-3DF337769549}">
      <dsp:nvSpPr>
        <dsp:cNvPr id="0" name=""/>
        <dsp:cNvSpPr/>
      </dsp:nvSpPr>
      <dsp:spPr>
        <a:xfrm>
          <a:off x="1136977" y="3041580"/>
          <a:ext cx="2629875" cy="81076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pc="-30" dirty="0">
              <a:latin typeface="Calibri"/>
              <a:cs typeface="Calibri"/>
            </a:rPr>
            <a:t>Approved </a:t>
          </a:r>
          <a:r>
            <a:rPr lang="en-US" sz="2400" kern="1200" spc="-25" dirty="0">
              <a:latin typeface="Calibri"/>
              <a:cs typeface="Calibri"/>
            </a:rPr>
            <a:t>by governing </a:t>
          </a:r>
          <a:r>
            <a:rPr lang="en-US" sz="2400" kern="1200" spc="-20" dirty="0">
              <a:latin typeface="Calibri"/>
              <a:cs typeface="Calibri"/>
            </a:rPr>
            <a:t>body</a:t>
          </a:r>
          <a:endParaRPr lang="en-US" sz="2400" kern="1200" dirty="0">
            <a:latin typeface="Calibri"/>
            <a:cs typeface="Calibri"/>
          </a:endParaRPr>
        </a:p>
      </dsp:txBody>
      <dsp:txXfrm>
        <a:off x="1160724" y="3065327"/>
        <a:ext cx="2582381" cy="763275"/>
      </dsp:txXfrm>
    </dsp:sp>
    <dsp:sp modelId="{EE86655D-DDFF-4F98-845E-40C0C7F9FCA7}">
      <dsp:nvSpPr>
        <dsp:cNvPr id="0" name=""/>
        <dsp:cNvSpPr/>
      </dsp:nvSpPr>
      <dsp:spPr>
        <a:xfrm>
          <a:off x="3910585" y="1196"/>
          <a:ext cx="3240692" cy="81076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spc="-5" dirty="0">
              <a:effectLst>
                <a:outerShdw blurRad="38100" dist="38100" dir="2700000" algn="tl">
                  <a:srgbClr val="000000">
                    <a:alpha val="43137"/>
                  </a:srgbClr>
                </a:outerShdw>
              </a:effectLst>
              <a:latin typeface="Calibri"/>
              <a:cs typeface="Calibri"/>
            </a:rPr>
            <a:t>Financial</a:t>
          </a:r>
          <a:r>
            <a:rPr lang="en-US" sz="2800" b="1" kern="1200" spc="-155" dirty="0">
              <a:effectLst>
                <a:outerShdw blurRad="38100" dist="38100" dir="2700000" algn="tl">
                  <a:srgbClr val="000000">
                    <a:alpha val="43137"/>
                  </a:srgbClr>
                </a:outerShdw>
              </a:effectLst>
              <a:latin typeface="Calibri"/>
              <a:cs typeface="Calibri"/>
            </a:rPr>
            <a:t> </a:t>
          </a:r>
          <a:r>
            <a:rPr lang="en-US" sz="2800" b="1" kern="1200" spc="-20" dirty="0">
              <a:effectLst>
                <a:outerShdw blurRad="38100" dist="38100" dir="2700000" algn="tl">
                  <a:srgbClr val="000000">
                    <a:alpha val="43137"/>
                  </a:srgbClr>
                </a:outerShdw>
              </a:effectLst>
              <a:latin typeface="Calibri"/>
              <a:cs typeface="Calibri"/>
            </a:rPr>
            <a:t>Plan:</a:t>
          </a:r>
          <a:endParaRPr lang="en-US" sz="2800" b="1" kern="1200" dirty="0">
            <a:effectLst>
              <a:outerShdw blurRad="38100" dist="38100" dir="2700000" algn="tl">
                <a:srgbClr val="000000">
                  <a:alpha val="43137"/>
                </a:srgbClr>
              </a:outerShdw>
            </a:effectLst>
          </a:endParaRPr>
        </a:p>
      </dsp:txBody>
      <dsp:txXfrm>
        <a:off x="3934332" y="24943"/>
        <a:ext cx="3193198" cy="763275"/>
      </dsp:txXfrm>
    </dsp:sp>
    <dsp:sp modelId="{6FDBDF7B-7258-4D7F-AA12-7D3F0929CC44}">
      <dsp:nvSpPr>
        <dsp:cNvPr id="0" name=""/>
        <dsp:cNvSpPr/>
      </dsp:nvSpPr>
      <dsp:spPr>
        <a:xfrm>
          <a:off x="4234655" y="811965"/>
          <a:ext cx="324069" cy="608076"/>
        </a:xfrm>
        <a:custGeom>
          <a:avLst/>
          <a:gdLst/>
          <a:ahLst/>
          <a:cxnLst/>
          <a:rect l="0" t="0" r="0" b="0"/>
          <a:pathLst>
            <a:path>
              <a:moveTo>
                <a:pt x="0" y="0"/>
              </a:moveTo>
              <a:lnTo>
                <a:pt x="0" y="608076"/>
              </a:lnTo>
              <a:lnTo>
                <a:pt x="324069" y="60807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AE917B-2024-4345-AAFB-5A373F8A1D3C}">
      <dsp:nvSpPr>
        <dsp:cNvPr id="0" name=""/>
        <dsp:cNvSpPr/>
      </dsp:nvSpPr>
      <dsp:spPr>
        <a:xfrm>
          <a:off x="4558724" y="1014657"/>
          <a:ext cx="2307332" cy="81076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pc="-20" dirty="0">
              <a:latin typeface="Calibri"/>
              <a:cs typeface="Calibri"/>
            </a:rPr>
            <a:t>Includes </a:t>
          </a:r>
          <a:r>
            <a:rPr lang="en-US" sz="2400" kern="1200" spc="-10" dirty="0">
              <a:latin typeface="Calibri"/>
              <a:cs typeface="Calibri"/>
            </a:rPr>
            <a:t>goals </a:t>
          </a:r>
          <a:r>
            <a:rPr lang="en-US" sz="2400" kern="1200" spc="-5" dirty="0">
              <a:latin typeface="Calibri"/>
              <a:cs typeface="Calibri"/>
            </a:rPr>
            <a:t>or  objectives</a:t>
          </a:r>
          <a:endParaRPr lang="en-US" sz="2400" kern="1200" dirty="0">
            <a:latin typeface="Calibri"/>
            <a:cs typeface="Calibri"/>
          </a:endParaRPr>
        </a:p>
      </dsp:txBody>
      <dsp:txXfrm>
        <a:off x="4582471" y="1038404"/>
        <a:ext cx="2259838" cy="763275"/>
      </dsp:txXfrm>
    </dsp:sp>
    <dsp:sp modelId="{46206604-17A3-4D8D-A5AA-EB706F194315}">
      <dsp:nvSpPr>
        <dsp:cNvPr id="0" name=""/>
        <dsp:cNvSpPr/>
      </dsp:nvSpPr>
      <dsp:spPr>
        <a:xfrm>
          <a:off x="4234655" y="811965"/>
          <a:ext cx="324069" cy="1621538"/>
        </a:xfrm>
        <a:custGeom>
          <a:avLst/>
          <a:gdLst/>
          <a:ahLst/>
          <a:cxnLst/>
          <a:rect l="0" t="0" r="0" b="0"/>
          <a:pathLst>
            <a:path>
              <a:moveTo>
                <a:pt x="0" y="0"/>
              </a:moveTo>
              <a:lnTo>
                <a:pt x="0" y="1621538"/>
              </a:lnTo>
              <a:lnTo>
                <a:pt x="324069" y="162153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1857D7-766C-478E-9945-0D4C6BB1FC22}">
      <dsp:nvSpPr>
        <dsp:cNvPr id="0" name=""/>
        <dsp:cNvSpPr/>
      </dsp:nvSpPr>
      <dsp:spPr>
        <a:xfrm>
          <a:off x="4558724" y="2028118"/>
          <a:ext cx="2312352" cy="81076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pc="-10" dirty="0">
              <a:latin typeface="Calibri"/>
              <a:cs typeface="Calibri"/>
            </a:rPr>
            <a:t>Public</a:t>
          </a:r>
          <a:r>
            <a:rPr lang="en-US" sz="2400" kern="1200" spc="-105" dirty="0">
              <a:latin typeface="Calibri"/>
              <a:cs typeface="Calibri"/>
            </a:rPr>
            <a:t> </a:t>
          </a:r>
          <a:r>
            <a:rPr lang="en-US" sz="2400" kern="1200" spc="-20" dirty="0">
              <a:latin typeface="Calibri"/>
              <a:cs typeface="Calibri"/>
            </a:rPr>
            <a:t>documents</a:t>
          </a:r>
          <a:endParaRPr lang="en-US" sz="2400" kern="1200" dirty="0">
            <a:latin typeface="Calibri"/>
            <a:cs typeface="Calibri"/>
          </a:endParaRPr>
        </a:p>
      </dsp:txBody>
      <dsp:txXfrm>
        <a:off x="4582471" y="2051865"/>
        <a:ext cx="2264858" cy="763275"/>
      </dsp:txXfrm>
    </dsp:sp>
    <dsp:sp modelId="{BF801341-0A2D-4BFD-8BCC-F7047C148C0C}">
      <dsp:nvSpPr>
        <dsp:cNvPr id="0" name=""/>
        <dsp:cNvSpPr/>
      </dsp:nvSpPr>
      <dsp:spPr>
        <a:xfrm>
          <a:off x="4234655" y="811965"/>
          <a:ext cx="324069" cy="2841826"/>
        </a:xfrm>
        <a:custGeom>
          <a:avLst/>
          <a:gdLst/>
          <a:ahLst/>
          <a:cxnLst/>
          <a:rect l="0" t="0" r="0" b="0"/>
          <a:pathLst>
            <a:path>
              <a:moveTo>
                <a:pt x="0" y="0"/>
              </a:moveTo>
              <a:lnTo>
                <a:pt x="0" y="2841826"/>
              </a:lnTo>
              <a:lnTo>
                <a:pt x="324069" y="284182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1AECB-4D9C-4ACA-A9C5-BD65962D3660}">
      <dsp:nvSpPr>
        <dsp:cNvPr id="0" name=""/>
        <dsp:cNvSpPr/>
      </dsp:nvSpPr>
      <dsp:spPr>
        <a:xfrm>
          <a:off x="4558724" y="3041580"/>
          <a:ext cx="2312352" cy="122442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pc="-10" dirty="0">
              <a:latin typeface="Calibri"/>
              <a:cs typeface="Calibri"/>
            </a:rPr>
            <a:t>Not </a:t>
          </a:r>
          <a:r>
            <a:rPr lang="en-US" sz="2400" kern="1200" spc="-15" dirty="0">
              <a:latin typeface="Calibri"/>
              <a:cs typeface="Calibri"/>
            </a:rPr>
            <a:t>formally      </a:t>
          </a:r>
          <a:r>
            <a:rPr lang="en-US" sz="2400" kern="1200" spc="-25" dirty="0">
              <a:latin typeface="Calibri"/>
              <a:cs typeface="Calibri"/>
            </a:rPr>
            <a:t>adopted  by </a:t>
          </a:r>
          <a:r>
            <a:rPr lang="en-US" sz="2400" kern="1200" spc="-5" dirty="0">
              <a:latin typeface="Calibri"/>
              <a:cs typeface="Calibri"/>
            </a:rPr>
            <a:t>the </a:t>
          </a:r>
          <a:r>
            <a:rPr lang="en-US" sz="2400" kern="1200" spc="-25" dirty="0">
              <a:latin typeface="Calibri"/>
              <a:cs typeface="Calibri"/>
            </a:rPr>
            <a:t>governing</a:t>
          </a:r>
          <a:r>
            <a:rPr lang="en-US" sz="2400" kern="1200" spc="-85" dirty="0">
              <a:latin typeface="Calibri"/>
              <a:cs typeface="Calibri"/>
            </a:rPr>
            <a:t> </a:t>
          </a:r>
          <a:r>
            <a:rPr lang="en-US" sz="2400" kern="1200" spc="-20" dirty="0">
              <a:latin typeface="Calibri"/>
              <a:cs typeface="Calibri"/>
            </a:rPr>
            <a:t>body</a:t>
          </a:r>
          <a:endParaRPr lang="en-US" sz="2400" kern="1200" dirty="0">
            <a:latin typeface="Calibri"/>
            <a:cs typeface="Calibri"/>
          </a:endParaRPr>
        </a:p>
      </dsp:txBody>
      <dsp:txXfrm>
        <a:off x="4594586" y="3077442"/>
        <a:ext cx="2240628" cy="1152699"/>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7B707-AC05-43F8-8B53-149EA1526669}">
      <dsp:nvSpPr>
        <dsp:cNvPr id="0" name=""/>
        <dsp:cNvSpPr/>
      </dsp:nvSpPr>
      <dsp:spPr>
        <a:xfrm>
          <a:off x="0" y="0"/>
          <a:ext cx="5219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D13D0-E85F-4693-8B31-45FF4D6ED54D}">
      <dsp:nvSpPr>
        <dsp:cNvPr id="0" name=""/>
        <dsp:cNvSpPr/>
      </dsp:nvSpPr>
      <dsp:spPr>
        <a:xfrm>
          <a:off x="0" y="0"/>
          <a:ext cx="5219700" cy="175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rPr>
            <a:t>Identify</a:t>
          </a:r>
          <a:r>
            <a:rPr lang="en-US" sz="2800" kern="1200" dirty="0"/>
            <a:t> techniques used in revenue forecasting</a:t>
          </a:r>
        </a:p>
      </dsp:txBody>
      <dsp:txXfrm>
        <a:off x="0" y="0"/>
        <a:ext cx="5219700" cy="1752600"/>
      </dsp:txXfrm>
    </dsp:sp>
    <dsp:sp modelId="{B9CE1DFC-C643-4E57-B22E-E7D6645282F3}">
      <dsp:nvSpPr>
        <dsp:cNvPr id="0" name=""/>
        <dsp:cNvSpPr/>
      </dsp:nvSpPr>
      <dsp:spPr>
        <a:xfrm>
          <a:off x="0" y="1752600"/>
          <a:ext cx="5219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0176C-F290-49F5-A3B8-B80CF891C028}">
      <dsp:nvSpPr>
        <dsp:cNvPr id="0" name=""/>
        <dsp:cNvSpPr/>
      </dsp:nvSpPr>
      <dsp:spPr>
        <a:xfrm>
          <a:off x="0" y="1752600"/>
          <a:ext cx="5219700" cy="175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rPr>
            <a:t>Define</a:t>
          </a:r>
          <a:r>
            <a:rPr lang="en-US" sz="2800" kern="1200" dirty="0"/>
            <a:t> the components of a revenue manual </a:t>
          </a:r>
        </a:p>
      </dsp:txBody>
      <dsp:txXfrm>
        <a:off x="0" y="1752600"/>
        <a:ext cx="5219700" cy="1752600"/>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44142-1EA5-41A3-8A0B-D6DC404A1D84}">
      <dsp:nvSpPr>
        <dsp:cNvPr id="0" name=""/>
        <dsp:cNvSpPr/>
      </dsp:nvSpPr>
      <dsp:spPr>
        <a:xfrm>
          <a:off x="0" y="349424"/>
          <a:ext cx="7162800" cy="2622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5913" tIns="937260" rIns="55591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spc="-15" dirty="0">
              <a:latin typeface="Calibri"/>
              <a:cs typeface="Calibri"/>
            </a:rPr>
            <a:t>Administrative</a:t>
          </a:r>
          <a:endParaRPr lang="en-US" sz="2400" kern="1200" dirty="0"/>
        </a:p>
        <a:p>
          <a:pPr marL="228600" lvl="1" indent="-228600" algn="l" defTabSz="1066800">
            <a:lnSpc>
              <a:spcPct val="90000"/>
            </a:lnSpc>
            <a:spcBef>
              <a:spcPct val="0"/>
            </a:spcBef>
            <a:spcAft>
              <a:spcPct val="15000"/>
            </a:spcAft>
            <a:buChar char="••"/>
          </a:pPr>
          <a:r>
            <a:rPr lang="en-US" sz="2400" kern="1200" spc="-15" dirty="0">
              <a:latin typeface="Calibri"/>
              <a:cs typeface="Calibri"/>
            </a:rPr>
            <a:t>Political</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5" dirty="0">
              <a:latin typeface="Calibri"/>
              <a:cs typeface="Calibri"/>
            </a:rPr>
            <a:t>Economic</a:t>
          </a:r>
          <a:endParaRPr lang="en-US" sz="2400" kern="1200" dirty="0"/>
        </a:p>
        <a:p>
          <a:pPr marL="228600" lvl="1" indent="-228600" algn="l" defTabSz="1066800">
            <a:lnSpc>
              <a:spcPct val="90000"/>
            </a:lnSpc>
            <a:spcBef>
              <a:spcPct val="0"/>
            </a:spcBef>
            <a:spcAft>
              <a:spcPct val="15000"/>
            </a:spcAft>
            <a:buChar char="••"/>
          </a:pPr>
          <a:r>
            <a:rPr lang="en-US" sz="2400" kern="1200" spc="-15" dirty="0">
              <a:latin typeface="Calibri"/>
              <a:cs typeface="Calibri"/>
            </a:rPr>
            <a:t>Policy</a:t>
          </a:r>
          <a:r>
            <a:rPr lang="en-US" sz="2400" kern="1200" spc="-180" dirty="0">
              <a:latin typeface="Calibri"/>
              <a:cs typeface="Calibri"/>
            </a:rPr>
            <a:t> </a:t>
          </a:r>
          <a:r>
            <a:rPr lang="en-US" sz="2400" kern="1200" spc="-15" dirty="0">
              <a:latin typeface="Calibri"/>
              <a:cs typeface="Calibri"/>
            </a:rPr>
            <a:t>Context</a:t>
          </a:r>
          <a:endParaRPr lang="en-US" sz="2400" kern="1200" dirty="0">
            <a:latin typeface="Calibri"/>
            <a:cs typeface="Calibri"/>
          </a:endParaRPr>
        </a:p>
      </dsp:txBody>
      <dsp:txXfrm>
        <a:off x="0" y="349424"/>
        <a:ext cx="7162800" cy="2622375"/>
      </dsp:txXfrm>
    </dsp:sp>
    <dsp:sp modelId="{FBDCAFC1-EE8B-4E8E-9C31-AD5EBB480CAE}">
      <dsp:nvSpPr>
        <dsp:cNvPr id="0" name=""/>
        <dsp:cNvSpPr/>
      </dsp:nvSpPr>
      <dsp:spPr>
        <a:xfrm>
          <a:off x="358140" y="10621"/>
          <a:ext cx="5013960" cy="992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ctr" defTabSz="1244600">
            <a:lnSpc>
              <a:spcPct val="90000"/>
            </a:lnSpc>
            <a:spcBef>
              <a:spcPct val="0"/>
            </a:spcBef>
            <a:spcAft>
              <a:spcPct val="35000"/>
            </a:spcAft>
          </a:pPr>
          <a:r>
            <a:rPr lang="en-US" sz="2800" b="1" kern="1200" spc="5" dirty="0">
              <a:effectLst>
                <a:outerShdw blurRad="38100" dist="38100" dir="2700000" algn="tl">
                  <a:srgbClr val="000000">
                    <a:alpha val="43137"/>
                  </a:srgbClr>
                </a:outerShdw>
              </a:effectLst>
              <a:latin typeface="Calibri"/>
              <a:cs typeface="Calibri"/>
            </a:rPr>
            <a:t>Influenced </a:t>
          </a:r>
          <a:r>
            <a:rPr lang="en-US" sz="2800" b="1" kern="1200" spc="-20" dirty="0">
              <a:effectLst>
                <a:outerShdw blurRad="38100" dist="38100" dir="2700000" algn="tl">
                  <a:srgbClr val="000000">
                    <a:alpha val="43137"/>
                  </a:srgbClr>
                </a:outerShdw>
              </a:effectLst>
              <a:latin typeface="Calibri"/>
              <a:cs typeface="Calibri"/>
            </a:rPr>
            <a:t>by </a:t>
          </a:r>
          <a:r>
            <a:rPr lang="en-US" sz="2800" b="1" kern="1200" spc="-5" dirty="0">
              <a:effectLst>
                <a:outerShdw blurRad="38100" dist="38100" dir="2700000" algn="tl">
                  <a:srgbClr val="000000">
                    <a:alpha val="43137"/>
                  </a:srgbClr>
                </a:outerShdw>
              </a:effectLst>
              <a:latin typeface="Calibri"/>
              <a:cs typeface="Calibri"/>
            </a:rPr>
            <a:t>the </a:t>
          </a:r>
          <a:r>
            <a:rPr lang="en-US" sz="2800" b="1" kern="1200" spc="-25" dirty="0">
              <a:effectLst>
                <a:outerShdw blurRad="38100" dist="38100" dir="2700000" algn="tl">
                  <a:srgbClr val="000000">
                    <a:alpha val="43137"/>
                  </a:srgbClr>
                </a:outerShdw>
              </a:effectLst>
              <a:latin typeface="Calibri"/>
              <a:cs typeface="Calibri"/>
            </a:rPr>
            <a:t>following</a:t>
          </a:r>
          <a:r>
            <a:rPr lang="en-US" sz="2800" b="1" kern="1200" spc="20" dirty="0">
              <a:effectLst>
                <a:outerShdw blurRad="38100" dist="38100" dir="2700000" algn="tl">
                  <a:srgbClr val="000000">
                    <a:alpha val="43137"/>
                  </a:srgbClr>
                </a:outerShdw>
              </a:effectLst>
              <a:latin typeface="Calibri"/>
              <a:cs typeface="Calibri"/>
            </a:rPr>
            <a:t> </a:t>
          </a:r>
          <a:r>
            <a:rPr lang="en-US" sz="2800" b="1" kern="1200" spc="-45" dirty="0">
              <a:effectLst>
                <a:outerShdw blurRad="38100" dist="38100" dir="2700000" algn="tl">
                  <a:srgbClr val="000000">
                    <a:alpha val="43137"/>
                  </a:srgbClr>
                </a:outerShdw>
              </a:effectLst>
              <a:latin typeface="Calibri"/>
              <a:cs typeface="Calibri"/>
            </a:rPr>
            <a:t>factors:</a:t>
          </a:r>
          <a:endParaRPr lang="en-US" sz="2800" b="1" kern="1200" dirty="0">
            <a:effectLst>
              <a:outerShdw blurRad="38100" dist="38100" dir="2700000" algn="tl">
                <a:srgbClr val="000000">
                  <a:alpha val="43137"/>
                </a:srgbClr>
              </a:outerShdw>
            </a:effectLst>
          </a:endParaRPr>
        </a:p>
      </dsp:txBody>
      <dsp:txXfrm>
        <a:off x="406584" y="59065"/>
        <a:ext cx="4917072" cy="895493"/>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32CF-DB86-4EE1-8D7E-F8F4A8B428F1}">
      <dsp:nvSpPr>
        <dsp:cNvPr id="0" name=""/>
        <dsp:cNvSpPr/>
      </dsp:nvSpPr>
      <dsp:spPr>
        <a:xfrm>
          <a:off x="0" y="2120"/>
          <a:ext cx="777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313049-5444-4A7B-AD76-362027279C08}">
      <dsp:nvSpPr>
        <dsp:cNvPr id="0" name=""/>
        <dsp:cNvSpPr/>
      </dsp:nvSpPr>
      <dsp:spPr>
        <a:xfrm>
          <a:off x="0" y="2120"/>
          <a:ext cx="3705745" cy="4339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spc="-50" dirty="0">
              <a:latin typeface="Calibri"/>
              <a:cs typeface="Calibri"/>
            </a:rPr>
            <a:t>For </a:t>
          </a:r>
          <a:r>
            <a:rPr lang="en-US" sz="2800" b="1" kern="1200" spc="-10" dirty="0">
              <a:latin typeface="Calibri"/>
              <a:cs typeface="Calibri"/>
            </a:rPr>
            <a:t>each </a:t>
          </a:r>
          <a:r>
            <a:rPr lang="en-US" sz="2800" b="1" kern="1200" spc="-35" dirty="0">
              <a:latin typeface="Calibri"/>
              <a:cs typeface="Calibri"/>
            </a:rPr>
            <a:t>revenue </a:t>
          </a:r>
          <a:r>
            <a:rPr lang="en-US" sz="2800" b="1" kern="1200" spc="-30" dirty="0">
              <a:latin typeface="Calibri"/>
              <a:cs typeface="Calibri"/>
            </a:rPr>
            <a:t>source,</a:t>
          </a:r>
          <a:r>
            <a:rPr lang="en-US" sz="2800" b="1" kern="1200" spc="95" dirty="0">
              <a:latin typeface="Calibri"/>
              <a:cs typeface="Calibri"/>
            </a:rPr>
            <a:t> </a:t>
          </a:r>
          <a:r>
            <a:rPr lang="en-US" sz="2800" b="1" kern="1200" spc="-15" dirty="0">
              <a:latin typeface="Calibri"/>
              <a:cs typeface="Calibri"/>
            </a:rPr>
            <a:t>describe:</a:t>
          </a:r>
          <a:endParaRPr lang="en-US" sz="2800" b="1" kern="1200" dirty="0"/>
        </a:p>
      </dsp:txBody>
      <dsp:txXfrm>
        <a:off x="0" y="2120"/>
        <a:ext cx="3705745" cy="4339158"/>
      </dsp:txXfrm>
    </dsp:sp>
    <dsp:sp modelId="{A50CFD68-FA96-4392-B43B-E375157AF607}">
      <dsp:nvSpPr>
        <dsp:cNvPr id="0" name=""/>
        <dsp:cNvSpPr/>
      </dsp:nvSpPr>
      <dsp:spPr>
        <a:xfrm>
          <a:off x="3781913" y="53129"/>
          <a:ext cx="3986125" cy="102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5" dirty="0">
              <a:latin typeface="Calibri"/>
              <a:cs typeface="Calibri"/>
            </a:rPr>
            <a:t>Title and </a:t>
          </a:r>
          <a:r>
            <a:rPr lang="en-US" sz="2800" kern="1200" spc="-10" dirty="0">
              <a:latin typeface="Calibri"/>
              <a:cs typeface="Calibri"/>
            </a:rPr>
            <a:t>brief </a:t>
          </a:r>
          <a:r>
            <a:rPr lang="en-US" sz="2800" kern="1200" spc="-5" dirty="0">
              <a:latin typeface="Calibri"/>
              <a:cs typeface="Calibri"/>
            </a:rPr>
            <a:t>description of the </a:t>
          </a:r>
          <a:r>
            <a:rPr lang="en-US" sz="2800" kern="1200" spc="-40" dirty="0">
              <a:latin typeface="Calibri"/>
              <a:cs typeface="Calibri"/>
            </a:rPr>
            <a:t>revenue</a:t>
          </a:r>
          <a:r>
            <a:rPr lang="en-US" sz="2800" kern="1200" spc="-75" dirty="0">
              <a:latin typeface="Calibri"/>
              <a:cs typeface="Calibri"/>
            </a:rPr>
            <a:t> </a:t>
          </a:r>
          <a:r>
            <a:rPr lang="en-US" sz="2800" kern="1200" spc="-20" dirty="0">
              <a:latin typeface="Calibri"/>
              <a:cs typeface="Calibri"/>
            </a:rPr>
            <a:t>source</a:t>
          </a:r>
          <a:endParaRPr lang="en-US" sz="2800" kern="1200" dirty="0">
            <a:latin typeface="Calibri"/>
            <a:cs typeface="Calibri"/>
          </a:endParaRPr>
        </a:p>
      </dsp:txBody>
      <dsp:txXfrm>
        <a:off x="3781913" y="53129"/>
        <a:ext cx="3986125" cy="1020168"/>
      </dsp:txXfrm>
    </dsp:sp>
    <dsp:sp modelId="{D2A4E81F-4BC6-4AFA-8AC0-3E984F98271A}">
      <dsp:nvSpPr>
        <dsp:cNvPr id="0" name=""/>
        <dsp:cNvSpPr/>
      </dsp:nvSpPr>
      <dsp:spPr>
        <a:xfrm>
          <a:off x="3705745" y="1073297"/>
          <a:ext cx="40622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1FD668-A328-4C8F-AA78-6A9A903776D5}">
      <dsp:nvSpPr>
        <dsp:cNvPr id="0" name=""/>
        <dsp:cNvSpPr/>
      </dsp:nvSpPr>
      <dsp:spPr>
        <a:xfrm>
          <a:off x="3781913" y="1124305"/>
          <a:ext cx="3986125" cy="102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10" dirty="0">
              <a:latin typeface="Calibri"/>
              <a:cs typeface="Calibri"/>
            </a:rPr>
            <a:t>Authorization </a:t>
          </a:r>
          <a:r>
            <a:rPr lang="en-US" sz="2800" kern="1200" spc="-5" dirty="0">
              <a:latin typeface="Calibri"/>
              <a:cs typeface="Calibri"/>
            </a:rPr>
            <a:t>and </a:t>
          </a:r>
          <a:r>
            <a:rPr lang="en-US" sz="2800" kern="1200" spc="-15" dirty="0">
              <a:latin typeface="Calibri"/>
              <a:cs typeface="Calibri"/>
            </a:rPr>
            <a:t>limitations </a:t>
          </a:r>
          <a:r>
            <a:rPr lang="en-US" sz="2800" kern="1200" spc="-5" dirty="0">
              <a:latin typeface="Calibri"/>
              <a:cs typeface="Calibri"/>
            </a:rPr>
            <a:t>of the</a:t>
          </a:r>
          <a:r>
            <a:rPr lang="en-US" sz="2800" kern="1200" spc="-125" dirty="0">
              <a:latin typeface="Calibri"/>
              <a:cs typeface="Calibri"/>
            </a:rPr>
            <a:t> </a:t>
          </a:r>
          <a:r>
            <a:rPr lang="en-US" sz="2800" kern="1200" spc="-40" dirty="0">
              <a:latin typeface="Calibri"/>
              <a:cs typeface="Calibri"/>
            </a:rPr>
            <a:t>revenue </a:t>
          </a:r>
          <a:r>
            <a:rPr lang="en-US" sz="2800" kern="1200" spc="-20" dirty="0">
              <a:latin typeface="Calibri"/>
              <a:cs typeface="Calibri"/>
            </a:rPr>
            <a:t>source</a:t>
          </a:r>
          <a:endParaRPr lang="en-US" sz="2800" kern="1200" dirty="0">
            <a:latin typeface="Calibri"/>
            <a:cs typeface="Calibri"/>
          </a:endParaRPr>
        </a:p>
      </dsp:txBody>
      <dsp:txXfrm>
        <a:off x="3781913" y="1124305"/>
        <a:ext cx="3986125" cy="1020168"/>
      </dsp:txXfrm>
    </dsp:sp>
    <dsp:sp modelId="{97C3B533-6552-4DC4-B601-FEA7D6A0A0C8}">
      <dsp:nvSpPr>
        <dsp:cNvPr id="0" name=""/>
        <dsp:cNvSpPr/>
      </dsp:nvSpPr>
      <dsp:spPr>
        <a:xfrm>
          <a:off x="3705745" y="2144474"/>
          <a:ext cx="40622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A47817-5A55-4949-96DE-C23F530DE22F}">
      <dsp:nvSpPr>
        <dsp:cNvPr id="0" name=""/>
        <dsp:cNvSpPr/>
      </dsp:nvSpPr>
      <dsp:spPr>
        <a:xfrm>
          <a:off x="3781913" y="2195482"/>
          <a:ext cx="3986125" cy="102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5" dirty="0">
              <a:latin typeface="Calibri"/>
              <a:cs typeface="Calibri"/>
            </a:rPr>
            <a:t>Collection</a:t>
          </a:r>
          <a:r>
            <a:rPr lang="en-US" sz="2800" kern="1200" spc="-150" dirty="0">
              <a:latin typeface="Calibri"/>
              <a:cs typeface="Calibri"/>
            </a:rPr>
            <a:t> </a:t>
          </a:r>
          <a:r>
            <a:rPr lang="en-US" sz="2800" kern="1200" spc="-5" dirty="0">
              <a:latin typeface="Calibri"/>
              <a:cs typeface="Calibri"/>
            </a:rPr>
            <a:t>methodology</a:t>
          </a:r>
          <a:endParaRPr lang="en-US" sz="2800" kern="1200" dirty="0">
            <a:latin typeface="Calibri"/>
            <a:cs typeface="Calibri"/>
          </a:endParaRPr>
        </a:p>
      </dsp:txBody>
      <dsp:txXfrm>
        <a:off x="3781913" y="2195482"/>
        <a:ext cx="3986125" cy="1020168"/>
      </dsp:txXfrm>
    </dsp:sp>
    <dsp:sp modelId="{C777A2BD-75CA-422B-8F6A-9FA7325060EB}">
      <dsp:nvSpPr>
        <dsp:cNvPr id="0" name=""/>
        <dsp:cNvSpPr/>
      </dsp:nvSpPr>
      <dsp:spPr>
        <a:xfrm>
          <a:off x="3705745" y="3215651"/>
          <a:ext cx="40622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9085D-5583-4830-9913-D821F7EECB91}">
      <dsp:nvSpPr>
        <dsp:cNvPr id="0" name=""/>
        <dsp:cNvSpPr/>
      </dsp:nvSpPr>
      <dsp:spPr>
        <a:xfrm>
          <a:off x="3781913" y="3266659"/>
          <a:ext cx="3986125" cy="102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5" dirty="0">
              <a:latin typeface="Calibri"/>
              <a:cs typeface="Calibri"/>
            </a:rPr>
            <a:t>Collection</a:t>
          </a:r>
          <a:r>
            <a:rPr lang="en-US" sz="2800" kern="1200" spc="-125" dirty="0">
              <a:latin typeface="Calibri"/>
              <a:cs typeface="Calibri"/>
            </a:rPr>
            <a:t> </a:t>
          </a:r>
          <a:r>
            <a:rPr lang="en-US" sz="2800" kern="1200" spc="-15" dirty="0">
              <a:latin typeface="Calibri"/>
              <a:cs typeface="Calibri"/>
            </a:rPr>
            <a:t>history</a:t>
          </a:r>
          <a:endParaRPr lang="en-US" sz="2800" kern="1200" dirty="0">
            <a:latin typeface="Calibri"/>
            <a:cs typeface="Calibri"/>
          </a:endParaRPr>
        </a:p>
      </dsp:txBody>
      <dsp:txXfrm>
        <a:off x="3781913" y="3266659"/>
        <a:ext cx="3986125" cy="1020168"/>
      </dsp:txXfrm>
    </dsp:sp>
    <dsp:sp modelId="{7CEB8CBA-C204-416B-87E0-0E7B1B637397}">
      <dsp:nvSpPr>
        <dsp:cNvPr id="0" name=""/>
        <dsp:cNvSpPr/>
      </dsp:nvSpPr>
      <dsp:spPr>
        <a:xfrm>
          <a:off x="3705745" y="4286827"/>
          <a:ext cx="40622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DD8AE-9963-4628-845D-4E80325F8541}">
      <dsp:nvSpPr>
        <dsp:cNvPr id="0" name=""/>
        <dsp:cNvSpPr/>
      </dsp:nvSpPr>
      <dsp:spPr>
        <a:xfrm>
          <a:off x="636972" y="0"/>
          <a:ext cx="7219018" cy="410135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63688-94DB-4F97-A407-4542023ED085}">
      <dsp:nvSpPr>
        <dsp:cNvPr id="0" name=""/>
        <dsp:cNvSpPr/>
      </dsp:nvSpPr>
      <dsp:spPr>
        <a:xfrm>
          <a:off x="557350" y="1230405"/>
          <a:ext cx="3476806" cy="1640541"/>
        </a:xfrm>
        <a:prstGeom prst="roundRect">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pc="-65" dirty="0">
              <a:solidFill>
                <a:schemeClr val="tx1"/>
              </a:solidFill>
              <a:cs typeface="Calibri"/>
            </a:rPr>
            <a:t>11</a:t>
          </a:r>
          <a:r>
            <a:rPr lang="en-US" sz="2800" kern="1200" spc="-65" dirty="0">
              <a:solidFill>
                <a:schemeClr val="tx1"/>
              </a:solidFill>
              <a:cs typeface="Calibri"/>
            </a:rPr>
            <a:t>. Monitor, </a:t>
          </a:r>
          <a:r>
            <a:rPr lang="en-US" sz="2800" kern="1200" spc="-20" dirty="0">
              <a:solidFill>
                <a:schemeClr val="tx1"/>
              </a:solidFill>
              <a:cs typeface="Calibri"/>
            </a:rPr>
            <a:t>measure, </a:t>
          </a:r>
          <a:r>
            <a:rPr lang="en-US" sz="2800" kern="1200" dirty="0">
              <a:solidFill>
                <a:schemeClr val="tx1"/>
              </a:solidFill>
              <a:cs typeface="Calibri"/>
            </a:rPr>
            <a:t>and </a:t>
          </a:r>
          <a:r>
            <a:rPr lang="en-US" sz="2800" kern="1200" spc="-40" dirty="0">
              <a:solidFill>
                <a:schemeClr val="tx1"/>
              </a:solidFill>
              <a:cs typeface="Calibri"/>
            </a:rPr>
            <a:t>evaluate </a:t>
          </a:r>
          <a:r>
            <a:rPr lang="en-US" sz="2800" kern="1200" spc="-20" dirty="0">
              <a:solidFill>
                <a:schemeClr val="tx1"/>
              </a:solidFill>
              <a:cs typeface="Calibri"/>
            </a:rPr>
            <a:t>performance</a:t>
          </a:r>
          <a:endParaRPr lang="en-US" sz="2800" kern="1200" dirty="0">
            <a:solidFill>
              <a:schemeClr val="tx1"/>
            </a:solidFill>
            <a:effectLst>
              <a:outerShdw blurRad="38100" dist="38100" dir="2700000" algn="tl">
                <a:srgbClr val="000000">
                  <a:alpha val="43137"/>
                </a:srgbClr>
              </a:outerShdw>
            </a:effectLst>
          </a:endParaRPr>
        </a:p>
      </dsp:txBody>
      <dsp:txXfrm>
        <a:off x="637435" y="1310490"/>
        <a:ext cx="3316636" cy="1480371"/>
      </dsp:txXfrm>
    </dsp:sp>
    <dsp:sp modelId="{935FF71D-50DA-4172-8A3B-320B750CEBE5}">
      <dsp:nvSpPr>
        <dsp:cNvPr id="0" name=""/>
        <dsp:cNvSpPr/>
      </dsp:nvSpPr>
      <dsp:spPr>
        <a:xfrm>
          <a:off x="4458805" y="1230405"/>
          <a:ext cx="3476806" cy="1640541"/>
        </a:xfrm>
        <a:prstGeom prst="roundRect">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pc="-20" dirty="0">
              <a:solidFill>
                <a:schemeClr val="tx1"/>
              </a:solidFill>
              <a:cs typeface="Calibri"/>
            </a:rPr>
            <a:t> </a:t>
          </a:r>
          <a:r>
            <a:rPr lang="en-US" sz="2800" b="1" kern="1200" spc="-40" dirty="0">
              <a:solidFill>
                <a:schemeClr val="tx1"/>
              </a:solidFill>
              <a:cs typeface="Calibri"/>
            </a:rPr>
            <a:t>12. </a:t>
          </a:r>
          <a:r>
            <a:rPr lang="en-US" sz="2800" kern="1200" spc="-40" dirty="0">
              <a:solidFill>
                <a:schemeClr val="tx1"/>
              </a:solidFill>
              <a:cs typeface="Calibri"/>
            </a:rPr>
            <a:t>Make </a:t>
          </a:r>
          <a:r>
            <a:rPr lang="en-US" sz="2800" kern="1200" spc="-20" dirty="0">
              <a:solidFill>
                <a:schemeClr val="tx1"/>
              </a:solidFill>
              <a:cs typeface="Calibri"/>
            </a:rPr>
            <a:t>adjustments </a:t>
          </a:r>
          <a:r>
            <a:rPr lang="en-US" sz="2800" kern="1200" dirty="0">
              <a:solidFill>
                <a:schemeClr val="tx1"/>
              </a:solidFill>
              <a:cs typeface="Calibri"/>
            </a:rPr>
            <a:t>as</a:t>
          </a:r>
          <a:r>
            <a:rPr lang="en-US" sz="2800" kern="1200" spc="40" dirty="0">
              <a:solidFill>
                <a:schemeClr val="tx1"/>
              </a:solidFill>
              <a:cs typeface="Calibri"/>
            </a:rPr>
            <a:t> </a:t>
          </a:r>
          <a:r>
            <a:rPr lang="en-US" sz="2800" kern="1200" spc="-15" dirty="0">
              <a:solidFill>
                <a:schemeClr val="tx1"/>
              </a:solidFill>
              <a:cs typeface="Calibri"/>
            </a:rPr>
            <a:t>needed</a:t>
          </a:r>
          <a:endParaRPr lang="en-US" sz="2800" kern="1200" dirty="0">
            <a:solidFill>
              <a:schemeClr val="tx1"/>
            </a:solidFill>
            <a:effectLst>
              <a:outerShdw blurRad="38100" dist="38100" dir="2700000" algn="tl">
                <a:srgbClr val="000000">
                  <a:alpha val="43137"/>
                </a:srgbClr>
              </a:outerShdw>
            </a:effectLst>
          </a:endParaRPr>
        </a:p>
      </dsp:txBody>
      <dsp:txXfrm>
        <a:off x="4538890" y="1310490"/>
        <a:ext cx="3316636" cy="1480371"/>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1FD25-04C8-440D-ABD3-00008B9D858D}">
      <dsp:nvSpPr>
        <dsp:cNvPr id="0" name=""/>
        <dsp:cNvSpPr/>
      </dsp:nvSpPr>
      <dsp:spPr>
        <a:xfrm>
          <a:off x="0" y="793783"/>
          <a:ext cx="6096000" cy="24058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1353820" rIns="47311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spc="-5" dirty="0">
              <a:latin typeface="Calibri"/>
              <a:cs typeface="Calibri"/>
            </a:rPr>
            <a:t>Qualitative </a:t>
          </a:r>
        </a:p>
        <a:p>
          <a:pPr marL="285750" lvl="1" indent="-285750" algn="l" defTabSz="1244600">
            <a:lnSpc>
              <a:spcPct val="90000"/>
            </a:lnSpc>
            <a:spcBef>
              <a:spcPct val="0"/>
            </a:spcBef>
            <a:spcAft>
              <a:spcPct val="15000"/>
            </a:spcAft>
            <a:buChar char="••"/>
          </a:pPr>
          <a:r>
            <a:rPr lang="en-US" sz="2800" kern="1200" spc="-10" dirty="0">
              <a:latin typeface="Calibri"/>
              <a:cs typeface="Calibri"/>
            </a:rPr>
            <a:t>Quantitative</a:t>
          </a:r>
          <a:endParaRPr lang="en-US" sz="2800" kern="1200" dirty="0">
            <a:latin typeface="Calibri"/>
            <a:cs typeface="Calibri"/>
          </a:endParaRPr>
        </a:p>
      </dsp:txBody>
      <dsp:txXfrm>
        <a:off x="0" y="793783"/>
        <a:ext cx="6096000" cy="2405812"/>
      </dsp:txXfrm>
    </dsp:sp>
    <dsp:sp modelId="{AF76DAAA-C944-4415-94CA-27F8DB1F8324}">
      <dsp:nvSpPr>
        <dsp:cNvPr id="0" name=""/>
        <dsp:cNvSpPr/>
      </dsp:nvSpPr>
      <dsp:spPr>
        <a:xfrm>
          <a:off x="304800" y="508803"/>
          <a:ext cx="5486424" cy="1244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en-US" sz="2800" b="1" kern="1200" spc="-50" dirty="0">
              <a:effectLst>
                <a:outerShdw blurRad="38100" dist="38100" dir="2700000" algn="tl">
                  <a:srgbClr val="000000">
                    <a:alpha val="43137"/>
                  </a:srgbClr>
                </a:outerShdw>
              </a:effectLst>
              <a:latin typeface="Calibri"/>
              <a:cs typeface="Calibri"/>
            </a:rPr>
            <a:t>Two types of forecasting methods </a:t>
          </a:r>
          <a:endParaRPr lang="en-US" sz="2800" b="1" kern="1200" dirty="0">
            <a:effectLst>
              <a:outerShdw blurRad="38100" dist="38100" dir="2700000" algn="tl">
                <a:srgbClr val="000000">
                  <a:alpha val="43137"/>
                </a:srgbClr>
              </a:outerShdw>
            </a:effectLst>
          </a:endParaRPr>
        </a:p>
      </dsp:txBody>
      <dsp:txXfrm>
        <a:off x="365546" y="569549"/>
        <a:ext cx="5364932" cy="112288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48251-A314-4D33-881A-561154A5C237}">
      <dsp:nvSpPr>
        <dsp:cNvPr id="0" name=""/>
        <dsp:cNvSpPr/>
      </dsp:nvSpPr>
      <dsp:spPr>
        <a:xfrm>
          <a:off x="0" y="387079"/>
          <a:ext cx="6400800" cy="2784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773" tIns="541528" rIns="49677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spc="-20" dirty="0">
              <a:latin typeface="Calibri"/>
              <a:cs typeface="Calibri"/>
            </a:rPr>
            <a:t>Group </a:t>
          </a:r>
          <a:r>
            <a:rPr lang="en-US" sz="2400" kern="1200" spc="-10" dirty="0">
              <a:latin typeface="Calibri"/>
              <a:cs typeface="Calibri"/>
            </a:rPr>
            <a:t>collectively </a:t>
          </a:r>
          <a:r>
            <a:rPr lang="en-US" sz="2400" kern="1200" spc="-20" dirty="0">
              <a:latin typeface="Calibri"/>
              <a:cs typeface="Calibri"/>
            </a:rPr>
            <a:t>reaches agreement </a:t>
          </a:r>
          <a:r>
            <a:rPr lang="en-US" sz="2400" kern="1200" dirty="0">
              <a:latin typeface="Calibri"/>
              <a:cs typeface="Calibri"/>
            </a:rPr>
            <a:t>on </a:t>
          </a:r>
          <a:r>
            <a:rPr lang="en-US" sz="2400" kern="1200" spc="-35" dirty="0">
              <a:latin typeface="Calibri"/>
              <a:cs typeface="Calibri"/>
            </a:rPr>
            <a:t>revenue </a:t>
          </a:r>
          <a:r>
            <a:rPr lang="en-US" sz="2400" kern="1200" spc="-15" dirty="0">
              <a:latin typeface="Calibri"/>
              <a:cs typeface="Calibri"/>
            </a:rPr>
            <a:t>projections </a:t>
          </a:r>
          <a:r>
            <a:rPr lang="en-US" sz="2400" kern="1200" spc="-5" dirty="0">
              <a:latin typeface="Calibri"/>
              <a:cs typeface="Calibri"/>
            </a:rPr>
            <a:t>based on </a:t>
          </a:r>
          <a:r>
            <a:rPr lang="en-US" sz="2400" kern="1200" spc="-20" dirty="0">
              <a:latin typeface="Calibri"/>
              <a:cs typeface="Calibri"/>
            </a:rPr>
            <a:t>previous experience, </a:t>
          </a:r>
          <a:r>
            <a:rPr lang="en-US" sz="2400" kern="1200" spc="-10" dirty="0">
              <a:latin typeface="Calibri"/>
              <a:cs typeface="Calibri"/>
            </a:rPr>
            <a:t>collection </a:t>
          </a:r>
          <a:r>
            <a:rPr lang="en-US" sz="2400" kern="1200" spc="-30" dirty="0">
              <a:latin typeface="Calibri"/>
              <a:cs typeface="Calibri"/>
            </a:rPr>
            <a:t>patterns </a:t>
          </a:r>
          <a:r>
            <a:rPr lang="en-US" sz="2400" kern="1200" spc="-5" dirty="0">
              <a:latin typeface="Calibri"/>
              <a:cs typeface="Calibri"/>
            </a:rPr>
            <a:t>and</a:t>
          </a:r>
          <a:r>
            <a:rPr lang="en-US" sz="2400" kern="1200" spc="-20" dirty="0">
              <a:latin typeface="Calibri"/>
              <a:cs typeface="Calibri"/>
            </a:rPr>
            <a:t> </a:t>
          </a:r>
          <a:r>
            <a:rPr lang="en-US" sz="2400" kern="1200" spc="-10" dirty="0">
              <a:latin typeface="Calibri"/>
              <a:cs typeface="Calibri"/>
            </a:rPr>
            <a:t>knowledge</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25" dirty="0">
              <a:latin typeface="Calibri"/>
              <a:cs typeface="Calibri"/>
            </a:rPr>
            <a:t>May </a:t>
          </a:r>
          <a:r>
            <a:rPr lang="en-US" sz="2400" kern="1200" spc="-5" dirty="0">
              <a:latin typeface="Calibri"/>
              <a:cs typeface="Calibri"/>
            </a:rPr>
            <a:t>be used </a:t>
          </a:r>
          <a:r>
            <a:rPr lang="en-US" sz="2400" kern="1200" spc="-30" dirty="0">
              <a:latin typeface="Calibri"/>
              <a:cs typeface="Calibri"/>
            </a:rPr>
            <a:t>for </a:t>
          </a:r>
          <a:r>
            <a:rPr lang="en-US" sz="2400" kern="1200" spc="-20" dirty="0">
              <a:latin typeface="Calibri"/>
              <a:cs typeface="Calibri"/>
            </a:rPr>
            <a:t>new </a:t>
          </a:r>
          <a:r>
            <a:rPr lang="en-US" sz="2400" kern="1200" spc="-30" dirty="0">
              <a:latin typeface="Calibri"/>
              <a:cs typeface="Calibri"/>
            </a:rPr>
            <a:t>revenues </a:t>
          </a:r>
          <a:r>
            <a:rPr lang="en-US" sz="2400" kern="1200" spc="-5" dirty="0">
              <a:latin typeface="Calibri"/>
              <a:cs typeface="Calibri"/>
            </a:rPr>
            <a:t>or </a:t>
          </a:r>
          <a:r>
            <a:rPr lang="en-US" sz="2400" kern="1200" spc="-20" dirty="0">
              <a:latin typeface="Calibri"/>
              <a:cs typeface="Calibri"/>
            </a:rPr>
            <a:t>sources that </a:t>
          </a:r>
          <a:r>
            <a:rPr lang="en-US" sz="2400" kern="1200" spc="-45" dirty="0">
              <a:latin typeface="Calibri"/>
              <a:cs typeface="Calibri"/>
            </a:rPr>
            <a:t>have </a:t>
          </a:r>
          <a:r>
            <a:rPr lang="en-US" sz="2400" kern="1200" spc="-25" dirty="0">
              <a:latin typeface="Calibri"/>
              <a:cs typeface="Calibri"/>
            </a:rPr>
            <a:t>inadequate </a:t>
          </a:r>
          <a:r>
            <a:rPr lang="en-US" sz="2400" kern="1200" spc="-5" dirty="0">
              <a:latin typeface="Calibri"/>
              <a:cs typeface="Calibri"/>
            </a:rPr>
            <a:t>or </a:t>
          </a:r>
          <a:r>
            <a:rPr lang="en-US" sz="2400" kern="1200" spc="-25" dirty="0">
              <a:latin typeface="Calibri"/>
              <a:cs typeface="Calibri"/>
            </a:rPr>
            <a:t>unreliable </a:t>
          </a:r>
          <a:r>
            <a:rPr lang="en-US" sz="2400" kern="1200" spc="-30" dirty="0">
              <a:latin typeface="Calibri"/>
              <a:cs typeface="Calibri"/>
            </a:rPr>
            <a:t>data</a:t>
          </a:r>
          <a:endParaRPr lang="en-US" sz="2400" kern="1200" dirty="0">
            <a:latin typeface="Calibri"/>
            <a:cs typeface="Calibri"/>
          </a:endParaRPr>
        </a:p>
      </dsp:txBody>
      <dsp:txXfrm>
        <a:off x="0" y="387079"/>
        <a:ext cx="6400800" cy="2784600"/>
      </dsp:txXfrm>
    </dsp:sp>
    <dsp:sp modelId="{4A5C7078-5B06-481A-972B-B485D8A0D322}">
      <dsp:nvSpPr>
        <dsp:cNvPr id="0" name=""/>
        <dsp:cNvSpPr/>
      </dsp:nvSpPr>
      <dsp:spPr>
        <a:xfrm>
          <a:off x="320040" y="3319"/>
          <a:ext cx="4480560"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ctr" defTabSz="1244600">
            <a:lnSpc>
              <a:spcPct val="90000"/>
            </a:lnSpc>
            <a:spcBef>
              <a:spcPct val="0"/>
            </a:spcBef>
            <a:spcAft>
              <a:spcPct val="35000"/>
            </a:spcAft>
          </a:pPr>
          <a:r>
            <a:rPr lang="en-US" sz="2800" b="1" kern="1200" dirty="0">
              <a:effectLst>
                <a:outerShdw blurRad="38100" dist="38100" dir="2700000" algn="tl">
                  <a:srgbClr val="000000">
                    <a:alpha val="43137"/>
                  </a:srgbClr>
                </a:outerShdw>
              </a:effectLst>
              <a:latin typeface="Calibri"/>
              <a:cs typeface="Calibri"/>
            </a:rPr>
            <a:t>Consensus:</a:t>
          </a:r>
          <a:endParaRPr lang="en-US" sz="2800" b="1" kern="1200" dirty="0">
            <a:effectLst>
              <a:outerShdw blurRad="38100" dist="38100" dir="2700000" algn="tl">
                <a:srgbClr val="000000">
                  <a:alpha val="43137"/>
                </a:srgbClr>
              </a:outerShdw>
            </a:effectLst>
          </a:endParaRPr>
        </a:p>
      </dsp:txBody>
      <dsp:txXfrm>
        <a:off x="357507" y="40786"/>
        <a:ext cx="4405626" cy="692586"/>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6C6E5-317E-45CD-BB51-9DF851550737}">
      <dsp:nvSpPr>
        <dsp:cNvPr id="0" name=""/>
        <dsp:cNvSpPr/>
      </dsp:nvSpPr>
      <dsp:spPr>
        <a:xfrm>
          <a:off x="0" y="2149"/>
          <a:ext cx="6553200" cy="6283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spc="-10" dirty="0">
              <a:effectLst>
                <a:outerShdw blurRad="38100" dist="38100" dir="2700000" algn="tl">
                  <a:srgbClr val="000000">
                    <a:alpha val="43137"/>
                  </a:srgbClr>
                </a:outerShdw>
              </a:effectLst>
              <a:latin typeface="Calibri"/>
              <a:cs typeface="Calibri"/>
            </a:rPr>
            <a:t>Judgmental</a:t>
          </a:r>
          <a:endParaRPr lang="en-US" sz="3200" b="1" kern="1200" dirty="0">
            <a:effectLst>
              <a:outerShdw blurRad="38100" dist="38100" dir="2700000" algn="tl">
                <a:srgbClr val="000000">
                  <a:alpha val="43137"/>
                </a:srgbClr>
              </a:outerShdw>
            </a:effectLst>
          </a:endParaRPr>
        </a:p>
      </dsp:txBody>
      <dsp:txXfrm>
        <a:off x="30671" y="32820"/>
        <a:ext cx="6491858" cy="566964"/>
      </dsp:txXfrm>
    </dsp:sp>
    <dsp:sp modelId="{26D9E0FC-680D-48A4-8605-24E77019A3CC}">
      <dsp:nvSpPr>
        <dsp:cNvPr id="0" name=""/>
        <dsp:cNvSpPr/>
      </dsp:nvSpPr>
      <dsp:spPr>
        <a:xfrm>
          <a:off x="0" y="630455"/>
          <a:ext cx="6553200" cy="1684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64" tIns="30480" rIns="170688" bIns="3048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25" dirty="0">
              <a:latin typeface="Calibri"/>
              <a:cs typeface="Calibri"/>
            </a:rPr>
            <a:t>Informed </a:t>
          </a:r>
          <a:r>
            <a:rPr lang="en-US" sz="2400" kern="1200" spc="-5" dirty="0">
              <a:latin typeface="Calibri"/>
              <a:cs typeface="Calibri"/>
            </a:rPr>
            <a:t>decision based on </a:t>
          </a:r>
          <a:r>
            <a:rPr lang="en-US" sz="2400" kern="1200" spc="-15" dirty="0">
              <a:latin typeface="Calibri"/>
              <a:cs typeface="Calibri"/>
            </a:rPr>
            <a:t>history </a:t>
          </a:r>
          <a:r>
            <a:rPr lang="en-US" sz="2400" kern="1200" spc="-5" dirty="0">
              <a:latin typeface="Calibri"/>
              <a:cs typeface="Calibri"/>
            </a:rPr>
            <a:t>and </a:t>
          </a:r>
          <a:r>
            <a:rPr lang="en-US" sz="2400" kern="1200" spc="-30" dirty="0">
              <a:latin typeface="Calibri"/>
              <a:cs typeface="Calibri"/>
            </a:rPr>
            <a:t>general  </a:t>
          </a:r>
          <a:r>
            <a:rPr lang="en-US" sz="2400" kern="1200" spc="-5" dirty="0">
              <a:latin typeface="Calibri"/>
              <a:cs typeface="Calibri"/>
            </a:rPr>
            <a:t>economic</a:t>
          </a:r>
          <a:r>
            <a:rPr lang="en-US" sz="2400" kern="1200" spc="-175" dirty="0">
              <a:latin typeface="Calibri"/>
              <a:cs typeface="Calibri"/>
            </a:rPr>
            <a:t> </a:t>
          </a:r>
          <a:r>
            <a:rPr lang="en-US" sz="2400" kern="1200" spc="-20" dirty="0">
              <a:latin typeface="Calibri"/>
              <a:cs typeface="Calibri"/>
            </a:rPr>
            <a:t>conditions</a:t>
          </a: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25" dirty="0">
              <a:latin typeface="Calibri"/>
              <a:cs typeface="Calibri"/>
            </a:rPr>
            <a:t>May </a:t>
          </a:r>
          <a:r>
            <a:rPr lang="en-US" sz="2400" kern="1200" spc="-5" dirty="0">
              <a:latin typeface="Calibri"/>
              <a:cs typeface="Calibri"/>
            </a:rPr>
            <a:t>be used </a:t>
          </a:r>
          <a:r>
            <a:rPr lang="en-US" sz="2400" kern="1200" spc="-30" dirty="0">
              <a:latin typeface="Calibri"/>
              <a:cs typeface="Calibri"/>
            </a:rPr>
            <a:t>for revenues </a:t>
          </a:r>
          <a:r>
            <a:rPr lang="en-US" sz="2400" kern="1200" spc="-5" dirty="0">
              <a:latin typeface="Calibri"/>
              <a:cs typeface="Calibri"/>
            </a:rPr>
            <a:t>with a high </a:t>
          </a:r>
          <a:r>
            <a:rPr lang="en-US" sz="2400" kern="1200" spc="-25" dirty="0">
              <a:latin typeface="Calibri"/>
              <a:cs typeface="Calibri"/>
            </a:rPr>
            <a:t>degree </a:t>
          </a:r>
          <a:r>
            <a:rPr lang="en-US" sz="2400" kern="1200" spc="-5" dirty="0">
              <a:latin typeface="Calibri"/>
              <a:cs typeface="Calibri"/>
            </a:rPr>
            <a:t>of  </a:t>
          </a:r>
          <a:r>
            <a:rPr lang="en-US" sz="2400" kern="1200" spc="-25" dirty="0">
              <a:latin typeface="Calibri"/>
              <a:cs typeface="Calibri"/>
            </a:rPr>
            <a:t>uncertainty</a:t>
          </a:r>
          <a:endParaRPr lang="en-US" sz="2400" kern="1200" dirty="0">
            <a:latin typeface="Calibri"/>
            <a:cs typeface="Calibri"/>
          </a:endParaRPr>
        </a:p>
        <a:p>
          <a:pPr marL="171450" lvl="1" indent="-171450" algn="l" defTabSz="711200">
            <a:lnSpc>
              <a:spcPct val="90000"/>
            </a:lnSpc>
            <a:spcBef>
              <a:spcPct val="0"/>
            </a:spcBef>
            <a:spcAft>
              <a:spcPct val="20000"/>
            </a:spcAft>
            <a:buChar char="••"/>
          </a:pPr>
          <a:endParaRPr lang="en-US" sz="1600" kern="1200" dirty="0">
            <a:latin typeface="Calibri"/>
            <a:cs typeface="Calibri"/>
          </a:endParaRPr>
        </a:p>
      </dsp:txBody>
      <dsp:txXfrm>
        <a:off x="0" y="630455"/>
        <a:ext cx="6553200" cy="1684271"/>
      </dsp:txXfrm>
    </dsp:sp>
    <dsp:sp modelId="{0900CD9E-5B4B-4DAA-8457-F98BB90DBE99}">
      <dsp:nvSpPr>
        <dsp:cNvPr id="0" name=""/>
        <dsp:cNvSpPr/>
      </dsp:nvSpPr>
      <dsp:spPr>
        <a:xfrm>
          <a:off x="0" y="2314727"/>
          <a:ext cx="6553200" cy="6283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spc="5" dirty="0">
              <a:effectLst>
                <a:outerShdw blurRad="38100" dist="38100" dir="2700000" algn="tl">
                  <a:srgbClr val="000000">
                    <a:alpha val="43137"/>
                  </a:srgbClr>
                </a:outerShdw>
              </a:effectLst>
              <a:latin typeface="Calibri"/>
              <a:cs typeface="Calibri"/>
            </a:rPr>
            <a:t>Expert</a:t>
          </a:r>
          <a:endParaRPr lang="en-US" sz="3200" b="1" kern="1200" dirty="0">
            <a:effectLst>
              <a:outerShdw blurRad="38100" dist="38100" dir="2700000" algn="tl">
                <a:srgbClr val="000000">
                  <a:alpha val="43137"/>
                </a:srgbClr>
              </a:outerShdw>
            </a:effectLst>
            <a:latin typeface="Calibri"/>
            <a:cs typeface="Calibri"/>
          </a:endParaRPr>
        </a:p>
      </dsp:txBody>
      <dsp:txXfrm>
        <a:off x="30671" y="2345398"/>
        <a:ext cx="6491858" cy="566964"/>
      </dsp:txXfrm>
    </dsp:sp>
    <dsp:sp modelId="{FBDBE98C-7704-4985-ACDD-C040EFDA6D28}">
      <dsp:nvSpPr>
        <dsp:cNvPr id="0" name=""/>
        <dsp:cNvSpPr/>
      </dsp:nvSpPr>
      <dsp:spPr>
        <a:xfrm>
          <a:off x="0" y="2943033"/>
          <a:ext cx="6553200" cy="134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64" tIns="30480" rIns="170688" bIns="30480" numCol="1" spcCol="1270" anchor="t" anchorCtr="0">
          <a:noAutofit/>
        </a:bodyPr>
        <a:lstStyle/>
        <a:p>
          <a:pPr marL="57150" lvl="1" indent="-57150" algn="l" defTabSz="400050">
            <a:lnSpc>
              <a:spcPct val="90000"/>
            </a:lnSpc>
            <a:spcBef>
              <a:spcPct val="0"/>
            </a:spcBef>
            <a:spcAft>
              <a:spcPct val="20000"/>
            </a:spcAft>
            <a:buChar char="••"/>
          </a:pPr>
          <a:endParaRPr lang="en-US" sz="9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5" dirty="0">
              <a:latin typeface="Calibri"/>
              <a:cs typeface="Calibri"/>
            </a:rPr>
            <a:t>Uses </a:t>
          </a:r>
          <a:r>
            <a:rPr lang="en-US" sz="2400" kern="1200" spc="-10" dirty="0">
              <a:latin typeface="Calibri"/>
              <a:cs typeface="Calibri"/>
            </a:rPr>
            <a:t>economists, </a:t>
          </a:r>
          <a:r>
            <a:rPr lang="en-US" sz="2400" kern="1200" spc="-25" dirty="0">
              <a:latin typeface="Calibri"/>
              <a:cs typeface="Calibri"/>
            </a:rPr>
            <a:t>demographers, </a:t>
          </a:r>
          <a:r>
            <a:rPr lang="en-US" sz="2400" kern="1200" spc="-35" dirty="0">
              <a:latin typeface="Calibri"/>
              <a:cs typeface="Calibri"/>
            </a:rPr>
            <a:t>etc. </a:t>
          </a:r>
          <a:r>
            <a:rPr lang="en-US" sz="2400" kern="1200" spc="-25" dirty="0">
              <a:latin typeface="Calibri"/>
              <a:cs typeface="Calibri"/>
            </a:rPr>
            <a:t>to study  trends</a:t>
          </a: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25" dirty="0">
              <a:latin typeface="Calibri"/>
              <a:cs typeface="Calibri"/>
            </a:rPr>
            <a:t>May </a:t>
          </a:r>
          <a:r>
            <a:rPr lang="en-US" sz="2400" kern="1200" spc="-5" dirty="0">
              <a:latin typeface="Calibri"/>
              <a:cs typeface="Calibri"/>
            </a:rPr>
            <a:t>be used </a:t>
          </a:r>
          <a:r>
            <a:rPr lang="en-US" sz="2400" kern="1200" spc="-30" dirty="0">
              <a:latin typeface="Calibri"/>
              <a:cs typeface="Calibri"/>
            </a:rPr>
            <a:t>for revenues </a:t>
          </a:r>
          <a:r>
            <a:rPr lang="en-US" sz="2400" kern="1200" spc="-40" dirty="0">
              <a:latin typeface="Calibri"/>
              <a:cs typeface="Calibri"/>
            </a:rPr>
            <a:t>affected </a:t>
          </a:r>
          <a:r>
            <a:rPr lang="en-US" sz="2400" kern="1200" spc="-25" dirty="0">
              <a:latin typeface="Calibri"/>
              <a:cs typeface="Calibri"/>
            </a:rPr>
            <a:t>by </a:t>
          </a:r>
          <a:r>
            <a:rPr lang="en-US" sz="2400" kern="1200" spc="-10" dirty="0">
              <a:latin typeface="Calibri"/>
              <a:cs typeface="Calibri"/>
            </a:rPr>
            <a:t>national  </a:t>
          </a:r>
          <a:r>
            <a:rPr lang="en-US" sz="2400" kern="1200" spc="-25" dirty="0">
              <a:latin typeface="Calibri"/>
              <a:cs typeface="Calibri"/>
            </a:rPr>
            <a:t>and/or </a:t>
          </a:r>
          <a:r>
            <a:rPr lang="en-US" sz="2400" kern="1200" spc="-20" dirty="0">
              <a:latin typeface="Calibri"/>
              <a:cs typeface="Calibri"/>
            </a:rPr>
            <a:t>regional</a:t>
          </a:r>
          <a:r>
            <a:rPr lang="en-US" sz="2400" kern="1200" spc="-90" dirty="0">
              <a:latin typeface="Calibri"/>
              <a:cs typeface="Calibri"/>
            </a:rPr>
            <a:t> </a:t>
          </a:r>
          <a:r>
            <a:rPr lang="en-US" sz="2400" kern="1200" spc="-25" dirty="0">
              <a:latin typeface="Calibri"/>
              <a:cs typeface="Calibri"/>
            </a:rPr>
            <a:t>trends</a:t>
          </a:r>
          <a:endParaRPr lang="en-US" sz="2400" kern="1200" dirty="0">
            <a:latin typeface="Calibri"/>
            <a:cs typeface="Calibri"/>
          </a:endParaRPr>
        </a:p>
      </dsp:txBody>
      <dsp:txXfrm>
        <a:off x="0" y="2943033"/>
        <a:ext cx="6553200" cy="1347417"/>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48784-2523-4117-89A7-039D2DE6498E}">
      <dsp:nvSpPr>
        <dsp:cNvPr id="0" name=""/>
        <dsp:cNvSpPr/>
      </dsp:nvSpPr>
      <dsp:spPr>
        <a:xfrm>
          <a:off x="0" y="0"/>
          <a:ext cx="7391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63D94-BA66-4536-93E1-930804406ED6}">
      <dsp:nvSpPr>
        <dsp:cNvPr id="0" name=""/>
        <dsp:cNvSpPr/>
      </dsp:nvSpPr>
      <dsp:spPr>
        <a:xfrm>
          <a:off x="0" y="0"/>
          <a:ext cx="2561545"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b="1" kern="1200" spc="-35" dirty="0">
              <a:solidFill>
                <a:schemeClr val="tx2"/>
              </a:solidFill>
              <a:latin typeface="Calibri"/>
              <a:cs typeface="Calibri"/>
            </a:rPr>
            <a:t>Weaknesses:</a:t>
          </a:r>
          <a:endParaRPr lang="en-US" sz="3400" b="1" kern="1200" dirty="0">
            <a:solidFill>
              <a:schemeClr val="tx2"/>
            </a:solidFill>
          </a:endParaRPr>
        </a:p>
      </dsp:txBody>
      <dsp:txXfrm>
        <a:off x="0" y="0"/>
        <a:ext cx="2561545" cy="4064000"/>
      </dsp:txXfrm>
    </dsp:sp>
    <dsp:sp modelId="{660C5351-7B83-4D3D-B546-4FF43199AED6}">
      <dsp:nvSpPr>
        <dsp:cNvPr id="0" name=""/>
        <dsp:cNvSpPr/>
      </dsp:nvSpPr>
      <dsp:spPr>
        <a:xfrm>
          <a:off x="2651953" y="63500"/>
          <a:ext cx="4731326"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10" dirty="0">
              <a:latin typeface="Calibri"/>
              <a:cs typeface="Calibri"/>
            </a:rPr>
            <a:t>Responds </a:t>
          </a:r>
          <a:r>
            <a:rPr lang="en-US" sz="2800" kern="1200" spc="-25" dirty="0">
              <a:latin typeface="Calibri"/>
              <a:cs typeface="Calibri"/>
            </a:rPr>
            <a:t>to </a:t>
          </a:r>
          <a:r>
            <a:rPr lang="en-US" sz="2800" kern="1200" spc="-10" dirty="0">
              <a:latin typeface="Calibri"/>
              <a:cs typeface="Calibri"/>
            </a:rPr>
            <a:t>political</a:t>
          </a:r>
          <a:r>
            <a:rPr lang="en-US" sz="2800" kern="1200" spc="-120" dirty="0">
              <a:latin typeface="Calibri"/>
              <a:cs typeface="Calibri"/>
            </a:rPr>
            <a:t> </a:t>
          </a:r>
          <a:r>
            <a:rPr lang="en-US" sz="2800" kern="1200" spc="-25" dirty="0">
              <a:latin typeface="Calibri"/>
              <a:cs typeface="Calibri"/>
            </a:rPr>
            <a:t>pressures</a:t>
          </a:r>
          <a:endParaRPr lang="en-US" sz="2800" kern="1200" dirty="0">
            <a:latin typeface="Calibri"/>
            <a:cs typeface="Calibri"/>
          </a:endParaRPr>
        </a:p>
      </dsp:txBody>
      <dsp:txXfrm>
        <a:off x="2651953" y="63500"/>
        <a:ext cx="4731326" cy="1269999"/>
      </dsp:txXfrm>
    </dsp:sp>
    <dsp:sp modelId="{8BC5D590-1CE0-42FE-8993-2B05CE75308E}">
      <dsp:nvSpPr>
        <dsp:cNvPr id="0" name=""/>
        <dsp:cNvSpPr/>
      </dsp:nvSpPr>
      <dsp:spPr>
        <a:xfrm>
          <a:off x="2561545" y="1333499"/>
          <a:ext cx="48217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BC482D-3D87-4508-972F-5F0CB08547DE}">
      <dsp:nvSpPr>
        <dsp:cNvPr id="0" name=""/>
        <dsp:cNvSpPr/>
      </dsp:nvSpPr>
      <dsp:spPr>
        <a:xfrm>
          <a:off x="2651953" y="1396999"/>
          <a:ext cx="4731326"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10" dirty="0">
              <a:latin typeface="Calibri"/>
              <a:cs typeface="Calibri"/>
            </a:rPr>
            <a:t>Focus </a:t>
          </a:r>
          <a:r>
            <a:rPr lang="en-US" sz="2800" kern="1200" spc="-5" dirty="0">
              <a:latin typeface="Calibri"/>
              <a:cs typeface="Calibri"/>
            </a:rPr>
            <a:t>on </a:t>
          </a:r>
          <a:r>
            <a:rPr lang="en-US" sz="2800" kern="1200" spc="-25" dirty="0">
              <a:latin typeface="Calibri"/>
              <a:cs typeface="Calibri"/>
            </a:rPr>
            <a:t>current</a:t>
          </a:r>
          <a:r>
            <a:rPr lang="en-US" sz="2800" kern="1200" spc="-120" dirty="0">
              <a:latin typeface="Calibri"/>
              <a:cs typeface="Calibri"/>
            </a:rPr>
            <a:t> </a:t>
          </a:r>
          <a:r>
            <a:rPr lang="en-US" sz="2800" kern="1200" spc="-25" dirty="0">
              <a:latin typeface="Calibri"/>
              <a:cs typeface="Calibri"/>
            </a:rPr>
            <a:t>issues/events</a:t>
          </a:r>
          <a:endParaRPr lang="en-US" sz="2800" kern="1200" dirty="0">
            <a:latin typeface="Calibri"/>
            <a:cs typeface="Calibri"/>
          </a:endParaRPr>
        </a:p>
      </dsp:txBody>
      <dsp:txXfrm>
        <a:off x="2651953" y="1396999"/>
        <a:ext cx="4731326" cy="1269999"/>
      </dsp:txXfrm>
    </dsp:sp>
    <dsp:sp modelId="{87B6EA1F-5035-4CBD-BA68-B8DF00F822A5}">
      <dsp:nvSpPr>
        <dsp:cNvPr id="0" name=""/>
        <dsp:cNvSpPr/>
      </dsp:nvSpPr>
      <dsp:spPr>
        <a:xfrm>
          <a:off x="2561545" y="2666999"/>
          <a:ext cx="48217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1CA3B-0B3F-47C5-A878-06B1DA3EEEED}">
      <dsp:nvSpPr>
        <dsp:cNvPr id="0" name=""/>
        <dsp:cNvSpPr/>
      </dsp:nvSpPr>
      <dsp:spPr>
        <a:xfrm>
          <a:off x="2651953" y="2730499"/>
          <a:ext cx="4731326"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5" dirty="0">
              <a:latin typeface="Calibri"/>
              <a:cs typeface="Calibri"/>
            </a:rPr>
            <a:t>Lack of </a:t>
          </a:r>
          <a:r>
            <a:rPr lang="en-US" sz="2800" kern="1200" spc="-25" dirty="0">
              <a:latin typeface="Calibri"/>
              <a:cs typeface="Calibri"/>
            </a:rPr>
            <a:t>comparability over</a:t>
          </a:r>
          <a:r>
            <a:rPr lang="en-US" sz="2800" kern="1200" spc="-75" dirty="0">
              <a:latin typeface="Calibri"/>
              <a:cs typeface="Calibri"/>
            </a:rPr>
            <a:t> </a:t>
          </a:r>
          <a:r>
            <a:rPr lang="en-US" sz="2800" kern="1200" spc="-5" dirty="0">
              <a:latin typeface="Calibri"/>
              <a:cs typeface="Calibri"/>
            </a:rPr>
            <a:t>time</a:t>
          </a:r>
          <a:endParaRPr lang="en-US" sz="2800" kern="1200" dirty="0">
            <a:latin typeface="Calibri"/>
            <a:cs typeface="Calibri"/>
          </a:endParaRPr>
        </a:p>
      </dsp:txBody>
      <dsp:txXfrm>
        <a:off x="2651953" y="2730499"/>
        <a:ext cx="4731326" cy="1269999"/>
      </dsp:txXfrm>
    </dsp:sp>
    <dsp:sp modelId="{4B186795-2E10-448D-9125-530667464895}">
      <dsp:nvSpPr>
        <dsp:cNvPr id="0" name=""/>
        <dsp:cNvSpPr/>
      </dsp:nvSpPr>
      <dsp:spPr>
        <a:xfrm>
          <a:off x="2561545" y="4000499"/>
          <a:ext cx="48217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48784-2523-4117-89A7-039D2DE6498E}">
      <dsp:nvSpPr>
        <dsp:cNvPr id="0" name=""/>
        <dsp:cNvSpPr/>
      </dsp:nvSpPr>
      <dsp:spPr>
        <a:xfrm>
          <a:off x="0" y="0"/>
          <a:ext cx="7391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63D94-BA66-4536-93E1-930804406ED6}">
      <dsp:nvSpPr>
        <dsp:cNvPr id="0" name=""/>
        <dsp:cNvSpPr/>
      </dsp:nvSpPr>
      <dsp:spPr>
        <a:xfrm>
          <a:off x="0" y="0"/>
          <a:ext cx="2561545"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b="1" kern="1200" spc="-35" dirty="0">
              <a:solidFill>
                <a:schemeClr val="tx2"/>
              </a:solidFill>
              <a:latin typeface="Calibri"/>
              <a:cs typeface="Calibri"/>
            </a:rPr>
            <a:t>Weaknesses:</a:t>
          </a:r>
          <a:endParaRPr lang="en-US" sz="3400" b="1" kern="1200" dirty="0">
            <a:solidFill>
              <a:schemeClr val="tx2"/>
            </a:solidFill>
          </a:endParaRPr>
        </a:p>
      </dsp:txBody>
      <dsp:txXfrm>
        <a:off x="0" y="0"/>
        <a:ext cx="2561545" cy="4064000"/>
      </dsp:txXfrm>
    </dsp:sp>
    <dsp:sp modelId="{660C5351-7B83-4D3D-B546-4FF43199AED6}">
      <dsp:nvSpPr>
        <dsp:cNvPr id="0" name=""/>
        <dsp:cNvSpPr/>
      </dsp:nvSpPr>
      <dsp:spPr>
        <a:xfrm>
          <a:off x="2651953" y="63500"/>
          <a:ext cx="4731326"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10" dirty="0">
              <a:latin typeface="Calibri"/>
              <a:cs typeface="Calibri"/>
            </a:rPr>
            <a:t>Expensive and time consuming  </a:t>
          </a:r>
          <a:endParaRPr lang="en-US" sz="2800" kern="1200" dirty="0">
            <a:latin typeface="Calibri"/>
            <a:cs typeface="Calibri"/>
          </a:endParaRPr>
        </a:p>
      </dsp:txBody>
      <dsp:txXfrm>
        <a:off x="2651953" y="63500"/>
        <a:ext cx="4731326" cy="1269999"/>
      </dsp:txXfrm>
    </dsp:sp>
    <dsp:sp modelId="{8BC5D590-1CE0-42FE-8993-2B05CE75308E}">
      <dsp:nvSpPr>
        <dsp:cNvPr id="0" name=""/>
        <dsp:cNvSpPr/>
      </dsp:nvSpPr>
      <dsp:spPr>
        <a:xfrm>
          <a:off x="2561545" y="1333499"/>
          <a:ext cx="48217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BC482D-3D87-4508-972F-5F0CB08547DE}">
      <dsp:nvSpPr>
        <dsp:cNvPr id="0" name=""/>
        <dsp:cNvSpPr/>
      </dsp:nvSpPr>
      <dsp:spPr>
        <a:xfrm>
          <a:off x="2651953" y="1396999"/>
          <a:ext cx="4731326"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5" dirty="0">
              <a:latin typeface="Calibri"/>
              <a:cs typeface="Calibri"/>
            </a:rPr>
            <a:t>Improper representation of the target population</a:t>
          </a:r>
          <a:endParaRPr lang="en-US" sz="2800" kern="1200" dirty="0">
            <a:latin typeface="Calibri"/>
            <a:cs typeface="Calibri"/>
          </a:endParaRPr>
        </a:p>
      </dsp:txBody>
      <dsp:txXfrm>
        <a:off x="2651953" y="1396999"/>
        <a:ext cx="4731326" cy="1269999"/>
      </dsp:txXfrm>
    </dsp:sp>
    <dsp:sp modelId="{87B6EA1F-5035-4CBD-BA68-B8DF00F822A5}">
      <dsp:nvSpPr>
        <dsp:cNvPr id="0" name=""/>
        <dsp:cNvSpPr/>
      </dsp:nvSpPr>
      <dsp:spPr>
        <a:xfrm>
          <a:off x="2561545" y="2666999"/>
          <a:ext cx="48217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2BB530-8E0A-4D1D-BA3A-5E1C356BBDCC}">
      <dsp:nvSpPr>
        <dsp:cNvPr id="0" name=""/>
        <dsp:cNvSpPr/>
      </dsp:nvSpPr>
      <dsp:spPr>
        <a:xfrm>
          <a:off x="2651953" y="2730499"/>
          <a:ext cx="4731326"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5" dirty="0">
              <a:latin typeface="Calibri"/>
              <a:cs typeface="Calibri"/>
            </a:rPr>
            <a:t>Difficulty in data analysis</a:t>
          </a:r>
        </a:p>
        <a:p>
          <a:pPr lvl="0" algn="l" defTabSz="1244600">
            <a:lnSpc>
              <a:spcPct val="90000"/>
            </a:lnSpc>
            <a:spcBef>
              <a:spcPct val="0"/>
            </a:spcBef>
            <a:spcAft>
              <a:spcPct val="35000"/>
            </a:spcAft>
          </a:pPr>
          <a:endParaRPr lang="en-US" sz="2800" kern="1200" dirty="0">
            <a:latin typeface="Calibri"/>
            <a:cs typeface="Calibri"/>
          </a:endParaRPr>
        </a:p>
      </dsp:txBody>
      <dsp:txXfrm>
        <a:off x="2651953" y="2730499"/>
        <a:ext cx="4731326" cy="1269999"/>
      </dsp:txXfrm>
    </dsp:sp>
    <dsp:sp modelId="{D4257671-6258-4680-9036-51755E459DEE}">
      <dsp:nvSpPr>
        <dsp:cNvPr id="0" name=""/>
        <dsp:cNvSpPr/>
      </dsp:nvSpPr>
      <dsp:spPr>
        <a:xfrm>
          <a:off x="2561545" y="4000499"/>
          <a:ext cx="48217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94D54-E898-4DFA-B21C-2CCBCBC34688}">
      <dsp:nvSpPr>
        <dsp:cNvPr id="0" name=""/>
        <dsp:cNvSpPr/>
      </dsp:nvSpPr>
      <dsp:spPr>
        <a:xfrm>
          <a:off x="0" y="0"/>
          <a:ext cx="807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EFC2F-61A3-4FE7-A4A5-F4BD0C0AA4D5}">
      <dsp:nvSpPr>
        <dsp:cNvPr id="0" name=""/>
        <dsp:cNvSpPr/>
      </dsp:nvSpPr>
      <dsp:spPr>
        <a:xfrm>
          <a:off x="0" y="0"/>
          <a:ext cx="3237672" cy="29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3600" b="1" kern="1200" dirty="0">
              <a:latin typeface="Calibri"/>
              <a:cs typeface="Calibri"/>
            </a:rPr>
            <a:t>Four</a:t>
          </a:r>
          <a:r>
            <a:rPr lang="en-US" sz="3600" b="1" kern="1200" spc="-65" dirty="0">
              <a:latin typeface="Calibri"/>
              <a:cs typeface="Calibri"/>
            </a:rPr>
            <a:t> </a:t>
          </a:r>
          <a:r>
            <a:rPr lang="en-US" sz="3600" b="1" kern="1200" spc="-20" dirty="0">
              <a:latin typeface="Calibri"/>
              <a:cs typeface="Calibri"/>
            </a:rPr>
            <a:t>variables:</a:t>
          </a:r>
          <a:endParaRPr lang="en-US" sz="3600" b="1" kern="1200" dirty="0"/>
        </a:p>
      </dsp:txBody>
      <dsp:txXfrm>
        <a:off x="0" y="0"/>
        <a:ext cx="3237672" cy="2971800"/>
      </dsp:txXfrm>
    </dsp:sp>
    <dsp:sp modelId="{8FA455CF-E5D5-4357-8DEA-2515170FCCA1}">
      <dsp:nvSpPr>
        <dsp:cNvPr id="0" name=""/>
        <dsp:cNvSpPr/>
      </dsp:nvSpPr>
      <dsp:spPr>
        <a:xfrm>
          <a:off x="3328304" y="34934"/>
          <a:ext cx="4743067" cy="69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25" dirty="0">
              <a:latin typeface="Calibri"/>
              <a:cs typeface="Calibri"/>
            </a:rPr>
            <a:t>Revenue </a:t>
          </a:r>
          <a:r>
            <a:rPr lang="en-US" sz="2400" kern="1200" spc="-5" dirty="0">
              <a:latin typeface="Calibri"/>
              <a:cs typeface="Calibri"/>
            </a:rPr>
            <a:t>per</a:t>
          </a:r>
          <a:r>
            <a:rPr lang="en-US" sz="2400" kern="1200" spc="-180" dirty="0">
              <a:latin typeface="Calibri"/>
              <a:cs typeface="Calibri"/>
            </a:rPr>
            <a:t> </a:t>
          </a:r>
          <a:r>
            <a:rPr lang="en-US" sz="2400" kern="1200" spc="-5" dirty="0">
              <a:latin typeface="Calibri"/>
              <a:cs typeface="Calibri"/>
            </a:rPr>
            <a:t>unit</a:t>
          </a:r>
          <a:endParaRPr lang="en-US" sz="2400" kern="1200" dirty="0">
            <a:latin typeface="Calibri"/>
            <a:cs typeface="Calibri"/>
          </a:endParaRPr>
        </a:p>
      </dsp:txBody>
      <dsp:txXfrm>
        <a:off x="3328304" y="34934"/>
        <a:ext cx="4743067" cy="698692"/>
      </dsp:txXfrm>
    </dsp:sp>
    <dsp:sp modelId="{1A2F54B0-EB09-4F2B-86FD-810EEDA95742}">
      <dsp:nvSpPr>
        <dsp:cNvPr id="0" name=""/>
        <dsp:cNvSpPr/>
      </dsp:nvSpPr>
      <dsp:spPr>
        <a:xfrm>
          <a:off x="3237672" y="733626"/>
          <a:ext cx="48336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7BB4A-5B87-4FA6-A5A3-5F6852EF32A1}">
      <dsp:nvSpPr>
        <dsp:cNvPr id="0" name=""/>
        <dsp:cNvSpPr/>
      </dsp:nvSpPr>
      <dsp:spPr>
        <a:xfrm>
          <a:off x="3328304" y="768561"/>
          <a:ext cx="4743067" cy="69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30" dirty="0">
              <a:latin typeface="Calibri"/>
              <a:cs typeface="Calibri"/>
            </a:rPr>
            <a:t>Fixed</a:t>
          </a:r>
          <a:r>
            <a:rPr lang="en-US" sz="2400" kern="1200" spc="-190" dirty="0">
              <a:latin typeface="Calibri"/>
              <a:cs typeface="Calibri"/>
            </a:rPr>
            <a:t> </a:t>
          </a:r>
          <a:r>
            <a:rPr lang="en-US" sz="2400" kern="1200" spc="-25" dirty="0">
              <a:latin typeface="Calibri"/>
              <a:cs typeface="Calibri"/>
            </a:rPr>
            <a:t>costs</a:t>
          </a:r>
          <a:endParaRPr lang="en-US" sz="2400" kern="1200" dirty="0">
            <a:latin typeface="Calibri"/>
            <a:cs typeface="Calibri"/>
          </a:endParaRPr>
        </a:p>
      </dsp:txBody>
      <dsp:txXfrm>
        <a:off x="3328304" y="768561"/>
        <a:ext cx="4743067" cy="698692"/>
      </dsp:txXfrm>
    </dsp:sp>
    <dsp:sp modelId="{7DF7DA68-656C-4143-A1D6-5A7EC490BE86}">
      <dsp:nvSpPr>
        <dsp:cNvPr id="0" name=""/>
        <dsp:cNvSpPr/>
      </dsp:nvSpPr>
      <dsp:spPr>
        <a:xfrm>
          <a:off x="3237672" y="1467253"/>
          <a:ext cx="48336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A98307-8F02-47B0-84B3-1F2F807B5FD6}">
      <dsp:nvSpPr>
        <dsp:cNvPr id="0" name=""/>
        <dsp:cNvSpPr/>
      </dsp:nvSpPr>
      <dsp:spPr>
        <a:xfrm>
          <a:off x="3328304" y="1502188"/>
          <a:ext cx="4743067" cy="69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45" dirty="0">
              <a:latin typeface="Calibri"/>
              <a:cs typeface="Calibri"/>
            </a:rPr>
            <a:t>Variable</a:t>
          </a:r>
          <a:r>
            <a:rPr lang="en-US" sz="2400" kern="1200" spc="-150" dirty="0">
              <a:latin typeface="Calibri"/>
              <a:cs typeface="Calibri"/>
            </a:rPr>
            <a:t> </a:t>
          </a:r>
          <a:r>
            <a:rPr lang="en-US" sz="2400" kern="1200" spc="-25" dirty="0">
              <a:latin typeface="Calibri"/>
              <a:cs typeface="Calibri"/>
            </a:rPr>
            <a:t>costs</a:t>
          </a:r>
          <a:endParaRPr lang="en-US" sz="2400" kern="1200" dirty="0">
            <a:latin typeface="Calibri"/>
            <a:cs typeface="Calibri"/>
          </a:endParaRPr>
        </a:p>
      </dsp:txBody>
      <dsp:txXfrm>
        <a:off x="3328304" y="1502188"/>
        <a:ext cx="4743067" cy="698692"/>
      </dsp:txXfrm>
    </dsp:sp>
    <dsp:sp modelId="{4D36B836-F4AE-48D7-843B-73E72B86A5DC}">
      <dsp:nvSpPr>
        <dsp:cNvPr id="0" name=""/>
        <dsp:cNvSpPr/>
      </dsp:nvSpPr>
      <dsp:spPr>
        <a:xfrm>
          <a:off x="3237672" y="2200880"/>
          <a:ext cx="48336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9E090E-468E-4B9F-AFE0-EB25A0495735}">
      <dsp:nvSpPr>
        <dsp:cNvPr id="0" name=""/>
        <dsp:cNvSpPr/>
      </dsp:nvSpPr>
      <dsp:spPr>
        <a:xfrm>
          <a:off x="3328304" y="2235815"/>
          <a:ext cx="4743067" cy="69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pc="-5" dirty="0">
              <a:latin typeface="Calibri"/>
              <a:cs typeface="Calibri"/>
            </a:rPr>
            <a:t>Number of units or</a:t>
          </a:r>
          <a:r>
            <a:rPr lang="en-US" sz="2400" kern="1200" spc="-75" dirty="0">
              <a:latin typeface="Calibri"/>
              <a:cs typeface="Calibri"/>
            </a:rPr>
            <a:t> </a:t>
          </a:r>
          <a:r>
            <a:rPr lang="en-US" sz="2400" kern="1200" spc="-5" dirty="0">
              <a:latin typeface="Calibri"/>
              <a:cs typeface="Calibri"/>
            </a:rPr>
            <a:t>uses</a:t>
          </a:r>
          <a:endParaRPr lang="en-US" sz="2400" kern="1200" dirty="0">
            <a:latin typeface="Calibri"/>
            <a:cs typeface="Calibri"/>
          </a:endParaRPr>
        </a:p>
      </dsp:txBody>
      <dsp:txXfrm>
        <a:off x="3328304" y="2235815"/>
        <a:ext cx="4743067" cy="698692"/>
      </dsp:txXfrm>
    </dsp:sp>
    <dsp:sp modelId="{005F8BDA-003D-4B8B-8828-3E01A724BAB5}">
      <dsp:nvSpPr>
        <dsp:cNvPr id="0" name=""/>
        <dsp:cNvSpPr/>
      </dsp:nvSpPr>
      <dsp:spPr>
        <a:xfrm>
          <a:off x="3237672" y="2934507"/>
          <a:ext cx="48336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7B707-AC05-43F8-8B53-149EA1526669}">
      <dsp:nvSpPr>
        <dsp:cNvPr id="0" name=""/>
        <dsp:cNvSpPr/>
      </dsp:nvSpPr>
      <dsp:spPr>
        <a:xfrm>
          <a:off x="0" y="0"/>
          <a:ext cx="8534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D13D0-E85F-4693-8B31-45FF4D6ED54D}">
      <dsp:nvSpPr>
        <dsp:cNvPr id="0" name=""/>
        <dsp:cNvSpPr/>
      </dsp:nvSpPr>
      <dsp:spPr>
        <a:xfrm>
          <a:off x="0" y="0"/>
          <a:ext cx="85344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rPr>
            <a:t>Recall</a:t>
          </a:r>
          <a:r>
            <a:rPr lang="en-US" sz="2800" kern="1200" dirty="0"/>
            <a:t> the definition of capital asset</a:t>
          </a:r>
        </a:p>
      </dsp:txBody>
      <dsp:txXfrm>
        <a:off x="0" y="0"/>
        <a:ext cx="8534400" cy="1016000"/>
      </dsp:txXfrm>
    </dsp:sp>
    <dsp:sp modelId="{B9CE1DFC-C643-4E57-B22E-E7D6645282F3}">
      <dsp:nvSpPr>
        <dsp:cNvPr id="0" name=""/>
        <dsp:cNvSpPr/>
      </dsp:nvSpPr>
      <dsp:spPr>
        <a:xfrm>
          <a:off x="0" y="1016000"/>
          <a:ext cx="8534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0176C-F290-49F5-A3B8-B80CF891C028}">
      <dsp:nvSpPr>
        <dsp:cNvPr id="0" name=""/>
        <dsp:cNvSpPr/>
      </dsp:nvSpPr>
      <dsp:spPr>
        <a:xfrm>
          <a:off x="0" y="1016000"/>
          <a:ext cx="85344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rPr>
            <a:t>Define</a:t>
          </a:r>
          <a:r>
            <a:rPr lang="en-US" sz="2800" kern="1200" dirty="0"/>
            <a:t> the advantages of a capital improvement program</a:t>
          </a:r>
        </a:p>
      </dsp:txBody>
      <dsp:txXfrm>
        <a:off x="0" y="1016000"/>
        <a:ext cx="8534400" cy="1016000"/>
      </dsp:txXfrm>
    </dsp:sp>
    <dsp:sp modelId="{C1ADFBF9-1562-453F-BC21-D955C42172C2}">
      <dsp:nvSpPr>
        <dsp:cNvPr id="0" name=""/>
        <dsp:cNvSpPr/>
      </dsp:nvSpPr>
      <dsp:spPr>
        <a:xfrm>
          <a:off x="0" y="2032000"/>
          <a:ext cx="8534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5821A-85A7-4AD9-98E9-E6766E7D5C5C}">
      <dsp:nvSpPr>
        <dsp:cNvPr id="0" name=""/>
        <dsp:cNvSpPr/>
      </dsp:nvSpPr>
      <dsp:spPr>
        <a:xfrm>
          <a:off x="0" y="2032000"/>
          <a:ext cx="85344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rPr>
            <a:t>Identify </a:t>
          </a:r>
          <a:r>
            <a:rPr lang="en-US" sz="2800" kern="1200" dirty="0"/>
            <a:t>steps to identify and evaluate capital projects</a:t>
          </a:r>
          <a:endParaRPr lang="en-US" sz="2800" b="1" kern="1200" dirty="0">
            <a:solidFill>
              <a:schemeClr val="tx2"/>
            </a:solidFill>
          </a:endParaRPr>
        </a:p>
      </dsp:txBody>
      <dsp:txXfrm>
        <a:off x="0" y="2032000"/>
        <a:ext cx="8534400" cy="1016000"/>
      </dsp:txXfrm>
    </dsp:sp>
    <dsp:sp modelId="{7CDC8CEE-0A25-4F54-9E65-4B3084211F46}">
      <dsp:nvSpPr>
        <dsp:cNvPr id="0" name=""/>
        <dsp:cNvSpPr/>
      </dsp:nvSpPr>
      <dsp:spPr>
        <a:xfrm>
          <a:off x="0" y="3047999"/>
          <a:ext cx="8534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1FB672-F94E-4949-AA02-7428884C114B}">
      <dsp:nvSpPr>
        <dsp:cNvPr id="0" name=""/>
        <dsp:cNvSpPr/>
      </dsp:nvSpPr>
      <dsp:spPr>
        <a:xfrm>
          <a:off x="0" y="3047999"/>
          <a:ext cx="85344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rPr>
            <a:t>Recall</a:t>
          </a:r>
          <a:r>
            <a:rPr lang="en-US" sz="2800" kern="1200" dirty="0"/>
            <a:t> funding sources for capital projects</a:t>
          </a:r>
          <a:endParaRPr lang="en-US" sz="2800" b="1" kern="1200" dirty="0">
            <a:solidFill>
              <a:schemeClr val="tx2"/>
            </a:solidFill>
          </a:endParaRPr>
        </a:p>
      </dsp:txBody>
      <dsp:txXfrm>
        <a:off x="0" y="3047999"/>
        <a:ext cx="8534400" cy="1016000"/>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2A93B-68D5-4F7F-9732-85456F5EDE36}">
      <dsp:nvSpPr>
        <dsp:cNvPr id="0" name=""/>
        <dsp:cNvSpPr/>
      </dsp:nvSpPr>
      <dsp:spPr>
        <a:xfrm>
          <a:off x="0" y="1561"/>
          <a:ext cx="79218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B517C-B410-4922-BED9-D83EFC31B56A}">
      <dsp:nvSpPr>
        <dsp:cNvPr id="0" name=""/>
        <dsp:cNvSpPr/>
      </dsp:nvSpPr>
      <dsp:spPr>
        <a:xfrm>
          <a:off x="0" y="1561"/>
          <a:ext cx="3419479" cy="3195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b="1" kern="1200" spc="-15" dirty="0">
              <a:solidFill>
                <a:schemeClr val="tx2"/>
              </a:solidFill>
              <a:latin typeface="Calibri"/>
              <a:cs typeface="Calibri"/>
            </a:rPr>
            <a:t>Inventory </a:t>
          </a:r>
          <a:r>
            <a:rPr lang="en-US" sz="3200" b="1" kern="1200" spc="-5" dirty="0">
              <a:solidFill>
                <a:schemeClr val="tx2"/>
              </a:solidFill>
              <a:latin typeface="Calibri"/>
              <a:cs typeface="Calibri"/>
            </a:rPr>
            <a:t>should</a:t>
          </a:r>
          <a:r>
            <a:rPr lang="en-US" sz="3200" b="1" kern="1200" spc="-25" dirty="0">
              <a:solidFill>
                <a:schemeClr val="tx2"/>
              </a:solidFill>
              <a:latin typeface="Calibri"/>
              <a:cs typeface="Calibri"/>
            </a:rPr>
            <a:t> </a:t>
          </a:r>
          <a:r>
            <a:rPr lang="en-US" sz="3200" b="1" kern="1200" spc="-5" dirty="0">
              <a:solidFill>
                <a:schemeClr val="tx2"/>
              </a:solidFill>
              <a:latin typeface="Calibri"/>
              <a:cs typeface="Calibri"/>
            </a:rPr>
            <a:t>include:</a:t>
          </a:r>
          <a:endParaRPr lang="en-US" sz="3200" b="1" kern="1200" dirty="0">
            <a:solidFill>
              <a:schemeClr val="tx2"/>
            </a:solidFill>
          </a:endParaRPr>
        </a:p>
      </dsp:txBody>
      <dsp:txXfrm>
        <a:off x="0" y="1561"/>
        <a:ext cx="3419479" cy="3195087"/>
      </dsp:txXfrm>
    </dsp:sp>
    <dsp:sp modelId="{19D1D8B6-3CD4-43DC-AD42-379DF05D76B6}">
      <dsp:nvSpPr>
        <dsp:cNvPr id="0" name=""/>
        <dsp:cNvSpPr/>
      </dsp:nvSpPr>
      <dsp:spPr>
        <a:xfrm>
          <a:off x="3503842" y="26718"/>
          <a:ext cx="4415010" cy="50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pc="-5" dirty="0">
              <a:latin typeface="Calibri"/>
              <a:cs typeface="Calibri"/>
            </a:rPr>
            <a:t>Location</a:t>
          </a:r>
          <a:endParaRPr lang="en-US" sz="2400" kern="1200" dirty="0"/>
        </a:p>
      </dsp:txBody>
      <dsp:txXfrm>
        <a:off x="3503842" y="26718"/>
        <a:ext cx="4415010" cy="503132"/>
      </dsp:txXfrm>
    </dsp:sp>
    <dsp:sp modelId="{AB5773A2-E4D3-4EB7-B5E4-17312F810FB0}">
      <dsp:nvSpPr>
        <dsp:cNvPr id="0" name=""/>
        <dsp:cNvSpPr/>
      </dsp:nvSpPr>
      <dsp:spPr>
        <a:xfrm>
          <a:off x="3419479" y="529850"/>
          <a:ext cx="44993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FE22DB-38EC-487E-9757-787DC61225FE}">
      <dsp:nvSpPr>
        <dsp:cNvPr id="0" name=""/>
        <dsp:cNvSpPr/>
      </dsp:nvSpPr>
      <dsp:spPr>
        <a:xfrm>
          <a:off x="3503842" y="555007"/>
          <a:ext cx="4415010" cy="50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pc="-5" dirty="0">
              <a:latin typeface="Calibri"/>
              <a:cs typeface="Calibri"/>
            </a:rPr>
            <a:t>Engineering</a:t>
          </a:r>
          <a:r>
            <a:rPr lang="en-US" sz="2400" kern="1200" spc="-195" dirty="0">
              <a:latin typeface="Calibri"/>
              <a:cs typeface="Calibri"/>
            </a:rPr>
            <a:t> </a:t>
          </a:r>
          <a:r>
            <a:rPr lang="en-US" sz="2400" kern="1200" spc="-5" dirty="0">
              <a:latin typeface="Calibri"/>
              <a:cs typeface="Calibri"/>
            </a:rPr>
            <a:t>Description</a:t>
          </a:r>
          <a:endParaRPr lang="en-US" sz="2400" kern="1200" dirty="0">
            <a:latin typeface="Calibri"/>
            <a:cs typeface="Calibri"/>
          </a:endParaRPr>
        </a:p>
      </dsp:txBody>
      <dsp:txXfrm>
        <a:off x="3503842" y="555007"/>
        <a:ext cx="4415010" cy="503132"/>
      </dsp:txXfrm>
    </dsp:sp>
    <dsp:sp modelId="{FC8EE960-8ED9-4D95-94EA-81DECA556470}">
      <dsp:nvSpPr>
        <dsp:cNvPr id="0" name=""/>
        <dsp:cNvSpPr/>
      </dsp:nvSpPr>
      <dsp:spPr>
        <a:xfrm>
          <a:off x="3419479" y="1058140"/>
          <a:ext cx="44993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DD8BD1-DC0B-4051-B9AA-6DA5D5DEF720}">
      <dsp:nvSpPr>
        <dsp:cNvPr id="0" name=""/>
        <dsp:cNvSpPr/>
      </dsp:nvSpPr>
      <dsp:spPr>
        <a:xfrm>
          <a:off x="3503842" y="1083296"/>
          <a:ext cx="4415010" cy="50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pc="-5" dirty="0">
              <a:latin typeface="Calibri"/>
              <a:cs typeface="Calibri"/>
            </a:rPr>
            <a:t>Book</a:t>
          </a:r>
          <a:r>
            <a:rPr lang="en-US" sz="2400" kern="1200" spc="-165" dirty="0">
              <a:latin typeface="Calibri"/>
              <a:cs typeface="Calibri"/>
            </a:rPr>
            <a:t> </a:t>
          </a:r>
          <a:r>
            <a:rPr lang="en-US" sz="2400" kern="1200" spc="-35" dirty="0">
              <a:latin typeface="Calibri"/>
              <a:cs typeface="Calibri"/>
            </a:rPr>
            <a:t>Value</a:t>
          </a:r>
          <a:endParaRPr lang="en-US" sz="2400" kern="1200" dirty="0">
            <a:latin typeface="Calibri"/>
            <a:cs typeface="Calibri"/>
          </a:endParaRPr>
        </a:p>
      </dsp:txBody>
      <dsp:txXfrm>
        <a:off x="3503842" y="1083296"/>
        <a:ext cx="4415010" cy="503132"/>
      </dsp:txXfrm>
    </dsp:sp>
    <dsp:sp modelId="{B82EAE80-013E-407F-BEEA-438B937CC06B}">
      <dsp:nvSpPr>
        <dsp:cNvPr id="0" name=""/>
        <dsp:cNvSpPr/>
      </dsp:nvSpPr>
      <dsp:spPr>
        <a:xfrm>
          <a:off x="3419479" y="1586429"/>
          <a:ext cx="44993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0580EA-392C-48B3-82ED-F04C0566AABE}">
      <dsp:nvSpPr>
        <dsp:cNvPr id="0" name=""/>
        <dsp:cNvSpPr/>
      </dsp:nvSpPr>
      <dsp:spPr>
        <a:xfrm>
          <a:off x="3503842" y="1611586"/>
          <a:ext cx="4415010" cy="50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pc="-5" dirty="0">
              <a:latin typeface="Calibri"/>
              <a:cs typeface="Calibri"/>
            </a:rPr>
            <a:t>Condition</a:t>
          </a:r>
          <a:endParaRPr lang="en-US" sz="2400" kern="1200" dirty="0"/>
        </a:p>
      </dsp:txBody>
      <dsp:txXfrm>
        <a:off x="3503842" y="1611586"/>
        <a:ext cx="4415010" cy="503132"/>
      </dsp:txXfrm>
    </dsp:sp>
    <dsp:sp modelId="{F5D80D41-F090-4EC1-B6CF-DF5A4C2433D2}">
      <dsp:nvSpPr>
        <dsp:cNvPr id="0" name=""/>
        <dsp:cNvSpPr/>
      </dsp:nvSpPr>
      <dsp:spPr>
        <a:xfrm>
          <a:off x="3419479" y="2114719"/>
          <a:ext cx="44993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07FC8-E1F4-46F3-A796-6AA3CA146087}">
      <dsp:nvSpPr>
        <dsp:cNvPr id="0" name=""/>
        <dsp:cNvSpPr/>
      </dsp:nvSpPr>
      <dsp:spPr>
        <a:xfrm>
          <a:off x="3503842" y="2139875"/>
          <a:ext cx="4415010" cy="50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pc="-20" dirty="0">
              <a:latin typeface="Calibri"/>
              <a:cs typeface="Calibri"/>
            </a:rPr>
            <a:t>Replacement</a:t>
          </a:r>
          <a:r>
            <a:rPr lang="en-US" sz="2400" kern="1200" spc="-95" dirty="0">
              <a:latin typeface="Calibri"/>
              <a:cs typeface="Calibri"/>
            </a:rPr>
            <a:t> </a:t>
          </a:r>
          <a:r>
            <a:rPr lang="en-US" sz="2400" kern="1200" spc="-15" dirty="0">
              <a:latin typeface="Calibri"/>
              <a:cs typeface="Calibri"/>
            </a:rPr>
            <a:t>Costs</a:t>
          </a:r>
          <a:endParaRPr lang="en-US" sz="2400" kern="1200" dirty="0">
            <a:latin typeface="Calibri"/>
            <a:cs typeface="Calibri"/>
          </a:endParaRPr>
        </a:p>
      </dsp:txBody>
      <dsp:txXfrm>
        <a:off x="3503842" y="2139875"/>
        <a:ext cx="4415010" cy="503132"/>
      </dsp:txXfrm>
    </dsp:sp>
    <dsp:sp modelId="{6A38C98F-9BBC-4AA3-8455-3A7D6BEB0827}">
      <dsp:nvSpPr>
        <dsp:cNvPr id="0" name=""/>
        <dsp:cNvSpPr/>
      </dsp:nvSpPr>
      <dsp:spPr>
        <a:xfrm>
          <a:off x="3419479" y="2643008"/>
          <a:ext cx="44993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3E67C-D142-499C-8AC2-97824B0FCDC2}">
      <dsp:nvSpPr>
        <dsp:cNvPr id="0" name=""/>
        <dsp:cNvSpPr/>
      </dsp:nvSpPr>
      <dsp:spPr>
        <a:xfrm>
          <a:off x="3503842" y="2668165"/>
          <a:ext cx="4415010" cy="50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pc="-20" dirty="0">
              <a:latin typeface="Calibri"/>
              <a:cs typeface="Calibri"/>
            </a:rPr>
            <a:t>Operating</a:t>
          </a:r>
          <a:r>
            <a:rPr lang="en-US" sz="2400" kern="1200" spc="-135" dirty="0">
              <a:latin typeface="Calibri"/>
              <a:cs typeface="Calibri"/>
            </a:rPr>
            <a:t> </a:t>
          </a:r>
          <a:r>
            <a:rPr lang="en-US" sz="2400" kern="1200" spc="-5" dirty="0">
              <a:latin typeface="Calibri"/>
              <a:cs typeface="Calibri"/>
            </a:rPr>
            <a:t>Costs</a:t>
          </a:r>
          <a:endParaRPr lang="en-US" sz="2400" kern="1200" dirty="0">
            <a:latin typeface="Calibri"/>
            <a:cs typeface="Calibri"/>
          </a:endParaRPr>
        </a:p>
      </dsp:txBody>
      <dsp:txXfrm>
        <a:off x="3503842" y="2668165"/>
        <a:ext cx="4415010" cy="503132"/>
      </dsp:txXfrm>
    </dsp:sp>
    <dsp:sp modelId="{08AED888-EF54-4097-91BB-C0B51F4F3821}">
      <dsp:nvSpPr>
        <dsp:cNvPr id="0" name=""/>
        <dsp:cNvSpPr/>
      </dsp:nvSpPr>
      <dsp:spPr>
        <a:xfrm>
          <a:off x="3419479" y="3171297"/>
          <a:ext cx="44993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1EE9E-C791-47ED-AC0E-FC67F9324862}">
      <dsp:nvSpPr>
        <dsp:cNvPr id="0" name=""/>
        <dsp:cNvSpPr/>
      </dsp:nvSpPr>
      <dsp:spPr>
        <a:xfrm>
          <a:off x="0" y="711219"/>
          <a:ext cx="8001000" cy="2866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7" tIns="541528" rIns="62096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spc="-5" dirty="0">
              <a:latin typeface="Calibri"/>
              <a:cs typeface="Calibri"/>
            </a:rPr>
            <a:t>Financial </a:t>
          </a:r>
          <a:r>
            <a:rPr lang="en-US" sz="2800" kern="1200" spc="-20" dirty="0">
              <a:latin typeface="Calibri"/>
              <a:cs typeface="Calibri"/>
            </a:rPr>
            <a:t>management</a:t>
          </a:r>
          <a:r>
            <a:rPr lang="en-US" sz="2800" kern="1200" spc="-160" dirty="0">
              <a:latin typeface="Calibri"/>
              <a:cs typeface="Calibri"/>
            </a:rPr>
            <a:t> </a:t>
          </a:r>
          <a:r>
            <a:rPr lang="en-US" sz="2800" kern="1200" spc="-10" dirty="0">
              <a:latin typeface="Calibri"/>
              <a:cs typeface="Calibri"/>
            </a:rPr>
            <a:t>tool</a:t>
          </a:r>
          <a:endParaRPr lang="en-US" sz="28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25" dirty="0">
              <a:latin typeface="Calibri"/>
              <a:cs typeface="Calibri"/>
            </a:rPr>
            <a:t>Contributes </a:t>
          </a:r>
          <a:r>
            <a:rPr lang="en-US" sz="2800" kern="1200" spc="-15" dirty="0">
              <a:latin typeface="Calibri"/>
              <a:cs typeface="Calibri"/>
            </a:rPr>
            <a:t>to </a:t>
          </a:r>
          <a:r>
            <a:rPr lang="en-US" sz="2800" kern="1200" spc="-25" dirty="0">
              <a:latin typeface="Calibri"/>
              <a:cs typeface="Calibri"/>
            </a:rPr>
            <a:t>long-range</a:t>
          </a:r>
          <a:r>
            <a:rPr lang="en-US" sz="2800" kern="1200" spc="30" dirty="0">
              <a:latin typeface="Calibri"/>
              <a:cs typeface="Calibri"/>
            </a:rPr>
            <a:t> </a:t>
          </a:r>
          <a:r>
            <a:rPr lang="en-US" sz="2800" kern="1200" spc="-20" dirty="0">
              <a:latin typeface="Calibri"/>
              <a:cs typeface="Calibri"/>
            </a:rPr>
            <a:t>planning</a:t>
          </a:r>
          <a:endParaRPr lang="en-US" sz="2800" kern="1200" dirty="0">
            <a:latin typeface="Calibri"/>
            <a:cs typeface="Calibri"/>
          </a:endParaRPr>
        </a:p>
        <a:p>
          <a:pPr marL="285750" lvl="1" indent="-285750" algn="l" defTabSz="1244600">
            <a:lnSpc>
              <a:spcPct val="90000"/>
            </a:lnSpc>
            <a:spcBef>
              <a:spcPct val="0"/>
            </a:spcBef>
            <a:spcAft>
              <a:spcPct val="15000"/>
            </a:spcAft>
            <a:buChar char="••"/>
          </a:pPr>
          <a:r>
            <a:rPr lang="en-US" sz="2800" kern="1200" spc="-25" dirty="0">
              <a:latin typeface="Calibri"/>
              <a:cs typeface="Calibri"/>
            </a:rPr>
            <a:t>Reduces </a:t>
          </a:r>
          <a:r>
            <a:rPr lang="en-US" sz="2800" kern="1200" spc="-5" dirty="0">
              <a:latin typeface="Calibri"/>
              <a:cs typeface="Calibri"/>
            </a:rPr>
            <a:t>the </a:t>
          </a:r>
          <a:r>
            <a:rPr lang="en-US" sz="2800" kern="1200" spc="-20" dirty="0">
              <a:latin typeface="Calibri"/>
              <a:cs typeface="Calibri"/>
            </a:rPr>
            <a:t>influence </a:t>
          </a:r>
          <a:r>
            <a:rPr lang="en-US" sz="2800" kern="1200" spc="-5" dirty="0">
              <a:latin typeface="Calibri"/>
              <a:cs typeface="Calibri"/>
            </a:rPr>
            <a:t>of </a:t>
          </a:r>
          <a:r>
            <a:rPr lang="en-US" sz="2800" kern="1200" spc="-10" dirty="0">
              <a:latin typeface="Calibri"/>
              <a:cs typeface="Calibri"/>
            </a:rPr>
            <a:t>political </a:t>
          </a:r>
          <a:r>
            <a:rPr lang="en-US" sz="2800" kern="1200" spc="-25" dirty="0">
              <a:latin typeface="Calibri"/>
              <a:cs typeface="Calibri"/>
            </a:rPr>
            <a:t>considerations </a:t>
          </a:r>
          <a:r>
            <a:rPr lang="en-US" sz="2800" kern="1200" spc="-5" dirty="0">
              <a:latin typeface="Calibri"/>
              <a:cs typeface="Calibri"/>
            </a:rPr>
            <a:t>in </a:t>
          </a:r>
          <a:r>
            <a:rPr lang="en-US" sz="2800" kern="1200" spc="-25" dirty="0">
              <a:latin typeface="Calibri"/>
              <a:cs typeface="Calibri"/>
            </a:rPr>
            <a:t>determining </a:t>
          </a:r>
          <a:r>
            <a:rPr lang="en-US" sz="2800" kern="1200" spc="-5" dirty="0">
              <a:latin typeface="Calibri"/>
              <a:cs typeface="Calibri"/>
            </a:rPr>
            <a:t>which </a:t>
          </a:r>
          <a:r>
            <a:rPr lang="en-US" sz="2800" kern="1200" spc="-20" dirty="0">
              <a:latin typeface="Calibri"/>
              <a:cs typeface="Calibri"/>
            </a:rPr>
            <a:t>projects </a:t>
          </a:r>
          <a:r>
            <a:rPr lang="en-US" sz="2800" kern="1200" spc="-25" dirty="0">
              <a:latin typeface="Calibri"/>
              <a:cs typeface="Calibri"/>
            </a:rPr>
            <a:t>to</a:t>
          </a:r>
          <a:r>
            <a:rPr lang="en-US" sz="2800" kern="1200" spc="50" dirty="0">
              <a:latin typeface="Calibri"/>
              <a:cs typeface="Calibri"/>
            </a:rPr>
            <a:t> </a:t>
          </a:r>
          <a:r>
            <a:rPr lang="en-US" sz="2800" kern="1200" spc="-20" dirty="0">
              <a:latin typeface="Calibri"/>
              <a:cs typeface="Calibri"/>
            </a:rPr>
            <a:t>fund</a:t>
          </a:r>
          <a:endParaRPr lang="en-US" sz="2800" kern="1200" dirty="0">
            <a:latin typeface="Calibri"/>
            <a:cs typeface="Calibri"/>
          </a:endParaRPr>
        </a:p>
      </dsp:txBody>
      <dsp:txXfrm>
        <a:off x="0" y="711219"/>
        <a:ext cx="8001000" cy="2866500"/>
      </dsp:txXfrm>
    </dsp:sp>
    <dsp:sp modelId="{00500D77-B69E-489B-88FE-B753E2858A9A}">
      <dsp:nvSpPr>
        <dsp:cNvPr id="0" name=""/>
        <dsp:cNvSpPr/>
      </dsp:nvSpPr>
      <dsp:spPr>
        <a:xfrm>
          <a:off x="400050" y="3680"/>
          <a:ext cx="6400816" cy="1091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ctr" defTabSz="1244600">
            <a:lnSpc>
              <a:spcPct val="90000"/>
            </a:lnSpc>
            <a:spcBef>
              <a:spcPct val="0"/>
            </a:spcBef>
            <a:spcAft>
              <a:spcPct val="35000"/>
            </a:spcAft>
          </a:pPr>
          <a:r>
            <a:rPr lang="en-US" sz="2800" b="1" kern="1200" spc="-15" dirty="0">
              <a:effectLst>
                <a:outerShdw blurRad="38100" dist="38100" dir="2700000" algn="tl">
                  <a:srgbClr val="000000">
                    <a:alpha val="43137"/>
                  </a:srgbClr>
                </a:outerShdw>
              </a:effectLst>
              <a:latin typeface="Calibri"/>
              <a:cs typeface="Calibri"/>
            </a:rPr>
            <a:t>Advantages </a:t>
          </a:r>
          <a:r>
            <a:rPr lang="en-US" sz="2800" b="1" kern="1200" spc="-5" dirty="0">
              <a:effectLst>
                <a:outerShdw blurRad="38100" dist="38100" dir="2700000" algn="tl">
                  <a:srgbClr val="000000">
                    <a:alpha val="43137"/>
                  </a:srgbClr>
                </a:outerShdw>
              </a:effectLst>
              <a:latin typeface="Calibri"/>
              <a:cs typeface="Calibri"/>
            </a:rPr>
            <a:t>of adopting </a:t>
          </a:r>
          <a:r>
            <a:rPr lang="en-US" sz="2800" b="1" kern="1200" dirty="0">
              <a:effectLst>
                <a:outerShdw blurRad="38100" dist="38100" dir="2700000" algn="tl">
                  <a:srgbClr val="000000">
                    <a:alpha val="43137"/>
                  </a:srgbClr>
                </a:outerShdw>
              </a:effectLst>
              <a:latin typeface="Calibri"/>
              <a:cs typeface="Calibri"/>
            </a:rPr>
            <a:t>a </a:t>
          </a:r>
          <a:r>
            <a:rPr lang="en-US" sz="2800" b="1" kern="1200" spc="-35" dirty="0">
              <a:effectLst>
                <a:outerShdw blurRad="38100" dist="38100" dir="2700000" algn="tl">
                  <a:srgbClr val="000000">
                    <a:alpha val="43137"/>
                  </a:srgbClr>
                </a:outerShdw>
              </a:effectLst>
              <a:latin typeface="Calibri"/>
              <a:cs typeface="Calibri"/>
            </a:rPr>
            <a:t>formal</a:t>
          </a:r>
          <a:r>
            <a:rPr lang="en-US" sz="2800" b="1" kern="1200" spc="70" dirty="0">
              <a:effectLst>
                <a:outerShdw blurRad="38100" dist="38100" dir="2700000" algn="tl">
                  <a:srgbClr val="000000">
                    <a:alpha val="43137"/>
                  </a:srgbClr>
                </a:outerShdw>
              </a:effectLst>
              <a:latin typeface="Calibri"/>
              <a:cs typeface="Calibri"/>
            </a:rPr>
            <a:t> </a:t>
          </a:r>
          <a:r>
            <a:rPr lang="en-US" sz="2800" b="1" kern="1200" dirty="0">
              <a:effectLst>
                <a:outerShdw blurRad="38100" dist="38100" dir="2700000" algn="tl">
                  <a:srgbClr val="000000">
                    <a:alpha val="43137"/>
                  </a:srgbClr>
                </a:outerShdw>
              </a:effectLst>
              <a:latin typeface="Calibri"/>
              <a:cs typeface="Calibri"/>
            </a:rPr>
            <a:t>plan:</a:t>
          </a:r>
          <a:endParaRPr lang="en-US" sz="2800" b="1" kern="1200" dirty="0">
            <a:effectLst>
              <a:outerShdw blurRad="38100" dist="38100" dir="2700000" algn="tl">
                <a:srgbClr val="000000">
                  <a:alpha val="43137"/>
                </a:srgbClr>
              </a:outerShdw>
            </a:effectLst>
          </a:endParaRPr>
        </a:p>
      </dsp:txBody>
      <dsp:txXfrm>
        <a:off x="453323" y="56953"/>
        <a:ext cx="6294270" cy="984752"/>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79D28-F665-4F83-BB27-174ED8EDD74E}">
      <dsp:nvSpPr>
        <dsp:cNvPr id="0" name=""/>
        <dsp:cNvSpPr/>
      </dsp:nvSpPr>
      <dsp:spPr>
        <a:xfrm>
          <a:off x="0" y="1474"/>
          <a:ext cx="6781800" cy="5892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pc="5" dirty="0">
              <a:effectLst>
                <a:outerShdw blurRad="38100" dist="38100" dir="2700000" algn="tl">
                  <a:srgbClr val="000000">
                    <a:alpha val="43137"/>
                  </a:srgbClr>
                </a:outerShdw>
              </a:effectLst>
              <a:latin typeface="Calibri"/>
              <a:cs typeface="Calibri"/>
            </a:rPr>
            <a:t>Multi-year</a:t>
          </a:r>
          <a:r>
            <a:rPr lang="en-US" sz="2800" b="1" kern="1200" spc="-125" dirty="0">
              <a:effectLst>
                <a:outerShdw blurRad="38100" dist="38100" dir="2700000" algn="tl">
                  <a:srgbClr val="000000">
                    <a:alpha val="43137"/>
                  </a:srgbClr>
                </a:outerShdw>
              </a:effectLst>
              <a:latin typeface="Calibri"/>
              <a:cs typeface="Calibri"/>
            </a:rPr>
            <a:t> </a:t>
          </a:r>
          <a:r>
            <a:rPr lang="en-US" sz="2800" b="1" kern="1200" spc="-40" dirty="0">
              <a:effectLst>
                <a:outerShdw blurRad="38100" dist="38100" dir="2700000" algn="tl">
                  <a:srgbClr val="000000">
                    <a:alpha val="43137"/>
                  </a:srgbClr>
                </a:outerShdw>
              </a:effectLst>
              <a:latin typeface="Calibri"/>
              <a:cs typeface="Calibri"/>
            </a:rPr>
            <a:t>program:</a:t>
          </a:r>
          <a:endParaRPr lang="en-US" sz="2800" b="1" kern="1200" dirty="0">
            <a:effectLst>
              <a:outerShdw blurRad="38100" dist="38100" dir="2700000" algn="tl">
                <a:srgbClr val="000000">
                  <a:alpha val="43137"/>
                </a:srgbClr>
              </a:outerShdw>
            </a:effectLst>
          </a:endParaRPr>
        </a:p>
      </dsp:txBody>
      <dsp:txXfrm>
        <a:off x="28763" y="30237"/>
        <a:ext cx="6724274" cy="531696"/>
      </dsp:txXfrm>
    </dsp:sp>
    <dsp:sp modelId="{E00A96F6-65CB-49B5-9C61-8485CA71591E}">
      <dsp:nvSpPr>
        <dsp:cNvPr id="0" name=""/>
        <dsp:cNvSpPr/>
      </dsp:nvSpPr>
      <dsp:spPr>
        <a:xfrm>
          <a:off x="0" y="590697"/>
          <a:ext cx="6781800" cy="161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322" tIns="30480" rIns="170688" bIns="3048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10" dirty="0">
              <a:latin typeface="Calibri"/>
              <a:cs typeface="Calibri"/>
            </a:rPr>
            <a:t>Budget </a:t>
          </a:r>
          <a:r>
            <a:rPr lang="en-US" sz="2400" kern="1200" spc="-25" dirty="0">
              <a:latin typeface="Calibri"/>
              <a:cs typeface="Calibri"/>
            </a:rPr>
            <a:t>year </a:t>
          </a:r>
          <a:r>
            <a:rPr lang="en-US" sz="2400" kern="1200" spc="-30" dirty="0">
              <a:latin typeface="Calibri"/>
              <a:cs typeface="Calibri"/>
            </a:rPr>
            <a:t>(first </a:t>
          </a:r>
          <a:r>
            <a:rPr lang="en-US" sz="2400" kern="1200" spc="-15" dirty="0">
              <a:latin typeface="Calibri"/>
              <a:cs typeface="Calibri"/>
            </a:rPr>
            <a:t>year) is</a:t>
          </a:r>
          <a:r>
            <a:rPr lang="en-US" sz="2400" kern="1200" spc="-25" dirty="0">
              <a:latin typeface="Calibri"/>
              <a:cs typeface="Calibri"/>
            </a:rPr>
            <a:t> </a:t>
          </a:r>
          <a:r>
            <a:rPr lang="en-US" sz="2400" kern="1200" spc="-5" dirty="0">
              <a:latin typeface="Calibri"/>
              <a:cs typeface="Calibri"/>
            </a:rPr>
            <a:t>included in </a:t>
          </a:r>
          <a:r>
            <a:rPr lang="en-US" sz="2400" kern="1200" spc="-15" dirty="0">
              <a:latin typeface="Calibri"/>
              <a:cs typeface="Calibri"/>
            </a:rPr>
            <a:t>the  </a:t>
          </a:r>
          <a:r>
            <a:rPr lang="en-US" sz="2400" kern="1200" spc="-25" dirty="0">
              <a:latin typeface="Calibri"/>
              <a:cs typeface="Calibri"/>
            </a:rPr>
            <a:t>adopted</a:t>
          </a:r>
          <a:r>
            <a:rPr lang="en-US" sz="2400" kern="1200" spc="-125" dirty="0">
              <a:latin typeface="Calibri"/>
              <a:cs typeface="Calibri"/>
            </a:rPr>
            <a:t> </a:t>
          </a:r>
          <a:r>
            <a:rPr lang="en-US" sz="2400" kern="1200" spc="-25" dirty="0">
              <a:latin typeface="Calibri"/>
              <a:cs typeface="Calibri"/>
            </a:rPr>
            <a:t>budget</a:t>
          </a: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10" dirty="0">
              <a:latin typeface="Calibri"/>
              <a:cs typeface="Calibri"/>
            </a:rPr>
            <a:t>Future </a:t>
          </a:r>
          <a:r>
            <a:rPr lang="en-US" sz="2400" kern="1200" spc="-35" dirty="0">
              <a:latin typeface="Calibri"/>
              <a:cs typeface="Calibri"/>
            </a:rPr>
            <a:t>years </a:t>
          </a:r>
          <a:r>
            <a:rPr lang="en-US" sz="2400" kern="1200" spc="-25" dirty="0">
              <a:latin typeface="Calibri"/>
              <a:cs typeface="Calibri"/>
            </a:rPr>
            <a:t>are a</a:t>
          </a:r>
          <a:r>
            <a:rPr lang="en-US" sz="2400" kern="1200" spc="-10" dirty="0">
              <a:latin typeface="Calibri"/>
              <a:cs typeface="Calibri"/>
            </a:rPr>
            <a:t>waiting funding </a:t>
          </a:r>
          <a:r>
            <a:rPr lang="en-US" sz="2400" kern="1200" spc="-5" dirty="0">
              <a:latin typeface="Calibri"/>
              <a:cs typeface="Calibri"/>
            </a:rPr>
            <a:t>and </a:t>
          </a:r>
          <a:r>
            <a:rPr lang="en-US" sz="2400" kern="1200" spc="-25" dirty="0">
              <a:latin typeface="Calibri"/>
              <a:cs typeface="Calibri"/>
            </a:rPr>
            <a:t>move </a:t>
          </a:r>
          <a:r>
            <a:rPr lang="en-US" sz="2400" kern="1200" spc="-15" dirty="0">
              <a:latin typeface="Calibri"/>
              <a:cs typeface="Calibri"/>
            </a:rPr>
            <a:t>up  </a:t>
          </a:r>
          <a:r>
            <a:rPr lang="en-US" sz="2400" kern="1200" spc="-25" dirty="0">
              <a:latin typeface="Calibri"/>
              <a:cs typeface="Calibri"/>
            </a:rPr>
            <a:t>until </a:t>
          </a:r>
          <a:r>
            <a:rPr lang="en-US" sz="2400" kern="1200" spc="-5" dirty="0">
              <a:latin typeface="Calibri"/>
              <a:cs typeface="Calibri"/>
            </a:rPr>
            <a:t>included in the </a:t>
          </a:r>
          <a:r>
            <a:rPr lang="en-US" sz="2400" kern="1200" spc="-25" dirty="0">
              <a:latin typeface="Calibri"/>
              <a:cs typeface="Calibri"/>
            </a:rPr>
            <a:t>adopted</a:t>
          </a:r>
          <a:r>
            <a:rPr lang="en-US" sz="2400" kern="1200" spc="10" dirty="0">
              <a:latin typeface="Calibri"/>
              <a:cs typeface="Calibri"/>
            </a:rPr>
            <a:t> </a:t>
          </a:r>
          <a:r>
            <a:rPr lang="en-US" sz="2400" kern="1200" spc="-25" dirty="0">
              <a:latin typeface="Calibri"/>
              <a:cs typeface="Calibri"/>
            </a:rPr>
            <a:t>budget</a:t>
          </a:r>
          <a:endParaRPr lang="en-US" sz="2400" kern="1200" dirty="0">
            <a:latin typeface="Calibri"/>
            <a:cs typeface="Calibri"/>
          </a:endParaRPr>
        </a:p>
      </dsp:txBody>
      <dsp:txXfrm>
        <a:off x="0" y="590697"/>
        <a:ext cx="6781800" cy="16176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4263A-58FD-4EE7-8BF3-5BECFE64B2B2}">
      <dsp:nvSpPr>
        <dsp:cNvPr id="0" name=""/>
        <dsp:cNvSpPr/>
      </dsp:nvSpPr>
      <dsp:spPr>
        <a:xfrm>
          <a:off x="0" y="419223"/>
          <a:ext cx="5916705" cy="396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202" tIns="583184" rIns="459202" bIns="19913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Calibri"/>
              <a:cs typeface="Calibri"/>
            </a:rPr>
            <a:t>A </a:t>
          </a:r>
          <a:r>
            <a:rPr lang="en-US" sz="2600" kern="1200" spc="-30" dirty="0">
              <a:latin typeface="Calibri"/>
              <a:cs typeface="Calibri"/>
            </a:rPr>
            <a:t>recommended </a:t>
          </a:r>
          <a:r>
            <a:rPr lang="en-US" sz="2600" kern="1200" spc="-20" dirty="0">
              <a:latin typeface="Calibri"/>
              <a:cs typeface="Calibri"/>
            </a:rPr>
            <a:t>practice by</a:t>
          </a:r>
          <a:r>
            <a:rPr lang="en-US" sz="2600" kern="1200" spc="35" dirty="0">
              <a:latin typeface="Calibri"/>
              <a:cs typeface="Calibri"/>
            </a:rPr>
            <a:t> </a:t>
          </a:r>
          <a:r>
            <a:rPr lang="en-US" sz="2600" kern="1200" spc="-35" dirty="0" smtClean="0">
              <a:latin typeface="Calibri"/>
              <a:cs typeface="Calibri"/>
            </a:rPr>
            <a:t>GFOA:</a:t>
          </a:r>
          <a:br>
            <a:rPr lang="en-US" sz="2600" kern="1200" spc="-35" dirty="0" smtClean="0">
              <a:latin typeface="Calibri"/>
              <a:cs typeface="Calibri"/>
            </a:rPr>
          </a:br>
          <a:r>
            <a:rPr lang="en-US" sz="2600" b="1" kern="1200" spc="-35" dirty="0" smtClean="0">
              <a:latin typeface="Calibri"/>
              <a:cs typeface="Calibri"/>
            </a:rPr>
            <a:t>Assess Community Needs</a:t>
          </a:r>
          <a:endParaRPr lang="en-US" sz="2600" b="1" kern="1200" dirty="0"/>
        </a:p>
        <a:p>
          <a:pPr marL="285750" lvl="1" indent="-285750" algn="l" defTabSz="1244600">
            <a:lnSpc>
              <a:spcPct val="90000"/>
            </a:lnSpc>
            <a:spcBef>
              <a:spcPct val="0"/>
            </a:spcBef>
            <a:spcAft>
              <a:spcPct val="15000"/>
            </a:spcAft>
            <a:buChar char="••"/>
          </a:pPr>
          <a:r>
            <a:rPr lang="en-US" sz="2800" kern="1200" spc="-45" dirty="0">
              <a:latin typeface="Calibri"/>
              <a:cs typeface="Calibri"/>
            </a:rPr>
            <a:t>Drawn</a:t>
          </a:r>
          <a:r>
            <a:rPr lang="en-US" sz="2600" kern="1200" spc="-45" dirty="0">
              <a:latin typeface="Calibri"/>
              <a:cs typeface="Calibri"/>
            </a:rPr>
            <a:t> </a:t>
          </a:r>
          <a:r>
            <a:rPr lang="en-US" sz="2600" kern="1200" spc="-35" dirty="0">
              <a:latin typeface="Calibri"/>
              <a:cs typeface="Calibri"/>
            </a:rPr>
            <a:t>from </a:t>
          </a:r>
          <a:r>
            <a:rPr lang="en-US" sz="2600" kern="1200" spc="-5" dirty="0">
              <a:latin typeface="Calibri"/>
              <a:cs typeface="Calibri"/>
            </a:rPr>
            <a:t>the </a:t>
          </a:r>
          <a:r>
            <a:rPr lang="en-US" sz="2600" kern="1200" spc="-20" dirty="0">
              <a:latin typeface="Calibri"/>
              <a:cs typeface="Calibri"/>
            </a:rPr>
            <a:t>NACSLB </a:t>
          </a:r>
          <a:r>
            <a:rPr lang="en-US" sz="2600" kern="1200" spc="-5" dirty="0">
              <a:latin typeface="Calibri"/>
              <a:cs typeface="Calibri"/>
            </a:rPr>
            <a:t>(National </a:t>
          </a:r>
          <a:r>
            <a:rPr lang="en-US" sz="2600" kern="1200" dirty="0">
              <a:latin typeface="Calibri"/>
              <a:cs typeface="Calibri"/>
            </a:rPr>
            <a:t>Advisory Council </a:t>
          </a:r>
          <a:r>
            <a:rPr lang="en-US" sz="2600" kern="1200" spc="-5" dirty="0">
              <a:latin typeface="Calibri"/>
              <a:cs typeface="Calibri"/>
            </a:rPr>
            <a:t>on </a:t>
          </a:r>
          <a:r>
            <a:rPr lang="en-US" sz="2600" kern="1200" spc="-45" dirty="0">
              <a:latin typeface="Calibri"/>
              <a:cs typeface="Calibri"/>
            </a:rPr>
            <a:t>State </a:t>
          </a:r>
          <a:r>
            <a:rPr lang="en-US" sz="2600" kern="1200" dirty="0">
              <a:latin typeface="Calibri"/>
              <a:cs typeface="Calibri"/>
            </a:rPr>
            <a:t>and </a:t>
          </a:r>
          <a:r>
            <a:rPr lang="en-US" sz="2600" kern="1200" spc="-15" dirty="0">
              <a:latin typeface="Calibri"/>
              <a:cs typeface="Calibri"/>
            </a:rPr>
            <a:t>Local</a:t>
          </a:r>
          <a:r>
            <a:rPr lang="en-US" sz="2600" kern="1200" spc="-10" dirty="0">
              <a:latin typeface="Calibri"/>
              <a:cs typeface="Calibri"/>
            </a:rPr>
            <a:t> </a:t>
          </a:r>
          <a:r>
            <a:rPr lang="en-US" sz="2600" kern="1200" spc="-15" dirty="0">
              <a:latin typeface="Calibri"/>
              <a:cs typeface="Calibri"/>
            </a:rPr>
            <a:t>Budgeting)</a:t>
          </a:r>
          <a:endParaRPr lang="en-US" sz="2600" kern="1200" dirty="0">
            <a:latin typeface="Calibri"/>
            <a:cs typeface="Calibri"/>
          </a:endParaRPr>
        </a:p>
        <a:p>
          <a:pPr marL="228600" lvl="1" indent="-228600" algn="l" defTabSz="1155700">
            <a:lnSpc>
              <a:spcPct val="90000"/>
            </a:lnSpc>
            <a:spcBef>
              <a:spcPct val="0"/>
            </a:spcBef>
            <a:spcAft>
              <a:spcPct val="15000"/>
            </a:spcAft>
            <a:buChar char="••"/>
          </a:pPr>
          <a:r>
            <a:rPr lang="en-US" sz="2600" kern="1200" dirty="0" smtClean="0">
              <a:latin typeface="Calibri"/>
              <a:cs typeface="Calibri"/>
            </a:rPr>
            <a:t>Public Hearings </a:t>
          </a:r>
          <a:endParaRPr lang="en-US" sz="2600" kern="1200" dirty="0">
            <a:latin typeface="Calibri"/>
            <a:cs typeface="Calibri"/>
          </a:endParaRPr>
        </a:p>
        <a:p>
          <a:pPr marL="228600" lvl="1" indent="-228600" algn="l" defTabSz="1155700">
            <a:lnSpc>
              <a:spcPct val="90000"/>
            </a:lnSpc>
            <a:spcBef>
              <a:spcPct val="0"/>
            </a:spcBef>
            <a:spcAft>
              <a:spcPct val="15000"/>
            </a:spcAft>
            <a:buChar char="••"/>
          </a:pPr>
          <a:r>
            <a:rPr lang="en-US" sz="2600" kern="1200" dirty="0" smtClean="0">
              <a:latin typeface="Calibri"/>
              <a:cs typeface="Calibri"/>
            </a:rPr>
            <a:t>Surveys</a:t>
          </a:r>
          <a:endParaRPr lang="en-US" sz="2600" kern="1200" dirty="0">
            <a:latin typeface="Calibri"/>
            <a:cs typeface="Calibri"/>
          </a:endParaRPr>
        </a:p>
        <a:p>
          <a:pPr marL="228600" lvl="1" indent="-228600" algn="l" defTabSz="1155700">
            <a:lnSpc>
              <a:spcPct val="90000"/>
            </a:lnSpc>
            <a:spcBef>
              <a:spcPct val="0"/>
            </a:spcBef>
            <a:spcAft>
              <a:spcPct val="15000"/>
            </a:spcAft>
            <a:buChar char="••"/>
          </a:pPr>
          <a:r>
            <a:rPr lang="en-US" sz="2600" kern="1200" dirty="0" smtClean="0">
              <a:latin typeface="Calibri"/>
              <a:cs typeface="Calibri"/>
            </a:rPr>
            <a:t>Interaction and Communication</a:t>
          </a:r>
          <a:endParaRPr lang="en-US" sz="2600" kern="1200" dirty="0">
            <a:latin typeface="Calibri"/>
            <a:cs typeface="Calibri"/>
          </a:endParaRPr>
        </a:p>
      </dsp:txBody>
      <dsp:txXfrm>
        <a:off x="0" y="419223"/>
        <a:ext cx="5916705" cy="3969000"/>
      </dsp:txXfrm>
    </dsp:sp>
    <dsp:sp modelId="{82615372-C250-42F1-95F5-3FDEA0C05706}">
      <dsp:nvSpPr>
        <dsp:cNvPr id="0" name=""/>
        <dsp:cNvSpPr/>
      </dsp:nvSpPr>
      <dsp:spPr>
        <a:xfrm>
          <a:off x="295835" y="2971"/>
          <a:ext cx="4141694"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46" tIns="0" rIns="156546" bIns="0" numCol="1" spcCol="1270" anchor="ctr" anchorCtr="0">
          <a:noAutofit/>
        </a:bodyPr>
        <a:lstStyle/>
        <a:p>
          <a:pPr lvl="0" algn="ctr" defTabSz="1600200">
            <a:lnSpc>
              <a:spcPct val="90000"/>
            </a:lnSpc>
            <a:spcBef>
              <a:spcPct val="0"/>
            </a:spcBef>
            <a:spcAft>
              <a:spcPct val="35000"/>
            </a:spcAft>
          </a:pPr>
          <a:r>
            <a:rPr lang="en-US" sz="3600" b="1" kern="1200" spc="-5" dirty="0">
              <a:effectLst>
                <a:outerShdw blurRad="38100" dist="38100" dir="2700000" algn="tl">
                  <a:srgbClr val="000000">
                    <a:alpha val="43137"/>
                  </a:srgbClr>
                </a:outerShdw>
              </a:effectLst>
            </a:rPr>
            <a:t>Element 1</a:t>
          </a:r>
          <a:endParaRPr lang="en-US" sz="3600" kern="1200" dirty="0">
            <a:effectLst>
              <a:outerShdw blurRad="38100" dist="38100" dir="2700000" algn="tl">
                <a:srgbClr val="000000">
                  <a:alpha val="43137"/>
                </a:srgbClr>
              </a:outerShdw>
            </a:effectLst>
          </a:endParaRPr>
        </a:p>
      </dsp:txBody>
      <dsp:txXfrm>
        <a:off x="336184" y="43320"/>
        <a:ext cx="4060996" cy="745862"/>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858EB-ABC6-4D6F-8A3C-38AA6A8B87BB}">
      <dsp:nvSpPr>
        <dsp:cNvPr id="0" name=""/>
        <dsp:cNvSpPr/>
      </dsp:nvSpPr>
      <dsp:spPr>
        <a:xfrm>
          <a:off x="0" y="2145"/>
          <a:ext cx="8763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9DE66-9104-4E50-A6EE-4BBAE1FE6CCD}">
      <dsp:nvSpPr>
        <dsp:cNvPr id="0" name=""/>
        <dsp:cNvSpPr/>
      </dsp:nvSpPr>
      <dsp:spPr>
        <a:xfrm>
          <a:off x="0" y="2145"/>
          <a:ext cx="3367422" cy="4389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spc="-25" dirty="0">
              <a:latin typeface="Calibri"/>
              <a:cs typeface="Calibri"/>
            </a:rPr>
            <a:t>Steps </a:t>
          </a:r>
          <a:r>
            <a:rPr lang="en-US" sz="2800" b="1" kern="1200" spc="-30" dirty="0">
              <a:latin typeface="Calibri"/>
              <a:cs typeface="Calibri"/>
            </a:rPr>
            <a:t>to </a:t>
          </a:r>
          <a:r>
            <a:rPr lang="en-US" sz="2800" b="1" kern="1200" spc="-5" dirty="0">
              <a:latin typeface="Calibri"/>
              <a:cs typeface="Calibri"/>
            </a:rPr>
            <a:t>identify </a:t>
          </a:r>
          <a:r>
            <a:rPr lang="en-US" sz="2800" b="1" kern="1200" spc="-20" dirty="0">
              <a:latin typeface="Calibri"/>
              <a:cs typeface="Calibri"/>
            </a:rPr>
            <a:t>Capital </a:t>
          </a:r>
          <a:r>
            <a:rPr lang="en-US" sz="2800" b="1" kern="1200" spc="-35" dirty="0">
              <a:latin typeface="Calibri"/>
              <a:cs typeface="Calibri"/>
            </a:rPr>
            <a:t>Improvement</a:t>
          </a:r>
          <a:r>
            <a:rPr lang="en-US" sz="2800" b="1" kern="1200" spc="175" dirty="0">
              <a:latin typeface="Calibri"/>
              <a:cs typeface="Calibri"/>
            </a:rPr>
            <a:t> </a:t>
          </a:r>
          <a:r>
            <a:rPr lang="en-US" sz="2800" b="1" kern="1200" spc="-20" dirty="0">
              <a:latin typeface="Calibri"/>
              <a:cs typeface="Calibri"/>
            </a:rPr>
            <a:t>Projects:</a:t>
          </a:r>
          <a:endParaRPr lang="en-US" sz="2800" b="1" kern="1200" dirty="0"/>
        </a:p>
      </dsp:txBody>
      <dsp:txXfrm>
        <a:off x="0" y="2145"/>
        <a:ext cx="3367422" cy="4389908"/>
      </dsp:txXfrm>
    </dsp:sp>
    <dsp:sp modelId="{ED654E2A-288C-45DC-AA5C-94B8730DDC72}">
      <dsp:nvSpPr>
        <dsp:cNvPr id="0" name=""/>
        <dsp:cNvSpPr/>
      </dsp:nvSpPr>
      <dsp:spPr>
        <a:xfrm>
          <a:off x="3468445" y="43515"/>
          <a:ext cx="5286853" cy="82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25" dirty="0">
              <a:latin typeface="Calibri"/>
              <a:cs typeface="Calibri"/>
            </a:rPr>
            <a:t>Review </a:t>
          </a:r>
          <a:r>
            <a:rPr lang="en-US" sz="2800" kern="1200" spc="-35" dirty="0">
              <a:latin typeface="Calibri"/>
              <a:cs typeface="Calibri"/>
            </a:rPr>
            <a:t>status </a:t>
          </a:r>
          <a:r>
            <a:rPr lang="en-US" sz="2800" kern="1200" spc="-5" dirty="0">
              <a:latin typeface="Calibri"/>
              <a:cs typeface="Calibri"/>
            </a:rPr>
            <a:t>of </a:t>
          </a:r>
          <a:r>
            <a:rPr lang="en-US" sz="2800" kern="1200" spc="-25" dirty="0">
              <a:latin typeface="Calibri"/>
              <a:cs typeface="Calibri"/>
            </a:rPr>
            <a:t>previously </a:t>
          </a:r>
          <a:r>
            <a:rPr lang="en-US" sz="2800" kern="1200" spc="-30" dirty="0">
              <a:latin typeface="Calibri"/>
              <a:cs typeface="Calibri"/>
            </a:rPr>
            <a:t>approved</a:t>
          </a:r>
          <a:r>
            <a:rPr lang="en-US" sz="2800" kern="1200" spc="55" dirty="0">
              <a:latin typeface="Calibri"/>
              <a:cs typeface="Calibri"/>
            </a:rPr>
            <a:t> </a:t>
          </a:r>
          <a:r>
            <a:rPr lang="en-US" sz="2800" kern="1200" spc="-25" dirty="0">
              <a:latin typeface="Calibri"/>
              <a:cs typeface="Calibri"/>
            </a:rPr>
            <a:t>project</a:t>
          </a:r>
          <a:endParaRPr lang="en-US" sz="2800" kern="1200" dirty="0">
            <a:latin typeface="Calibri"/>
            <a:cs typeface="Calibri"/>
          </a:endParaRPr>
        </a:p>
      </dsp:txBody>
      <dsp:txXfrm>
        <a:off x="3468445" y="43515"/>
        <a:ext cx="5286853" cy="827394"/>
      </dsp:txXfrm>
    </dsp:sp>
    <dsp:sp modelId="{55D7D404-3B53-42AB-8D9A-226E60C680C6}">
      <dsp:nvSpPr>
        <dsp:cNvPr id="0" name=""/>
        <dsp:cNvSpPr/>
      </dsp:nvSpPr>
      <dsp:spPr>
        <a:xfrm>
          <a:off x="3367422" y="870910"/>
          <a:ext cx="53878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CE2C9-65AB-4885-BA29-AAE7DCF1C67D}">
      <dsp:nvSpPr>
        <dsp:cNvPr id="0" name=""/>
        <dsp:cNvSpPr/>
      </dsp:nvSpPr>
      <dsp:spPr>
        <a:xfrm>
          <a:off x="3468445" y="912280"/>
          <a:ext cx="5286853" cy="82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5" dirty="0">
              <a:latin typeface="Calibri"/>
              <a:cs typeface="Calibri"/>
            </a:rPr>
            <a:t>Identify </a:t>
          </a:r>
          <a:r>
            <a:rPr lang="en-US" sz="2800" kern="1200" spc="-20" dirty="0">
              <a:latin typeface="Calibri"/>
              <a:cs typeface="Calibri"/>
            </a:rPr>
            <a:t>new</a:t>
          </a:r>
          <a:r>
            <a:rPr lang="en-US" sz="2800" kern="1200" spc="-155" dirty="0">
              <a:latin typeface="Calibri"/>
              <a:cs typeface="Calibri"/>
            </a:rPr>
            <a:t> </a:t>
          </a:r>
          <a:r>
            <a:rPr lang="en-US" sz="2800" kern="1200" spc="-20" dirty="0">
              <a:latin typeface="Calibri"/>
              <a:cs typeface="Calibri"/>
            </a:rPr>
            <a:t>projects</a:t>
          </a:r>
          <a:endParaRPr lang="en-US" sz="2800" kern="1200" dirty="0">
            <a:latin typeface="Calibri"/>
            <a:cs typeface="Calibri"/>
          </a:endParaRPr>
        </a:p>
      </dsp:txBody>
      <dsp:txXfrm>
        <a:off x="3468445" y="912280"/>
        <a:ext cx="5286853" cy="827394"/>
      </dsp:txXfrm>
    </dsp:sp>
    <dsp:sp modelId="{EF2D8592-8918-4BE1-998E-B88E3D61492B}">
      <dsp:nvSpPr>
        <dsp:cNvPr id="0" name=""/>
        <dsp:cNvSpPr/>
      </dsp:nvSpPr>
      <dsp:spPr>
        <a:xfrm>
          <a:off x="3367422" y="1739674"/>
          <a:ext cx="53878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7786E5-945F-4391-93DB-C5C7071778A7}">
      <dsp:nvSpPr>
        <dsp:cNvPr id="0" name=""/>
        <dsp:cNvSpPr/>
      </dsp:nvSpPr>
      <dsp:spPr>
        <a:xfrm>
          <a:off x="3468445" y="1781044"/>
          <a:ext cx="5286853" cy="82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5" dirty="0">
              <a:latin typeface="Calibri"/>
              <a:cs typeface="Calibri"/>
            </a:rPr>
            <a:t>Assess</a:t>
          </a:r>
          <a:r>
            <a:rPr lang="en-US" sz="2800" kern="1200" spc="-45" dirty="0">
              <a:latin typeface="Calibri"/>
              <a:cs typeface="Calibri"/>
            </a:rPr>
            <a:t> </a:t>
          </a:r>
          <a:r>
            <a:rPr lang="en-US" sz="2800" kern="1200" spc="-25" dirty="0">
              <a:latin typeface="Calibri"/>
              <a:cs typeface="Calibri"/>
            </a:rPr>
            <a:t>alternatives</a:t>
          </a:r>
          <a:endParaRPr lang="en-US" sz="2800" kern="1200" dirty="0">
            <a:latin typeface="Calibri"/>
            <a:cs typeface="Calibri"/>
          </a:endParaRPr>
        </a:p>
      </dsp:txBody>
      <dsp:txXfrm>
        <a:off x="3468445" y="1781044"/>
        <a:ext cx="5286853" cy="827394"/>
      </dsp:txXfrm>
    </dsp:sp>
    <dsp:sp modelId="{018F70B2-F5AA-4021-9EB2-D8EC714AF51C}">
      <dsp:nvSpPr>
        <dsp:cNvPr id="0" name=""/>
        <dsp:cNvSpPr/>
      </dsp:nvSpPr>
      <dsp:spPr>
        <a:xfrm>
          <a:off x="3367422" y="2608439"/>
          <a:ext cx="53878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A20E5D-37ED-4E5F-927D-90574FF504B4}">
      <dsp:nvSpPr>
        <dsp:cNvPr id="0" name=""/>
        <dsp:cNvSpPr/>
      </dsp:nvSpPr>
      <dsp:spPr>
        <a:xfrm>
          <a:off x="3468445" y="2649809"/>
          <a:ext cx="5286853" cy="82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10" dirty="0">
              <a:latin typeface="Calibri"/>
              <a:cs typeface="Calibri"/>
            </a:rPr>
            <a:t>Complete</a:t>
          </a:r>
          <a:r>
            <a:rPr lang="en-US" sz="2800" kern="1200" spc="-210" dirty="0">
              <a:latin typeface="Calibri"/>
              <a:cs typeface="Calibri"/>
            </a:rPr>
            <a:t> </a:t>
          </a:r>
          <a:r>
            <a:rPr lang="en-US" sz="2800" kern="1200" spc="-30" dirty="0">
              <a:latin typeface="Calibri"/>
              <a:cs typeface="Calibri"/>
            </a:rPr>
            <a:t>forms</a:t>
          </a:r>
          <a:endParaRPr lang="en-US" sz="2800" kern="1200" dirty="0">
            <a:latin typeface="Calibri"/>
            <a:cs typeface="Calibri"/>
          </a:endParaRPr>
        </a:p>
      </dsp:txBody>
      <dsp:txXfrm>
        <a:off x="3468445" y="2649809"/>
        <a:ext cx="5286853" cy="827394"/>
      </dsp:txXfrm>
    </dsp:sp>
    <dsp:sp modelId="{1884DF42-0F69-461B-BF52-74CC3AC7D52E}">
      <dsp:nvSpPr>
        <dsp:cNvPr id="0" name=""/>
        <dsp:cNvSpPr/>
      </dsp:nvSpPr>
      <dsp:spPr>
        <a:xfrm>
          <a:off x="3367422" y="3477204"/>
          <a:ext cx="53878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86041-595C-41A2-9CC9-F12B5593616B}">
      <dsp:nvSpPr>
        <dsp:cNvPr id="0" name=""/>
        <dsp:cNvSpPr/>
      </dsp:nvSpPr>
      <dsp:spPr>
        <a:xfrm>
          <a:off x="3468445" y="3518574"/>
          <a:ext cx="5286853" cy="82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pc="-45" dirty="0">
              <a:latin typeface="Calibri"/>
              <a:cs typeface="Calibri"/>
            </a:rPr>
            <a:t>Evaluate </a:t>
          </a:r>
          <a:r>
            <a:rPr lang="en-US" sz="2800" kern="1200" spc="-5" dirty="0">
              <a:latin typeface="Calibri"/>
              <a:cs typeface="Calibri"/>
            </a:rPr>
            <a:t>ability </a:t>
          </a:r>
          <a:r>
            <a:rPr lang="en-US" sz="2800" kern="1200" spc="-25" dirty="0">
              <a:latin typeface="Calibri"/>
              <a:cs typeface="Calibri"/>
            </a:rPr>
            <a:t>to</a:t>
          </a:r>
          <a:r>
            <a:rPr lang="en-US" sz="2800" kern="1200" spc="-100" dirty="0">
              <a:latin typeface="Calibri"/>
              <a:cs typeface="Calibri"/>
            </a:rPr>
            <a:t> </a:t>
          </a:r>
          <a:r>
            <a:rPr lang="en-US" sz="2800" kern="1200" spc="-20" dirty="0">
              <a:latin typeface="Calibri"/>
              <a:cs typeface="Calibri"/>
            </a:rPr>
            <a:t>fund</a:t>
          </a:r>
          <a:endParaRPr lang="en-US" sz="2800" kern="1200" dirty="0">
            <a:latin typeface="Calibri"/>
            <a:cs typeface="Calibri"/>
          </a:endParaRPr>
        </a:p>
      </dsp:txBody>
      <dsp:txXfrm>
        <a:off x="3468445" y="3518574"/>
        <a:ext cx="5286853" cy="827394"/>
      </dsp:txXfrm>
    </dsp:sp>
    <dsp:sp modelId="{E7822EA9-FECC-494F-BC72-9EE40C729740}">
      <dsp:nvSpPr>
        <dsp:cNvPr id="0" name=""/>
        <dsp:cNvSpPr/>
      </dsp:nvSpPr>
      <dsp:spPr>
        <a:xfrm>
          <a:off x="3367422" y="4345968"/>
          <a:ext cx="53878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845BC-570C-437B-B6A5-6F90A886C131}">
      <dsp:nvSpPr>
        <dsp:cNvPr id="0" name=""/>
        <dsp:cNvSpPr/>
      </dsp:nvSpPr>
      <dsp:spPr>
        <a:xfrm>
          <a:off x="0" y="203289"/>
          <a:ext cx="6096000" cy="3849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270764" rIns="47311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spc="-10" dirty="0">
              <a:latin typeface="Calibri"/>
              <a:cs typeface="Calibri"/>
            </a:rPr>
            <a:t>Project</a:t>
          </a:r>
          <a:r>
            <a:rPr lang="en-US" sz="2400" kern="1200" spc="-155" dirty="0">
              <a:latin typeface="Calibri"/>
              <a:cs typeface="Calibri"/>
            </a:rPr>
            <a:t> </a:t>
          </a:r>
          <a:r>
            <a:rPr lang="en-US" sz="2400" kern="1200" spc="-5" dirty="0">
              <a:latin typeface="Calibri"/>
              <a:cs typeface="Calibri"/>
            </a:rPr>
            <a:t>description</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10" dirty="0">
              <a:latin typeface="Calibri"/>
              <a:cs typeface="Calibri"/>
            </a:rPr>
            <a:t>Location</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10" dirty="0">
              <a:latin typeface="Calibri"/>
              <a:cs typeface="Calibri"/>
            </a:rPr>
            <a:t>Justification</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15" dirty="0">
              <a:latin typeface="Calibri"/>
              <a:cs typeface="Calibri"/>
            </a:rPr>
            <a:t>Cost </a:t>
          </a:r>
          <a:r>
            <a:rPr lang="en-US" sz="2400" kern="1200" spc="-25" dirty="0">
              <a:latin typeface="Calibri"/>
              <a:cs typeface="Calibri"/>
            </a:rPr>
            <a:t>by</a:t>
          </a:r>
          <a:r>
            <a:rPr lang="en-US" sz="2400" kern="1200" spc="-100" dirty="0">
              <a:latin typeface="Calibri"/>
              <a:cs typeface="Calibri"/>
            </a:rPr>
            <a:t> </a:t>
          </a:r>
          <a:r>
            <a:rPr lang="en-US" sz="2400" kern="1200" spc="-25" dirty="0">
              <a:latin typeface="Calibri"/>
              <a:cs typeface="Calibri"/>
            </a:rPr>
            <a:t>year</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5" dirty="0">
              <a:latin typeface="Calibri"/>
              <a:cs typeface="Calibri"/>
            </a:rPr>
            <a:t>Impact of </a:t>
          </a:r>
          <a:r>
            <a:rPr lang="en-US" sz="2400" kern="1200" spc="-25" dirty="0">
              <a:latin typeface="Calibri"/>
              <a:cs typeface="Calibri"/>
            </a:rPr>
            <a:t>future</a:t>
          </a:r>
          <a:r>
            <a:rPr lang="en-US" sz="2400" kern="1200" spc="-70" dirty="0">
              <a:latin typeface="Calibri"/>
              <a:cs typeface="Calibri"/>
            </a:rPr>
            <a:t> </a:t>
          </a:r>
          <a:r>
            <a:rPr lang="en-US" sz="2400" kern="1200" spc="-30" dirty="0">
              <a:latin typeface="Calibri"/>
              <a:cs typeface="Calibri"/>
            </a:rPr>
            <a:t>revenues</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10" dirty="0">
              <a:latin typeface="Calibri"/>
              <a:cs typeface="Calibri"/>
            </a:rPr>
            <a:t>Future </a:t>
          </a:r>
          <a:r>
            <a:rPr lang="en-US" sz="2400" kern="1200" spc="-30" dirty="0">
              <a:latin typeface="Calibri"/>
              <a:cs typeface="Calibri"/>
            </a:rPr>
            <a:t>operating</a:t>
          </a:r>
          <a:r>
            <a:rPr lang="en-US" sz="2400" kern="1200" spc="-125" dirty="0">
              <a:latin typeface="Calibri"/>
              <a:cs typeface="Calibri"/>
            </a:rPr>
            <a:t> </a:t>
          </a:r>
          <a:r>
            <a:rPr lang="en-US" sz="2400" kern="1200" spc="-25" dirty="0">
              <a:latin typeface="Calibri"/>
              <a:cs typeface="Calibri"/>
            </a:rPr>
            <a:t>costs</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10" dirty="0">
              <a:latin typeface="Calibri"/>
              <a:cs typeface="Calibri"/>
            </a:rPr>
            <a:t>Discount </a:t>
          </a:r>
          <a:r>
            <a:rPr lang="en-US" sz="2400" kern="1200" spc="-25" dirty="0">
              <a:latin typeface="Calibri"/>
              <a:cs typeface="Calibri"/>
            </a:rPr>
            <a:t>capital costs to present value </a:t>
          </a:r>
          <a:r>
            <a:rPr lang="en-US" sz="2400" kern="1200" dirty="0">
              <a:latin typeface="Calibri"/>
              <a:cs typeface="Calibri"/>
            </a:rPr>
            <a:t>(e.g., </a:t>
          </a:r>
          <a:r>
            <a:rPr lang="en-US" sz="2400" kern="1200" spc="-25" dirty="0">
              <a:latin typeface="Calibri"/>
              <a:cs typeface="Calibri"/>
            </a:rPr>
            <a:t>measure </a:t>
          </a:r>
          <a:r>
            <a:rPr lang="en-US" sz="2400" kern="1200" spc="-5" dirty="0">
              <a:latin typeface="Calibri"/>
              <a:cs typeface="Calibri"/>
            </a:rPr>
            <a:t>the </a:t>
          </a:r>
          <a:r>
            <a:rPr lang="en-US" sz="2400" kern="1200" spc="-25" dirty="0">
              <a:latin typeface="Calibri"/>
              <a:cs typeface="Calibri"/>
            </a:rPr>
            <a:t>benefit </a:t>
          </a:r>
          <a:r>
            <a:rPr lang="en-US" sz="2400" kern="1200" spc="-10" dirty="0">
              <a:latin typeface="Calibri"/>
              <a:cs typeface="Calibri"/>
            </a:rPr>
            <a:t>given </a:t>
          </a:r>
          <a:r>
            <a:rPr lang="en-US" sz="2400" kern="1200" spc="-5" dirty="0">
              <a:latin typeface="Calibri"/>
              <a:cs typeface="Calibri"/>
            </a:rPr>
            <a:t>up </a:t>
          </a:r>
          <a:r>
            <a:rPr lang="en-US" sz="2400" kern="1200" spc="-30" dirty="0">
              <a:latin typeface="Calibri"/>
              <a:cs typeface="Calibri"/>
            </a:rPr>
            <a:t>today </a:t>
          </a:r>
          <a:r>
            <a:rPr lang="en-US" sz="2400" kern="1200" spc="-5" dirty="0">
              <a:latin typeface="Calibri"/>
              <a:cs typeface="Calibri"/>
            </a:rPr>
            <a:t>when </a:t>
          </a:r>
          <a:r>
            <a:rPr lang="en-US" sz="2400" kern="1200" spc="-25" dirty="0">
              <a:latin typeface="Calibri"/>
              <a:cs typeface="Calibri"/>
            </a:rPr>
            <a:t>committing to future</a:t>
          </a:r>
          <a:r>
            <a:rPr lang="en-US" sz="2400" kern="1200" spc="-5" dirty="0">
              <a:latin typeface="Calibri"/>
              <a:cs typeface="Calibri"/>
            </a:rPr>
            <a:t> </a:t>
          </a:r>
          <a:r>
            <a:rPr lang="en-US" sz="2400" kern="1200" spc="-25" dirty="0">
              <a:latin typeface="Calibri"/>
              <a:cs typeface="Calibri"/>
            </a:rPr>
            <a:t>costs)</a:t>
          </a:r>
          <a:endParaRPr lang="en-US" sz="2400" kern="1200" dirty="0">
            <a:latin typeface="Calibri"/>
            <a:cs typeface="Calibri"/>
          </a:endParaRPr>
        </a:p>
      </dsp:txBody>
      <dsp:txXfrm>
        <a:off x="0" y="203289"/>
        <a:ext cx="6096000" cy="3849300"/>
      </dsp:txXfrm>
    </dsp:sp>
    <dsp:sp modelId="{26FD2299-860E-413C-99EC-779348970788}">
      <dsp:nvSpPr>
        <dsp:cNvPr id="0" name=""/>
        <dsp:cNvSpPr/>
      </dsp:nvSpPr>
      <dsp:spPr>
        <a:xfrm>
          <a:off x="304800" y="11409"/>
          <a:ext cx="518161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i="0" kern="1200" spc="-50" dirty="0">
              <a:effectLst>
                <a:outerShdw blurRad="38100" dist="38100" dir="2700000" algn="tl">
                  <a:srgbClr val="000000">
                    <a:alpha val="43137"/>
                  </a:srgbClr>
                </a:outerShdw>
              </a:effectLst>
              <a:latin typeface="Calibri"/>
              <a:cs typeface="Calibri"/>
            </a:rPr>
            <a:t>Evaluate </a:t>
          </a:r>
          <a:r>
            <a:rPr lang="en-US" sz="2800" b="1" i="0" kern="1200" spc="-15" dirty="0">
              <a:effectLst>
                <a:outerShdw blurRad="38100" dist="38100" dir="2700000" algn="tl">
                  <a:srgbClr val="000000">
                    <a:alpha val="43137"/>
                  </a:srgbClr>
                </a:outerShdw>
              </a:effectLst>
              <a:latin typeface="Calibri"/>
              <a:cs typeface="Calibri"/>
            </a:rPr>
            <a:t>new </a:t>
          </a:r>
          <a:r>
            <a:rPr lang="en-US" sz="2800" b="1" i="0" kern="1200" spc="-20" dirty="0">
              <a:effectLst>
                <a:outerShdw blurRad="38100" dist="38100" dir="2700000" algn="tl">
                  <a:srgbClr val="000000">
                    <a:alpha val="43137"/>
                  </a:srgbClr>
                </a:outerShdw>
              </a:effectLst>
              <a:latin typeface="Calibri"/>
              <a:cs typeface="Calibri"/>
            </a:rPr>
            <a:t>Capital</a:t>
          </a:r>
          <a:r>
            <a:rPr lang="en-US" sz="2800" b="1" i="0" kern="1200" spc="45" dirty="0">
              <a:effectLst>
                <a:outerShdw blurRad="38100" dist="38100" dir="2700000" algn="tl">
                  <a:srgbClr val="000000">
                    <a:alpha val="43137"/>
                  </a:srgbClr>
                </a:outerShdw>
              </a:effectLst>
              <a:latin typeface="Calibri"/>
              <a:cs typeface="Calibri"/>
            </a:rPr>
            <a:t> </a:t>
          </a:r>
          <a:r>
            <a:rPr lang="en-US" sz="2800" b="1" i="0" kern="1200" spc="-20" dirty="0">
              <a:effectLst>
                <a:outerShdw blurRad="38100" dist="38100" dir="2700000" algn="tl">
                  <a:srgbClr val="000000">
                    <a:alpha val="43137"/>
                  </a:srgbClr>
                </a:outerShdw>
              </a:effectLst>
              <a:latin typeface="Calibri"/>
              <a:cs typeface="Calibri"/>
            </a:rPr>
            <a:t>project:</a:t>
          </a:r>
          <a:endParaRPr lang="en-US" sz="2800" b="1" i="0" kern="1200" dirty="0">
            <a:effectLst>
              <a:outerShdw blurRad="38100" dist="38100" dir="2700000" algn="tl">
                <a:srgbClr val="000000">
                  <a:alpha val="43137"/>
                </a:srgbClr>
              </a:outerShdw>
            </a:effectLst>
          </a:endParaRPr>
        </a:p>
      </dsp:txBody>
      <dsp:txXfrm>
        <a:off x="323534" y="30143"/>
        <a:ext cx="5144150" cy="346292"/>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429C4-F475-40F0-90C1-800650793EF8}">
      <dsp:nvSpPr>
        <dsp:cNvPr id="0" name=""/>
        <dsp:cNvSpPr/>
      </dsp:nvSpPr>
      <dsp:spPr>
        <a:xfrm>
          <a:off x="0" y="3722"/>
          <a:ext cx="5486400" cy="63026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spc="5" dirty="0">
              <a:effectLst>
                <a:outerShdw blurRad="38100" dist="38100" dir="2700000" algn="tl">
                  <a:srgbClr val="000000">
                    <a:alpha val="43137"/>
                  </a:srgbClr>
                </a:outerShdw>
              </a:effectLst>
              <a:latin typeface="Calibri"/>
              <a:cs typeface="Calibri"/>
            </a:rPr>
            <a:t>Ranking </a:t>
          </a:r>
          <a:r>
            <a:rPr lang="en-US" sz="2800" b="1" kern="1200" spc="-20" dirty="0">
              <a:effectLst>
                <a:outerShdw blurRad="38100" dist="38100" dir="2700000" algn="tl">
                  <a:srgbClr val="000000">
                    <a:alpha val="43137"/>
                  </a:srgbClr>
                </a:outerShdw>
              </a:effectLst>
              <a:latin typeface="Calibri"/>
              <a:cs typeface="Calibri"/>
            </a:rPr>
            <a:t>Capital Project</a:t>
          </a:r>
          <a:r>
            <a:rPr lang="en-US" sz="2800" b="1" kern="1200" spc="100" dirty="0">
              <a:effectLst>
                <a:outerShdw blurRad="38100" dist="38100" dir="2700000" algn="tl">
                  <a:srgbClr val="000000">
                    <a:alpha val="43137"/>
                  </a:srgbClr>
                </a:outerShdw>
              </a:effectLst>
              <a:latin typeface="Calibri"/>
              <a:cs typeface="Calibri"/>
            </a:rPr>
            <a:t> </a:t>
          </a:r>
          <a:r>
            <a:rPr lang="en-US" sz="2800" b="1" kern="1200" spc="-20" dirty="0">
              <a:effectLst>
                <a:outerShdw blurRad="38100" dist="38100" dir="2700000" algn="tl">
                  <a:srgbClr val="000000">
                    <a:alpha val="43137"/>
                  </a:srgbClr>
                </a:outerShdw>
              </a:effectLst>
              <a:latin typeface="Calibri"/>
              <a:cs typeface="Calibri"/>
            </a:rPr>
            <a:t>criteria:</a:t>
          </a:r>
          <a:endParaRPr lang="en-US" sz="2800" b="1" kern="1200" dirty="0">
            <a:effectLst>
              <a:outerShdw blurRad="38100" dist="38100" dir="2700000" algn="tl">
                <a:srgbClr val="000000">
                  <a:alpha val="43137"/>
                </a:srgbClr>
              </a:outerShdw>
            </a:effectLst>
          </a:endParaRPr>
        </a:p>
      </dsp:txBody>
      <dsp:txXfrm>
        <a:off x="30767" y="34489"/>
        <a:ext cx="5424866" cy="568735"/>
      </dsp:txXfrm>
    </dsp:sp>
    <dsp:sp modelId="{4727BBDD-2BD0-40C5-9BA9-2A73FB611F6E}">
      <dsp:nvSpPr>
        <dsp:cNvPr id="0" name=""/>
        <dsp:cNvSpPr/>
      </dsp:nvSpPr>
      <dsp:spPr>
        <a:xfrm>
          <a:off x="0" y="633992"/>
          <a:ext cx="5486400" cy="130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755650">
            <a:lnSpc>
              <a:spcPct val="90000"/>
            </a:lnSpc>
            <a:spcBef>
              <a:spcPct val="0"/>
            </a:spcBef>
            <a:spcAft>
              <a:spcPct val="20000"/>
            </a:spcAft>
            <a:buChar char="••"/>
          </a:pPr>
          <a:endParaRPr lang="en-US" sz="17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5" dirty="0">
              <a:latin typeface="Calibri"/>
              <a:cs typeface="Calibri"/>
            </a:rPr>
            <a:t>Should be </a:t>
          </a:r>
          <a:r>
            <a:rPr lang="en-US" sz="2400" kern="1200" spc="-25" dirty="0">
              <a:latin typeface="Calibri"/>
              <a:cs typeface="Calibri"/>
            </a:rPr>
            <a:t>developed to </a:t>
          </a:r>
          <a:r>
            <a:rPr lang="en-US" sz="2400" kern="1200" spc="-5" dirty="0">
              <a:latin typeface="Calibri"/>
              <a:cs typeface="Calibri"/>
            </a:rPr>
            <a:t>select and</a:t>
          </a:r>
          <a:r>
            <a:rPr lang="en-US" sz="2400" kern="1200" spc="10" dirty="0">
              <a:latin typeface="Calibri"/>
              <a:cs typeface="Calibri"/>
            </a:rPr>
            <a:t> </a:t>
          </a:r>
          <a:r>
            <a:rPr lang="en-US" sz="2400" kern="1200" spc="-40" dirty="0">
              <a:latin typeface="Calibri"/>
              <a:cs typeface="Calibri"/>
            </a:rPr>
            <a:t>rank</a:t>
          </a: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20" dirty="0">
              <a:latin typeface="Calibri"/>
              <a:cs typeface="Calibri"/>
            </a:rPr>
            <a:t>Agreed </a:t>
          </a:r>
          <a:r>
            <a:rPr lang="en-US" sz="2400" kern="1200" spc="-10" dirty="0">
              <a:latin typeface="Calibri"/>
              <a:cs typeface="Calibri"/>
            </a:rPr>
            <a:t>upon </a:t>
          </a:r>
          <a:r>
            <a:rPr lang="en-US" sz="2400" kern="1200" spc="-25" dirty="0">
              <a:latin typeface="Calibri"/>
              <a:cs typeface="Calibri"/>
            </a:rPr>
            <a:t>by </a:t>
          </a:r>
          <a:r>
            <a:rPr lang="en-US" sz="2400" kern="1200" spc="-5" dirty="0">
              <a:latin typeface="Calibri"/>
              <a:cs typeface="Calibri"/>
            </a:rPr>
            <a:t>decision</a:t>
          </a:r>
          <a:r>
            <a:rPr lang="en-US" sz="2400" kern="1200" spc="30" dirty="0">
              <a:latin typeface="Calibri"/>
              <a:cs typeface="Calibri"/>
            </a:rPr>
            <a:t> </a:t>
          </a:r>
          <a:r>
            <a:rPr lang="en-US" sz="2400" kern="1200" spc="-50" dirty="0">
              <a:latin typeface="Calibri"/>
              <a:cs typeface="Calibri"/>
            </a:rPr>
            <a:t>makers</a:t>
          </a:r>
          <a:endParaRPr lang="en-US" sz="2400" kern="1200" dirty="0">
            <a:latin typeface="Calibri"/>
            <a:cs typeface="Calibri"/>
          </a:endParaRPr>
        </a:p>
        <a:p>
          <a:pPr marL="171450" lvl="1" indent="-171450" algn="l" defTabSz="755650">
            <a:lnSpc>
              <a:spcPct val="90000"/>
            </a:lnSpc>
            <a:spcBef>
              <a:spcPct val="0"/>
            </a:spcBef>
            <a:spcAft>
              <a:spcPct val="20000"/>
            </a:spcAft>
            <a:buChar char="••"/>
          </a:pPr>
          <a:endParaRPr lang="en-US" sz="1700" kern="1200" dirty="0">
            <a:latin typeface="Calibri"/>
            <a:cs typeface="Calibri"/>
          </a:endParaRPr>
        </a:p>
      </dsp:txBody>
      <dsp:txXfrm>
        <a:off x="0" y="633992"/>
        <a:ext cx="5486400" cy="1307350"/>
      </dsp:txXfrm>
    </dsp:sp>
    <dsp:sp modelId="{3E406FBF-CC9E-4CCD-836F-BEA572261D5D}">
      <dsp:nvSpPr>
        <dsp:cNvPr id="0" name=""/>
        <dsp:cNvSpPr/>
      </dsp:nvSpPr>
      <dsp:spPr>
        <a:xfrm>
          <a:off x="0" y="1941342"/>
          <a:ext cx="5486400" cy="63026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spc="5" dirty="0">
              <a:effectLst>
                <a:outerShdw blurRad="38100" dist="38100" dir="2700000" algn="tl">
                  <a:srgbClr val="000000">
                    <a:alpha val="43137"/>
                  </a:srgbClr>
                </a:outerShdw>
              </a:effectLst>
              <a:latin typeface="Calibri"/>
              <a:cs typeface="Calibri"/>
            </a:rPr>
            <a:t>Consider:</a:t>
          </a:r>
          <a:endParaRPr lang="en-US" sz="2800" b="1" kern="1200" dirty="0">
            <a:effectLst>
              <a:outerShdw blurRad="38100" dist="38100" dir="2700000" algn="tl">
                <a:srgbClr val="000000">
                  <a:alpha val="43137"/>
                </a:srgbClr>
              </a:outerShdw>
            </a:effectLst>
            <a:latin typeface="Calibri"/>
            <a:cs typeface="Calibri"/>
          </a:endParaRPr>
        </a:p>
      </dsp:txBody>
      <dsp:txXfrm>
        <a:off x="30767" y="1972109"/>
        <a:ext cx="5424866" cy="568735"/>
      </dsp:txXfrm>
    </dsp:sp>
    <dsp:sp modelId="{BB60DD37-3364-467A-B0B2-B4A2BF7AC911}">
      <dsp:nvSpPr>
        <dsp:cNvPr id="0" name=""/>
        <dsp:cNvSpPr/>
      </dsp:nvSpPr>
      <dsp:spPr>
        <a:xfrm>
          <a:off x="0" y="2571612"/>
          <a:ext cx="5486400" cy="1691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57150" lvl="1" indent="-57150" algn="l" defTabSz="444500">
            <a:lnSpc>
              <a:spcPct val="90000"/>
            </a:lnSpc>
            <a:spcBef>
              <a:spcPct val="0"/>
            </a:spcBef>
            <a:spcAft>
              <a:spcPct val="20000"/>
            </a:spcAft>
            <a:buChar char="••"/>
          </a:pPr>
          <a:endParaRPr lang="en-US" sz="10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5" dirty="0">
              <a:latin typeface="Calibri"/>
              <a:cs typeface="Calibri"/>
            </a:rPr>
            <a:t>If </a:t>
          </a:r>
          <a:r>
            <a:rPr lang="en-US" sz="2400" kern="1200" spc="-50" dirty="0">
              <a:latin typeface="Calibri"/>
              <a:cs typeface="Calibri"/>
            </a:rPr>
            <a:t>taxes </a:t>
          </a:r>
          <a:r>
            <a:rPr lang="en-US" sz="2400" kern="1200" spc="-5" dirty="0">
              <a:latin typeface="Calibri"/>
              <a:cs typeface="Calibri"/>
            </a:rPr>
            <a:t>will </a:t>
          </a:r>
          <a:r>
            <a:rPr lang="en-US" sz="2400" kern="1200" spc="-45" dirty="0">
              <a:latin typeface="Calibri"/>
              <a:cs typeface="Calibri"/>
            </a:rPr>
            <a:t>have </a:t>
          </a:r>
          <a:r>
            <a:rPr lang="en-US" sz="2400" kern="1200" spc="-25" dirty="0">
              <a:latin typeface="Calibri"/>
              <a:cs typeface="Calibri"/>
            </a:rPr>
            <a:t>to </a:t>
          </a:r>
          <a:r>
            <a:rPr lang="en-US" sz="2400" kern="1200" spc="-5" dirty="0">
              <a:latin typeface="Calibri"/>
              <a:cs typeface="Calibri"/>
            </a:rPr>
            <a:t>be</a:t>
          </a:r>
          <a:r>
            <a:rPr lang="en-US" sz="2400" kern="1200" spc="-90" dirty="0">
              <a:latin typeface="Calibri"/>
              <a:cs typeface="Calibri"/>
            </a:rPr>
            <a:t> </a:t>
          </a:r>
          <a:r>
            <a:rPr lang="en-US" sz="2400" kern="1200" spc="-25" dirty="0">
              <a:latin typeface="Calibri"/>
              <a:cs typeface="Calibri"/>
            </a:rPr>
            <a:t>raised</a:t>
          </a: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10" dirty="0">
              <a:latin typeface="Calibri"/>
              <a:cs typeface="Calibri"/>
            </a:rPr>
            <a:t>How </a:t>
          </a:r>
          <a:r>
            <a:rPr lang="en-US" sz="2400" kern="1200" spc="-35" dirty="0">
              <a:latin typeface="Calibri"/>
              <a:cs typeface="Calibri"/>
            </a:rPr>
            <a:t>many </a:t>
          </a:r>
          <a:r>
            <a:rPr lang="en-US" sz="2400" kern="1200" spc="-25" dirty="0">
              <a:latin typeface="Calibri"/>
              <a:cs typeface="Calibri"/>
            </a:rPr>
            <a:t>citizens </a:t>
          </a:r>
          <a:r>
            <a:rPr lang="en-US" sz="2400" kern="1200" spc="-5" dirty="0">
              <a:latin typeface="Calibri"/>
              <a:cs typeface="Calibri"/>
            </a:rPr>
            <a:t>will</a:t>
          </a:r>
          <a:r>
            <a:rPr lang="en-US" sz="2400" kern="1200" spc="-55" dirty="0">
              <a:latin typeface="Calibri"/>
              <a:cs typeface="Calibri"/>
            </a:rPr>
            <a:t> </a:t>
          </a:r>
          <a:r>
            <a:rPr lang="en-US" sz="2400" kern="1200" spc="-25" dirty="0">
              <a:latin typeface="Calibri"/>
              <a:cs typeface="Calibri"/>
            </a:rPr>
            <a:t>benefit</a:t>
          </a: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5" dirty="0">
              <a:latin typeface="Calibri"/>
              <a:cs typeface="Calibri"/>
            </a:rPr>
            <a:t>Public </a:t>
          </a:r>
          <a:r>
            <a:rPr lang="en-US" sz="2400" kern="1200" spc="-40" dirty="0">
              <a:latin typeface="Calibri"/>
              <a:cs typeface="Calibri"/>
            </a:rPr>
            <a:t>safety</a:t>
          </a:r>
          <a:r>
            <a:rPr lang="en-US" sz="2400" kern="1200" spc="-170" dirty="0">
              <a:latin typeface="Calibri"/>
              <a:cs typeface="Calibri"/>
            </a:rPr>
            <a:t> </a:t>
          </a:r>
          <a:r>
            <a:rPr lang="en-US" sz="2400" kern="1200" spc="-5" dirty="0">
              <a:latin typeface="Calibri"/>
              <a:cs typeface="Calibri"/>
            </a:rPr>
            <a:t>issues</a:t>
          </a:r>
          <a:endParaRPr lang="en-US" sz="2400" kern="1200" dirty="0">
            <a:latin typeface="Calibri"/>
            <a:cs typeface="Calibri"/>
          </a:endParaRPr>
        </a:p>
        <a:p>
          <a:pPr marL="228600" lvl="1" indent="-228600" algn="l" defTabSz="1066800">
            <a:lnSpc>
              <a:spcPct val="90000"/>
            </a:lnSpc>
            <a:spcBef>
              <a:spcPct val="0"/>
            </a:spcBef>
            <a:spcAft>
              <a:spcPct val="20000"/>
            </a:spcAft>
            <a:buChar char="••"/>
          </a:pPr>
          <a:r>
            <a:rPr lang="en-US" sz="2400" kern="1200" spc="-20" dirty="0">
              <a:latin typeface="Calibri"/>
              <a:cs typeface="Calibri"/>
            </a:rPr>
            <a:t>Ongoing </a:t>
          </a:r>
          <a:r>
            <a:rPr lang="en-US" sz="2400" kern="1200" spc="-25" dirty="0">
              <a:latin typeface="Calibri"/>
              <a:cs typeface="Calibri"/>
            </a:rPr>
            <a:t>operation costs </a:t>
          </a:r>
          <a:r>
            <a:rPr lang="en-US" sz="2400" kern="1200" spc="-5" dirty="0">
              <a:latin typeface="Calibri"/>
              <a:cs typeface="Calibri"/>
            </a:rPr>
            <a:t>of the</a:t>
          </a:r>
          <a:r>
            <a:rPr lang="en-US" sz="2400" kern="1200" spc="40" dirty="0">
              <a:latin typeface="Calibri"/>
              <a:cs typeface="Calibri"/>
            </a:rPr>
            <a:t> </a:t>
          </a:r>
          <a:r>
            <a:rPr lang="en-US" sz="2400" kern="1200" spc="-25" dirty="0">
              <a:latin typeface="Calibri"/>
              <a:cs typeface="Calibri"/>
            </a:rPr>
            <a:t>project</a:t>
          </a:r>
          <a:endParaRPr lang="en-US" sz="2400" kern="1200" dirty="0">
            <a:latin typeface="Calibri"/>
            <a:cs typeface="Calibri"/>
          </a:endParaRPr>
        </a:p>
      </dsp:txBody>
      <dsp:txXfrm>
        <a:off x="0" y="2571612"/>
        <a:ext cx="5486400" cy="1691864"/>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22D42-756B-48DA-8086-B6946339A535}">
      <dsp:nvSpPr>
        <dsp:cNvPr id="0" name=""/>
        <dsp:cNvSpPr/>
      </dsp:nvSpPr>
      <dsp:spPr>
        <a:xfrm>
          <a:off x="-12" y="443658"/>
          <a:ext cx="7772424" cy="2728468"/>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0858EA-03A3-4F0E-879C-DB476B78F26C}">
      <dsp:nvSpPr>
        <dsp:cNvPr id="0" name=""/>
        <dsp:cNvSpPr/>
      </dsp:nvSpPr>
      <dsp:spPr>
        <a:xfrm>
          <a:off x="1372282" y="430685"/>
          <a:ext cx="2515471" cy="29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1244600">
            <a:lnSpc>
              <a:spcPct val="90000"/>
            </a:lnSpc>
            <a:spcBef>
              <a:spcPct val="0"/>
            </a:spcBef>
            <a:spcAft>
              <a:spcPct val="35000"/>
            </a:spcAft>
          </a:pPr>
          <a:r>
            <a:rPr lang="en-US" sz="2800" b="1" kern="1200" spc="-30" dirty="0">
              <a:latin typeface="Calibri"/>
              <a:cs typeface="Calibri"/>
            </a:rPr>
            <a:t>Advantages</a:t>
          </a:r>
          <a:endParaRPr lang="en-US" sz="2800" b="1" kern="1200" dirty="0"/>
        </a:p>
        <a:p>
          <a:pPr marL="228600" lvl="1" indent="-228600" algn="l" defTabSz="1066800">
            <a:lnSpc>
              <a:spcPct val="90000"/>
            </a:lnSpc>
            <a:spcBef>
              <a:spcPct val="0"/>
            </a:spcBef>
            <a:spcAft>
              <a:spcPct val="15000"/>
            </a:spcAft>
            <a:buChar char="••"/>
          </a:pPr>
          <a:r>
            <a:rPr lang="en-US" sz="2400" kern="1200" spc="-5" dirty="0">
              <a:latin typeface="Calibri"/>
              <a:cs typeface="Calibri"/>
            </a:rPr>
            <a:t>No </a:t>
          </a:r>
          <a:r>
            <a:rPr lang="en-US" sz="2400" kern="1200" spc="-25" dirty="0">
              <a:latin typeface="Calibri"/>
              <a:cs typeface="Calibri"/>
            </a:rPr>
            <a:t>interest </a:t>
          </a:r>
          <a:r>
            <a:rPr lang="en-US" sz="2400" kern="1200" dirty="0">
              <a:latin typeface="Calibri"/>
              <a:cs typeface="Calibri"/>
            </a:rPr>
            <a:t>or financing</a:t>
          </a:r>
          <a:r>
            <a:rPr lang="en-US" sz="2400" kern="1200" spc="-275" dirty="0">
              <a:latin typeface="Calibri"/>
              <a:cs typeface="Calibri"/>
            </a:rPr>
            <a:t> </a:t>
          </a:r>
          <a:r>
            <a:rPr lang="en-US" sz="2400" kern="1200" spc="-25" dirty="0">
              <a:latin typeface="Calibri"/>
              <a:cs typeface="Calibri"/>
            </a:rPr>
            <a:t>costs</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5" dirty="0">
              <a:latin typeface="Calibri"/>
              <a:cs typeface="Calibri"/>
            </a:rPr>
            <a:t>Suited </a:t>
          </a:r>
          <a:r>
            <a:rPr lang="en-US" sz="2400" kern="1200" spc="-30" dirty="0">
              <a:latin typeface="Calibri"/>
              <a:cs typeface="Calibri"/>
            </a:rPr>
            <a:t>for </a:t>
          </a:r>
          <a:r>
            <a:rPr lang="en-US" sz="2400" kern="1200" dirty="0">
              <a:latin typeface="Calibri"/>
              <a:cs typeface="Calibri"/>
            </a:rPr>
            <a:t>smaller </a:t>
          </a:r>
          <a:r>
            <a:rPr lang="en-US" sz="2400" kern="1200" spc="-10" dirty="0">
              <a:latin typeface="Calibri"/>
              <a:cs typeface="Calibri"/>
            </a:rPr>
            <a:t>projects </a:t>
          </a:r>
          <a:r>
            <a:rPr lang="en-US" sz="2400" kern="1200" spc="-5" dirty="0">
              <a:latin typeface="Calibri"/>
              <a:cs typeface="Calibri"/>
            </a:rPr>
            <a:t>not </a:t>
          </a:r>
          <a:r>
            <a:rPr lang="en-US" sz="2400" kern="1200" spc="-20" dirty="0">
              <a:latin typeface="Calibri"/>
              <a:cs typeface="Calibri"/>
            </a:rPr>
            <a:t>feasible </a:t>
          </a:r>
          <a:r>
            <a:rPr lang="en-US" sz="2400" kern="1200" spc="-25" dirty="0">
              <a:latin typeface="Calibri"/>
              <a:cs typeface="Calibri"/>
            </a:rPr>
            <a:t>to</a:t>
          </a:r>
          <a:r>
            <a:rPr lang="en-US" sz="2400" kern="1200" spc="-265" dirty="0">
              <a:latin typeface="Calibri"/>
              <a:cs typeface="Calibri"/>
            </a:rPr>
            <a:t> </a:t>
          </a:r>
          <a:r>
            <a:rPr lang="en-US" sz="2400" kern="1200" dirty="0">
              <a:latin typeface="Calibri"/>
              <a:cs typeface="Calibri"/>
            </a:rPr>
            <a:t>finance</a:t>
          </a:r>
        </a:p>
      </dsp:txBody>
      <dsp:txXfrm>
        <a:off x="1372282" y="430685"/>
        <a:ext cx="2515471" cy="2998312"/>
      </dsp:txXfrm>
    </dsp:sp>
    <dsp:sp modelId="{B12CD3F3-431B-4E88-8117-52180024DE9F}">
      <dsp:nvSpPr>
        <dsp:cNvPr id="0" name=""/>
        <dsp:cNvSpPr/>
      </dsp:nvSpPr>
      <dsp:spPr>
        <a:xfrm>
          <a:off x="4313939" y="376532"/>
          <a:ext cx="3458460" cy="2999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1244600">
            <a:lnSpc>
              <a:spcPct val="90000"/>
            </a:lnSpc>
            <a:spcBef>
              <a:spcPct val="0"/>
            </a:spcBef>
            <a:spcAft>
              <a:spcPct val="35000"/>
            </a:spcAft>
          </a:pPr>
          <a:r>
            <a:rPr lang="en-US" sz="2800" b="1" kern="1200" spc="-25" dirty="0">
              <a:latin typeface="Calibri"/>
              <a:cs typeface="Calibri"/>
            </a:rPr>
            <a:t>Disadvantages</a:t>
          </a:r>
          <a:endParaRPr lang="en-US" sz="2800" b="1"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10" dirty="0">
              <a:latin typeface="Calibri"/>
              <a:cs typeface="Calibri"/>
            </a:rPr>
            <a:t>Current </a:t>
          </a:r>
          <a:r>
            <a:rPr lang="en-US" sz="2400" kern="1200" spc="-40" dirty="0">
              <a:latin typeface="Calibri"/>
              <a:cs typeface="Calibri"/>
            </a:rPr>
            <a:t>taxpayers </a:t>
          </a:r>
          <a:r>
            <a:rPr lang="en-US" sz="2400" kern="1200" spc="-25" dirty="0">
              <a:latin typeface="Calibri"/>
              <a:cs typeface="Calibri"/>
            </a:rPr>
            <a:t>pay </a:t>
          </a:r>
          <a:r>
            <a:rPr lang="en-US" sz="2400" kern="1200" dirty="0">
              <a:latin typeface="Calibri"/>
              <a:cs typeface="Calibri"/>
            </a:rPr>
            <a:t>the </a:t>
          </a:r>
          <a:r>
            <a:rPr lang="en-US" sz="2400" kern="1200" spc="-25" dirty="0">
              <a:latin typeface="Calibri"/>
              <a:cs typeface="Calibri"/>
            </a:rPr>
            <a:t>project’s </a:t>
          </a:r>
          <a:r>
            <a:rPr lang="en-US" sz="2400" kern="1200" spc="-10" dirty="0">
              <a:latin typeface="Calibri"/>
              <a:cs typeface="Calibri"/>
            </a:rPr>
            <a:t>entire </a:t>
          </a:r>
          <a:r>
            <a:rPr lang="en-US" sz="2400" kern="1200" spc="-25" dirty="0">
              <a:latin typeface="Calibri"/>
              <a:cs typeface="Calibri"/>
            </a:rPr>
            <a:t>cost </a:t>
          </a:r>
          <a:r>
            <a:rPr lang="en-US" sz="2400" kern="1200" spc="-5" dirty="0">
              <a:latin typeface="Calibri"/>
              <a:cs typeface="Calibri"/>
            </a:rPr>
            <a:t>but</a:t>
          </a:r>
          <a:r>
            <a:rPr lang="en-US" sz="2400" kern="1200" spc="-325" dirty="0">
              <a:latin typeface="Calibri"/>
              <a:cs typeface="Calibri"/>
            </a:rPr>
            <a:t>  </a:t>
          </a:r>
          <a:r>
            <a:rPr lang="en-US" sz="2400" kern="1200" spc="-5" dirty="0">
              <a:latin typeface="Calibri"/>
              <a:cs typeface="Calibri"/>
            </a:rPr>
            <a:t>will </a:t>
          </a:r>
          <a:r>
            <a:rPr lang="en-US" sz="2400" kern="1200" dirty="0">
              <a:latin typeface="Calibri"/>
              <a:cs typeface="Calibri"/>
            </a:rPr>
            <a:t>be </a:t>
          </a:r>
          <a:r>
            <a:rPr lang="en-US" sz="2400" kern="1200" spc="-5" dirty="0">
              <a:latin typeface="Calibri"/>
              <a:cs typeface="Calibri"/>
            </a:rPr>
            <a:t>enjoyed </a:t>
          </a:r>
          <a:r>
            <a:rPr lang="en-US" sz="2400" kern="1200" spc="-10" dirty="0">
              <a:latin typeface="Calibri"/>
              <a:cs typeface="Calibri"/>
            </a:rPr>
            <a:t>by future</a:t>
          </a:r>
          <a:r>
            <a:rPr lang="en-US" sz="2400" kern="1200" spc="-235" dirty="0">
              <a:latin typeface="Calibri"/>
              <a:cs typeface="Calibri"/>
            </a:rPr>
            <a:t> </a:t>
          </a:r>
          <a:r>
            <a:rPr lang="en-US" sz="2400" kern="1200" spc="-40" dirty="0">
              <a:latin typeface="Calibri"/>
              <a:cs typeface="Calibri"/>
            </a:rPr>
            <a:t>taxpayers</a:t>
          </a:r>
          <a:endParaRPr lang="en-US" sz="2400" kern="1200" dirty="0">
            <a:latin typeface="Calibri"/>
            <a:cs typeface="Calibri"/>
          </a:endParaRPr>
        </a:p>
        <a:p>
          <a:pPr marL="228600" lvl="1" indent="-228600" algn="l" defTabSz="1066800">
            <a:lnSpc>
              <a:spcPct val="90000"/>
            </a:lnSpc>
            <a:spcBef>
              <a:spcPct val="0"/>
            </a:spcBef>
            <a:spcAft>
              <a:spcPct val="15000"/>
            </a:spcAft>
            <a:buChar char="••"/>
          </a:pPr>
          <a:r>
            <a:rPr lang="en-US" sz="2400" kern="1200" spc="-15" dirty="0">
              <a:latin typeface="Calibri"/>
              <a:cs typeface="Calibri"/>
            </a:rPr>
            <a:t>Reduces </a:t>
          </a:r>
          <a:r>
            <a:rPr lang="en-US" sz="2400" kern="1200" spc="-10" dirty="0">
              <a:latin typeface="Calibri"/>
              <a:cs typeface="Calibri"/>
            </a:rPr>
            <a:t>future </a:t>
          </a:r>
          <a:r>
            <a:rPr lang="en-US" sz="2400" kern="1200" dirty="0">
              <a:latin typeface="Calibri"/>
              <a:cs typeface="Calibri"/>
            </a:rPr>
            <a:t>financial</a:t>
          </a:r>
          <a:r>
            <a:rPr lang="en-US" sz="2400" kern="1200" spc="-165" dirty="0">
              <a:latin typeface="Calibri"/>
              <a:cs typeface="Calibri"/>
            </a:rPr>
            <a:t> </a:t>
          </a:r>
          <a:r>
            <a:rPr lang="en-US" sz="2400" kern="1200" spc="-5" dirty="0">
              <a:latin typeface="Calibri"/>
              <a:cs typeface="Calibri"/>
            </a:rPr>
            <a:t>flexibility</a:t>
          </a:r>
          <a:endParaRPr lang="en-US" sz="2400" kern="1200" dirty="0">
            <a:latin typeface="Calibri"/>
            <a:cs typeface="Calibri"/>
          </a:endParaRPr>
        </a:p>
      </dsp:txBody>
      <dsp:txXfrm>
        <a:off x="4313939" y="376532"/>
        <a:ext cx="3458460" cy="2999853"/>
      </dsp:txXfrm>
    </dsp:sp>
    <dsp:sp modelId="{1A1AD852-95BF-4C64-9278-0F67D837B728}">
      <dsp:nvSpPr>
        <dsp:cNvPr id="0" name=""/>
        <dsp:cNvSpPr/>
      </dsp:nvSpPr>
      <dsp:spPr>
        <a:xfrm>
          <a:off x="700231" y="-102368"/>
          <a:ext cx="1031647" cy="1031647"/>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89CE9-A8D3-4FAA-9BC6-2E7DE1DBBD59}">
      <dsp:nvSpPr>
        <dsp:cNvPr id="0" name=""/>
        <dsp:cNvSpPr/>
      </dsp:nvSpPr>
      <dsp:spPr>
        <a:xfrm>
          <a:off x="6781802" y="0"/>
          <a:ext cx="970961" cy="3327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6CEF3-EB15-4611-B921-4398E05A86CB}">
      <dsp:nvSpPr>
        <dsp:cNvPr id="0" name=""/>
        <dsp:cNvSpPr/>
      </dsp:nvSpPr>
      <dsp:spPr>
        <a:xfrm>
          <a:off x="3886199" y="767746"/>
          <a:ext cx="606" cy="222935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22D42-756B-48DA-8086-B6946339A535}">
      <dsp:nvSpPr>
        <dsp:cNvPr id="0" name=""/>
        <dsp:cNvSpPr/>
      </dsp:nvSpPr>
      <dsp:spPr>
        <a:xfrm>
          <a:off x="1398110" y="572479"/>
          <a:ext cx="5279605" cy="2728468"/>
        </a:xfrm>
        <a:prstGeom prst="rect">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0858EA-03A3-4F0E-879C-DB476B78F26C}">
      <dsp:nvSpPr>
        <dsp:cNvPr id="0" name=""/>
        <dsp:cNvSpPr/>
      </dsp:nvSpPr>
      <dsp:spPr>
        <a:xfrm>
          <a:off x="1555891" y="891576"/>
          <a:ext cx="2451678" cy="233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1244600">
            <a:lnSpc>
              <a:spcPct val="90000"/>
            </a:lnSpc>
            <a:spcBef>
              <a:spcPct val="0"/>
            </a:spcBef>
            <a:spcAft>
              <a:spcPct val="35000"/>
            </a:spcAft>
          </a:pPr>
          <a:r>
            <a:rPr lang="en-US" sz="2800" b="1" kern="1200" spc="-30" dirty="0">
              <a:solidFill>
                <a:schemeClr val="bg1"/>
              </a:solidFill>
              <a:effectLst>
                <a:outerShdw blurRad="38100" dist="38100" dir="2700000" algn="tl">
                  <a:srgbClr val="000000">
                    <a:alpha val="43137"/>
                  </a:srgbClr>
                </a:outerShdw>
              </a:effectLst>
              <a:latin typeface="Calibri"/>
              <a:cs typeface="Calibri"/>
            </a:rPr>
            <a:t>Advantages</a:t>
          </a:r>
          <a:endParaRPr lang="en-US" sz="2800" b="1" kern="1200" dirty="0">
            <a:solidFill>
              <a:schemeClr val="bg1"/>
            </a:solidFill>
            <a:effectLst>
              <a:outerShdw blurRad="38100" dist="38100" dir="2700000" algn="tl">
                <a:srgbClr val="000000">
                  <a:alpha val="43137"/>
                </a:srgbClr>
              </a:outerShdw>
            </a:effectLst>
          </a:endParaRPr>
        </a:p>
        <a:p>
          <a:pPr marL="228600" lvl="1" indent="-228600" algn="l" defTabSz="977900">
            <a:lnSpc>
              <a:spcPct val="90000"/>
            </a:lnSpc>
            <a:spcBef>
              <a:spcPct val="0"/>
            </a:spcBef>
            <a:spcAft>
              <a:spcPct val="15000"/>
            </a:spcAft>
            <a:buChar char="••"/>
          </a:pPr>
          <a:r>
            <a:rPr lang="en-US" sz="2200" kern="1200" spc="-25" dirty="0">
              <a:latin typeface="Calibri"/>
              <a:cs typeface="Calibri"/>
            </a:rPr>
            <a:t>Intergenerational</a:t>
          </a:r>
          <a:r>
            <a:rPr lang="en-US" sz="2200" kern="1200" spc="-165" dirty="0">
              <a:latin typeface="Calibri"/>
              <a:cs typeface="Calibri"/>
            </a:rPr>
            <a:t> </a:t>
          </a:r>
          <a:r>
            <a:rPr lang="en-US" sz="2200" kern="1200" dirty="0">
              <a:latin typeface="Calibri"/>
              <a:cs typeface="Calibri"/>
            </a:rPr>
            <a:t>equity</a:t>
          </a:r>
        </a:p>
        <a:p>
          <a:pPr marL="228600" lvl="1" indent="-228600" algn="l" defTabSz="977900">
            <a:lnSpc>
              <a:spcPct val="90000"/>
            </a:lnSpc>
            <a:spcBef>
              <a:spcPct val="0"/>
            </a:spcBef>
            <a:spcAft>
              <a:spcPct val="15000"/>
            </a:spcAft>
            <a:buChar char="••"/>
          </a:pPr>
          <a:r>
            <a:rPr lang="en-US" sz="2200" kern="1200" spc="-5" dirty="0">
              <a:latin typeface="Calibri"/>
              <a:cs typeface="Calibri"/>
            </a:rPr>
            <a:t>Preserves</a:t>
          </a:r>
          <a:r>
            <a:rPr lang="en-US" sz="2200" kern="1200" spc="-190" dirty="0">
              <a:latin typeface="Calibri"/>
              <a:cs typeface="Calibri"/>
            </a:rPr>
            <a:t> </a:t>
          </a:r>
          <a:r>
            <a:rPr lang="en-US" sz="2200" kern="1200" spc="-5" dirty="0">
              <a:latin typeface="Calibri"/>
              <a:cs typeface="Calibri"/>
            </a:rPr>
            <a:t>reserves</a:t>
          </a:r>
          <a:endParaRPr lang="en-US" sz="2200" kern="1200" dirty="0">
            <a:latin typeface="Calibri"/>
            <a:cs typeface="Calibri"/>
          </a:endParaRPr>
        </a:p>
        <a:p>
          <a:pPr marL="228600" lvl="1" indent="-228600" algn="l" defTabSz="977900">
            <a:lnSpc>
              <a:spcPct val="90000"/>
            </a:lnSpc>
            <a:spcBef>
              <a:spcPct val="0"/>
            </a:spcBef>
            <a:spcAft>
              <a:spcPct val="15000"/>
            </a:spcAft>
            <a:buChar char="••"/>
          </a:pPr>
          <a:r>
            <a:rPr lang="en-US" sz="2200" kern="1200" spc="-5" dirty="0">
              <a:latin typeface="Calibri"/>
              <a:cs typeface="Calibri"/>
            </a:rPr>
            <a:t>Suited </a:t>
          </a:r>
          <a:r>
            <a:rPr lang="en-US" sz="2200" kern="1200" spc="-30" dirty="0">
              <a:latin typeface="Calibri"/>
              <a:cs typeface="Calibri"/>
            </a:rPr>
            <a:t>for </a:t>
          </a:r>
          <a:r>
            <a:rPr lang="en-US" sz="2200" kern="1200" spc="-20" dirty="0">
              <a:latin typeface="Calibri"/>
              <a:cs typeface="Calibri"/>
            </a:rPr>
            <a:t>larger</a:t>
          </a:r>
          <a:r>
            <a:rPr lang="en-US" sz="2200" kern="1200" spc="-235" dirty="0">
              <a:latin typeface="Calibri"/>
              <a:cs typeface="Calibri"/>
            </a:rPr>
            <a:t> </a:t>
          </a:r>
          <a:r>
            <a:rPr lang="en-US" sz="2200" kern="1200" spc="-5" dirty="0">
              <a:latin typeface="Calibri"/>
              <a:cs typeface="Calibri"/>
            </a:rPr>
            <a:t>projects</a:t>
          </a:r>
          <a:endParaRPr lang="en-US" sz="2200" kern="1200" dirty="0">
            <a:latin typeface="Calibri"/>
            <a:cs typeface="Calibri"/>
          </a:endParaRPr>
        </a:p>
      </dsp:txBody>
      <dsp:txXfrm>
        <a:off x="1555891" y="891576"/>
        <a:ext cx="2451678" cy="2334171"/>
      </dsp:txXfrm>
    </dsp:sp>
    <dsp:sp modelId="{B12CD3F3-431B-4E88-8117-52180024DE9F}">
      <dsp:nvSpPr>
        <dsp:cNvPr id="0" name=""/>
        <dsp:cNvSpPr/>
      </dsp:nvSpPr>
      <dsp:spPr>
        <a:xfrm>
          <a:off x="4062186" y="891576"/>
          <a:ext cx="2451678" cy="233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1244600">
            <a:lnSpc>
              <a:spcPct val="90000"/>
            </a:lnSpc>
            <a:spcBef>
              <a:spcPct val="0"/>
            </a:spcBef>
            <a:spcAft>
              <a:spcPct val="35000"/>
            </a:spcAft>
          </a:pPr>
          <a:r>
            <a:rPr lang="en-US" sz="2800" b="1" kern="1200" spc="-25" dirty="0">
              <a:solidFill>
                <a:schemeClr val="bg1"/>
              </a:solidFill>
              <a:effectLst>
                <a:outerShdw blurRad="38100" dist="38100" dir="2700000" algn="tl">
                  <a:srgbClr val="000000">
                    <a:alpha val="43137"/>
                  </a:srgbClr>
                </a:outerShdw>
              </a:effectLst>
              <a:latin typeface="Calibri"/>
              <a:cs typeface="Calibri"/>
            </a:rPr>
            <a:t>Disadvantages</a:t>
          </a:r>
          <a:endParaRPr lang="en-US" sz="2800" b="1" kern="1200" dirty="0">
            <a:solidFill>
              <a:schemeClr val="bg1"/>
            </a:solidFill>
            <a:effectLst>
              <a:outerShdw blurRad="38100" dist="38100" dir="2700000" algn="tl">
                <a:srgbClr val="000000">
                  <a:alpha val="43137"/>
                </a:srgbClr>
              </a:outerShdw>
            </a:effectLst>
            <a:latin typeface="Calibri"/>
            <a:cs typeface="Calibri"/>
          </a:endParaRPr>
        </a:p>
        <a:p>
          <a:pPr marL="228600" lvl="1" indent="-228600" algn="l" defTabSz="977900">
            <a:lnSpc>
              <a:spcPct val="90000"/>
            </a:lnSpc>
            <a:spcBef>
              <a:spcPct val="0"/>
            </a:spcBef>
            <a:spcAft>
              <a:spcPct val="15000"/>
            </a:spcAft>
            <a:buChar char="••"/>
          </a:pPr>
          <a:r>
            <a:rPr lang="en-US" sz="2200" kern="1200" spc="-25" dirty="0">
              <a:latin typeface="Calibri"/>
              <a:cs typeface="Calibri"/>
            </a:rPr>
            <a:t>Interest </a:t>
          </a:r>
          <a:r>
            <a:rPr lang="en-US" sz="2200" kern="1200" spc="-5" dirty="0">
              <a:latin typeface="Calibri"/>
              <a:cs typeface="Calibri"/>
            </a:rPr>
            <a:t>and </a:t>
          </a:r>
          <a:r>
            <a:rPr lang="en-US" sz="2200" kern="1200" dirty="0">
              <a:latin typeface="Calibri"/>
              <a:cs typeface="Calibri"/>
            </a:rPr>
            <a:t>finance</a:t>
          </a:r>
          <a:r>
            <a:rPr lang="en-US" sz="2200" kern="1200" spc="-204" dirty="0">
              <a:latin typeface="Calibri"/>
              <a:cs typeface="Calibri"/>
            </a:rPr>
            <a:t> </a:t>
          </a:r>
          <a:r>
            <a:rPr lang="en-US" sz="2200" kern="1200" spc="-25" dirty="0">
              <a:latin typeface="Calibri"/>
              <a:cs typeface="Calibri"/>
            </a:rPr>
            <a:t>costs</a:t>
          </a:r>
          <a:endParaRPr lang="en-US" sz="2200" kern="1200" dirty="0">
            <a:latin typeface="Calibri"/>
            <a:cs typeface="Calibri"/>
          </a:endParaRPr>
        </a:p>
        <a:p>
          <a:pPr marL="228600" lvl="1" indent="-228600" algn="l" defTabSz="977900">
            <a:lnSpc>
              <a:spcPct val="90000"/>
            </a:lnSpc>
            <a:spcBef>
              <a:spcPct val="0"/>
            </a:spcBef>
            <a:spcAft>
              <a:spcPct val="15000"/>
            </a:spcAft>
            <a:buChar char="••"/>
          </a:pPr>
          <a:r>
            <a:rPr lang="en-US" sz="2200" kern="1200" spc="-10" dirty="0">
              <a:latin typeface="Calibri"/>
              <a:cs typeface="Calibri"/>
            </a:rPr>
            <a:t>Dedicated </a:t>
          </a:r>
          <a:r>
            <a:rPr lang="en-US" sz="2200" kern="1200" spc="-15" dirty="0">
              <a:latin typeface="Calibri"/>
              <a:cs typeface="Calibri"/>
            </a:rPr>
            <a:t>revenue </a:t>
          </a:r>
          <a:r>
            <a:rPr lang="en-US" sz="2200" kern="1200" spc="-25" dirty="0">
              <a:latin typeface="Calibri"/>
              <a:cs typeface="Calibri"/>
            </a:rPr>
            <a:t>stream </a:t>
          </a:r>
          <a:r>
            <a:rPr lang="en-US" sz="2200" kern="1200" spc="-10" dirty="0">
              <a:latin typeface="Calibri"/>
              <a:cs typeface="Calibri"/>
            </a:rPr>
            <a:t>restricts future</a:t>
          </a:r>
          <a:r>
            <a:rPr lang="en-US" sz="2200" kern="1200" spc="-325" dirty="0">
              <a:latin typeface="Calibri"/>
              <a:cs typeface="Calibri"/>
            </a:rPr>
            <a:t> </a:t>
          </a:r>
          <a:r>
            <a:rPr lang="en-US" sz="2200" kern="1200" dirty="0">
              <a:latin typeface="Calibri"/>
              <a:cs typeface="Calibri"/>
            </a:rPr>
            <a:t>use</a:t>
          </a:r>
        </a:p>
      </dsp:txBody>
      <dsp:txXfrm>
        <a:off x="4062186" y="891576"/>
        <a:ext cx="2451678" cy="2334171"/>
      </dsp:txXfrm>
    </dsp:sp>
    <dsp:sp modelId="{1A1AD852-95BF-4C64-9278-0F67D837B728}">
      <dsp:nvSpPr>
        <dsp:cNvPr id="0" name=""/>
        <dsp:cNvSpPr/>
      </dsp:nvSpPr>
      <dsp:spPr>
        <a:xfrm>
          <a:off x="851943" y="26452"/>
          <a:ext cx="1031647" cy="1031647"/>
        </a:xfrm>
        <a:prstGeom prst="plus">
          <a:avLst>
            <a:gd name="adj" fmla="val 328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89CE9-A8D3-4FAA-9BC6-2E7DE1DBBD59}">
      <dsp:nvSpPr>
        <dsp:cNvPr id="0" name=""/>
        <dsp:cNvSpPr/>
      </dsp:nvSpPr>
      <dsp:spPr>
        <a:xfrm>
          <a:off x="5949494" y="397457"/>
          <a:ext cx="970961" cy="33274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6CEF3-EB15-4611-B921-4398E05A86CB}">
      <dsp:nvSpPr>
        <dsp:cNvPr id="0" name=""/>
        <dsp:cNvSpPr/>
      </dsp:nvSpPr>
      <dsp:spPr>
        <a:xfrm>
          <a:off x="4037912" y="896567"/>
          <a:ext cx="606" cy="2229358"/>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4263A-58FD-4EE7-8BF3-5BECFE64B2B2}">
      <dsp:nvSpPr>
        <dsp:cNvPr id="0" name=""/>
        <dsp:cNvSpPr/>
      </dsp:nvSpPr>
      <dsp:spPr>
        <a:xfrm>
          <a:off x="0" y="420391"/>
          <a:ext cx="5916705" cy="393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202" tIns="541528" rIns="459202" bIns="184912" numCol="1" spcCol="1270" anchor="t" anchorCtr="0">
          <a:noAutofit/>
        </a:bodyPr>
        <a:lstStyle/>
        <a:p>
          <a:pPr marL="228600" lvl="1" indent="-228600" algn="l" defTabSz="1155700">
            <a:lnSpc>
              <a:spcPct val="90000"/>
            </a:lnSpc>
            <a:spcBef>
              <a:spcPct val="0"/>
            </a:spcBef>
            <a:spcAft>
              <a:spcPct val="15000"/>
            </a:spcAft>
            <a:buChar char="••"/>
          </a:pPr>
          <a:r>
            <a:rPr lang="en-US" sz="2600" b="1" kern="1200" dirty="0" smtClean="0"/>
            <a:t>Identify opportunities and challenges for government services, capital assets, and management</a:t>
          </a:r>
          <a:endParaRPr lang="en-US" sz="2600" b="1" kern="1200" dirty="0"/>
        </a:p>
        <a:p>
          <a:pPr marL="457200" lvl="2" indent="-228600" algn="l" defTabSz="1155700">
            <a:lnSpc>
              <a:spcPct val="90000"/>
            </a:lnSpc>
            <a:spcBef>
              <a:spcPct val="0"/>
            </a:spcBef>
            <a:spcAft>
              <a:spcPct val="15000"/>
            </a:spcAft>
            <a:buChar char="••"/>
          </a:pPr>
          <a:r>
            <a:rPr lang="en-US" sz="2600" kern="1200" dirty="0"/>
            <a:t>Issues and Trends</a:t>
          </a:r>
          <a:endParaRPr lang="en-US" sz="2600" kern="1200" dirty="0"/>
        </a:p>
        <a:p>
          <a:pPr marL="457200" lvl="2" indent="-228600" algn="l" defTabSz="1155700">
            <a:lnSpc>
              <a:spcPct val="90000"/>
            </a:lnSpc>
            <a:spcBef>
              <a:spcPct val="0"/>
            </a:spcBef>
            <a:spcAft>
              <a:spcPct val="15000"/>
            </a:spcAft>
            <a:buChar char="••"/>
          </a:pPr>
          <a:r>
            <a:rPr lang="en-US" sz="2600" kern="1200" dirty="0"/>
            <a:t>External Factors</a:t>
          </a:r>
          <a:endParaRPr lang="en-US" sz="2600" kern="1200" dirty="0"/>
        </a:p>
        <a:p>
          <a:pPr marL="457200" lvl="2" indent="-228600" algn="l" defTabSz="1155700">
            <a:lnSpc>
              <a:spcPct val="90000"/>
            </a:lnSpc>
            <a:spcBef>
              <a:spcPct val="0"/>
            </a:spcBef>
            <a:spcAft>
              <a:spcPct val="15000"/>
            </a:spcAft>
            <a:buChar char="••"/>
          </a:pPr>
          <a:r>
            <a:rPr lang="en-US" sz="2600" kern="1200" dirty="0"/>
            <a:t>Studies</a:t>
          </a:r>
          <a:endParaRPr lang="en-US" sz="2600" kern="1200" dirty="0"/>
        </a:p>
        <a:p>
          <a:pPr marL="457200" lvl="2" indent="-228600" algn="l" defTabSz="1155700">
            <a:lnSpc>
              <a:spcPct val="90000"/>
            </a:lnSpc>
            <a:spcBef>
              <a:spcPct val="0"/>
            </a:spcBef>
            <a:spcAft>
              <a:spcPct val="15000"/>
            </a:spcAft>
            <a:buChar char="••"/>
          </a:pPr>
          <a:r>
            <a:rPr lang="en-US" sz="2600" kern="1200" dirty="0"/>
            <a:t>Community Dynamics</a:t>
          </a:r>
          <a:endParaRPr lang="en-US" sz="2600" kern="1200" dirty="0"/>
        </a:p>
      </dsp:txBody>
      <dsp:txXfrm>
        <a:off x="0" y="420391"/>
        <a:ext cx="5916705" cy="3931200"/>
      </dsp:txXfrm>
    </dsp:sp>
    <dsp:sp modelId="{82615372-C250-42F1-95F5-3FDEA0C05706}">
      <dsp:nvSpPr>
        <dsp:cNvPr id="0" name=""/>
        <dsp:cNvSpPr/>
      </dsp:nvSpPr>
      <dsp:spPr>
        <a:xfrm>
          <a:off x="295835" y="36631"/>
          <a:ext cx="414169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46" tIns="0" rIns="156546" bIns="0" numCol="1" spcCol="1270" anchor="ctr" anchorCtr="0">
          <a:noAutofit/>
        </a:bodyPr>
        <a:lstStyle/>
        <a:p>
          <a:pPr lvl="0" algn="ctr" defTabSz="1600200">
            <a:lnSpc>
              <a:spcPct val="90000"/>
            </a:lnSpc>
            <a:spcBef>
              <a:spcPct val="0"/>
            </a:spcBef>
            <a:spcAft>
              <a:spcPct val="35000"/>
            </a:spcAft>
          </a:pPr>
          <a:r>
            <a:rPr lang="en-US" sz="3600" b="1" kern="1200" spc="-5" dirty="0">
              <a:effectLst>
                <a:outerShdw blurRad="38100" dist="38100" dir="2700000" algn="tl">
                  <a:srgbClr val="000000">
                    <a:alpha val="43137"/>
                  </a:srgbClr>
                </a:outerShdw>
              </a:effectLst>
            </a:rPr>
            <a:t>Element </a:t>
          </a:r>
          <a:r>
            <a:rPr lang="en-US" sz="3600" b="1" kern="1200" spc="-5" dirty="0" smtClean="0">
              <a:effectLst>
                <a:outerShdw blurRad="38100" dist="38100" dir="2700000" algn="tl">
                  <a:srgbClr val="000000">
                    <a:alpha val="43137"/>
                  </a:srgbClr>
                </a:outerShdw>
              </a:effectLst>
            </a:rPr>
            <a:t>2</a:t>
          </a:r>
          <a:endParaRPr lang="en-US" sz="3600" kern="1200" dirty="0">
            <a:effectLst>
              <a:outerShdw blurRad="38100" dist="38100" dir="2700000" algn="tl">
                <a:srgbClr val="000000">
                  <a:alpha val="43137"/>
                </a:srgbClr>
              </a:outerShdw>
            </a:effectLst>
          </a:endParaRPr>
        </a:p>
      </dsp:txBody>
      <dsp:txXfrm>
        <a:off x="333302" y="74098"/>
        <a:ext cx="4066760" cy="6925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8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9165865-29B9-4921-9EBE-7A1424893B93}" type="datetimeFigureOut">
              <a:rPr lang="en-US" smtClean="0"/>
              <a:t>1/31/2020</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8BF7135-BB29-431C-8A5E-40AFF62BC40D}" type="slidenum">
              <a:rPr lang="en-US" smtClean="0"/>
              <a:t>‹#›</a:t>
            </a:fld>
            <a:endParaRPr lang="en-US" dirty="0"/>
          </a:p>
        </p:txBody>
      </p:sp>
    </p:spTree>
    <p:extLst>
      <p:ext uri="{BB962C8B-B14F-4D97-AF65-F5344CB8AC3E}">
        <p14:creationId xmlns:p14="http://schemas.microsoft.com/office/powerpoint/2010/main" val="227933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Budget Practices document is an 87 Page Document.   It is available on the GFOA website.</a:t>
            </a:r>
            <a:br>
              <a:rPr lang="en-US" altLang="en-US" dirty="0" smtClean="0"/>
            </a:br>
            <a:r>
              <a:rPr lang="en-US" altLang="en-US" dirty="0" smtClean="0"/>
              <a:t/>
            </a:r>
            <a:br>
              <a:rPr lang="en-US" altLang="en-US" dirty="0" smtClean="0"/>
            </a:br>
            <a:r>
              <a:rPr lang="en-US" altLang="en-US" dirty="0" smtClean="0"/>
              <a:t>The framework is not mandatory, but the GFOA considers</a:t>
            </a:r>
            <a:r>
              <a:rPr lang="en-US" altLang="en-US" baseline="0" dirty="0" smtClean="0"/>
              <a:t> it a guideline for educating employees and elected officials, and for improving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a:spcBef>
                <a:spcPct val="0"/>
              </a:spcBef>
            </a:pPr>
            <a:r>
              <a:rPr lang="en-US" altLang="en-US" dirty="0" smtClean="0"/>
              <a:t>I am not going to read these twice, but you should.  </a:t>
            </a:r>
          </a:p>
          <a:p>
            <a:pPr>
              <a:spcBef>
                <a:spcPct val="0"/>
              </a:spcBef>
            </a:pPr>
            <a:endParaRPr lang="en-US" altLang="en-US" dirty="0" smtClean="0"/>
          </a:p>
          <a:p>
            <a:r>
              <a:rPr lang="en-US" sz="1200" b="0" i="0" u="none" strike="noStrike" kern="1200" baseline="0" dirty="0" smtClean="0">
                <a:solidFill>
                  <a:schemeClr val="tx1"/>
                </a:solidFill>
                <a:latin typeface="+mn-lt"/>
                <a:ea typeface="+mn-ea"/>
                <a:cs typeface="+mn-cs"/>
              </a:rPr>
              <a:t>Each of the principles is designed around the idea of “achievable results”.    The elements that make up each of these help translate</a:t>
            </a:r>
          </a:p>
          <a:p>
            <a:r>
              <a:rPr lang="en-US" sz="1200" b="0" i="0" u="none" strike="noStrike" kern="1200" baseline="0" dirty="0" smtClean="0">
                <a:solidFill>
                  <a:schemeClr val="tx1"/>
                </a:solidFill>
                <a:latin typeface="+mn-lt"/>
                <a:ea typeface="+mn-ea"/>
                <a:cs typeface="+mn-cs"/>
              </a:rPr>
              <a:t>the guiding principles into action.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budgetary practices that are “best practices” all come from the elements.   </a:t>
            </a:r>
          </a:p>
          <a:p>
            <a:endParaRPr lang="en-US" altLang="en-US" sz="1200" b="0" i="0" u="none" strike="noStrike" kern="1200" baseline="0" dirty="0" smtClean="0">
              <a:solidFill>
                <a:schemeClr val="tx1"/>
              </a:solidFill>
              <a:latin typeface="+mn-lt"/>
              <a:ea typeface="+mn-ea"/>
              <a:cs typeface="+mn-cs"/>
            </a:endParaRPr>
          </a:p>
          <a:p>
            <a:r>
              <a:rPr lang="en-US" dirty="0" smtClean="0"/>
              <a:t>Goals, Approaches, Budget, Evaluate</a:t>
            </a:r>
            <a:r>
              <a:rPr lang="en-US" baseline="0" dirty="0" smtClean="0"/>
              <a:t> – The abbreviation I use is GABE, but you can use anything you want.</a:t>
            </a:r>
          </a:p>
          <a:p>
            <a:endParaRPr lang="en-US" baseline="0" dirty="0" smtClean="0"/>
          </a:p>
          <a:p>
            <a:r>
              <a:rPr lang="en-US" dirty="0" smtClean="0"/>
              <a:t>The NACSLB, obviously views this as</a:t>
            </a:r>
            <a:r>
              <a:rPr lang="en-US" baseline="0" dirty="0" smtClean="0"/>
              <a:t> a circular process.</a:t>
            </a:r>
            <a:endParaRPr lang="en-US" dirty="0" smtClean="0"/>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6</a:t>
            </a:fld>
            <a:endParaRPr lang="en-US" dirty="0"/>
          </a:p>
        </p:txBody>
      </p:sp>
    </p:spTree>
    <p:extLst>
      <p:ext uri="{BB962C8B-B14F-4D97-AF65-F5344CB8AC3E}">
        <p14:creationId xmlns:p14="http://schemas.microsoft.com/office/powerpoint/2010/main" val="118356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Still on Element 4  </a:t>
            </a:r>
            <a:r>
              <a:rPr lang="en-US" baseline="0" dirty="0" smtClean="0"/>
              <a:t>“Adopt Financial Policies”  I think.</a:t>
            </a:r>
            <a:endParaRPr lang="en-US" dirty="0" smtClean="0"/>
          </a:p>
          <a:p>
            <a:endParaRPr lang="en-US" dirty="0" smtClean="0"/>
          </a:p>
          <a:p>
            <a:r>
              <a:rPr lang="en-US" dirty="0" smtClean="0"/>
              <a:t>I am guessing everyone knows</a:t>
            </a:r>
            <a:r>
              <a:rPr lang="en-US" baseline="0" dirty="0" smtClean="0"/>
              <a:t> this already, but this is an opportunity to focus on the basics:  The Contingency plan will cover what has to be in place BEFORE the disaster.   </a:t>
            </a:r>
            <a:r>
              <a:rPr lang="en-US" u="sng" baseline="0" dirty="0" smtClean="0"/>
              <a:t>After</a:t>
            </a:r>
            <a:r>
              <a:rPr lang="en-US" baseline="0" dirty="0" smtClean="0"/>
              <a:t> the disaster is important, but the policy should be in place beforehand.</a:t>
            </a:r>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19</a:t>
            </a:fld>
            <a:endParaRPr lang="en-US" dirty="0"/>
          </a:p>
        </p:txBody>
      </p:sp>
    </p:spTree>
    <p:extLst>
      <p:ext uri="{BB962C8B-B14F-4D97-AF65-F5344CB8AC3E}">
        <p14:creationId xmlns:p14="http://schemas.microsoft.com/office/powerpoint/2010/main" val="118045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definitely Still on Element 4  </a:t>
            </a:r>
            <a:r>
              <a:rPr lang="en-US" baseline="0" dirty="0" smtClean="0"/>
              <a:t>“Adopt Financial Policies”</a:t>
            </a:r>
            <a:br>
              <a:rPr lang="en-US" baseline="0" dirty="0" smtClean="0"/>
            </a:br>
            <a:r>
              <a:rPr lang="en-US" baseline="0" dirty="0" smtClean="0"/>
              <a:t/>
            </a:r>
            <a:br>
              <a:rPr lang="en-US" baseline="0" dirty="0" smtClean="0"/>
            </a:br>
            <a:r>
              <a:rPr lang="en-US" baseline="0" dirty="0" smtClean="0"/>
              <a:t>We are going to skip forward a bit, but we will come back to financial policies again when we talk about costing government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20</a:t>
            </a:fld>
            <a:endParaRPr lang="en-US" dirty="0"/>
          </a:p>
        </p:txBody>
      </p:sp>
    </p:spTree>
    <p:extLst>
      <p:ext uri="{BB962C8B-B14F-4D97-AF65-F5344CB8AC3E}">
        <p14:creationId xmlns:p14="http://schemas.microsoft.com/office/powerpoint/2010/main" val="3468283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Program and service policies and plans may address items such as: </a:t>
            </a:r>
          </a:p>
          <a:p>
            <a:r>
              <a:rPr lang="en-US" sz="1200" b="0" i="0" u="none" strike="noStrike" kern="1200" baseline="0" dirty="0" smtClean="0">
                <a:solidFill>
                  <a:schemeClr val="tx1"/>
                </a:solidFill>
                <a:latin typeface="+mn-lt"/>
                <a:ea typeface="+mn-ea"/>
                <a:cs typeface="+mn-cs"/>
              </a:rPr>
              <a:t> - groups or populations to be served, </a:t>
            </a:r>
          </a:p>
          <a:p>
            <a:r>
              <a:rPr lang="en-US" sz="1200" b="0" i="0" u="none" strike="noStrike" kern="1200" baseline="0" dirty="0" smtClean="0">
                <a:solidFill>
                  <a:schemeClr val="tx1"/>
                </a:solidFill>
                <a:latin typeface="+mn-lt"/>
                <a:ea typeface="+mn-ea"/>
                <a:cs typeface="+mn-cs"/>
              </a:rPr>
              <a:t> - service delivery issues, </a:t>
            </a:r>
          </a:p>
          <a:p>
            <a:r>
              <a:rPr lang="en-US" sz="1200" b="0" i="0" u="none" strike="noStrike" kern="1200" baseline="0" dirty="0" smtClean="0">
                <a:solidFill>
                  <a:schemeClr val="tx1"/>
                </a:solidFill>
                <a:latin typeface="+mn-lt"/>
                <a:ea typeface="+mn-ea"/>
                <a:cs typeface="+mn-cs"/>
              </a:rPr>
              <a:t> - examples of possible programs, </a:t>
            </a:r>
          </a:p>
          <a:p>
            <a:r>
              <a:rPr lang="en-US" sz="1200" b="0" i="0" u="none" strike="noStrike" kern="1200" baseline="0" dirty="0" smtClean="0">
                <a:solidFill>
                  <a:schemeClr val="tx1"/>
                </a:solidFill>
                <a:latin typeface="+mn-lt"/>
                <a:ea typeface="+mn-ea"/>
                <a:cs typeface="+mn-cs"/>
              </a:rPr>
              <a:t> - standards of performance (such as level of service standards or other measures to gauge success), </a:t>
            </a:r>
          </a:p>
          <a:p>
            <a:r>
              <a:rPr lang="en-US" sz="1200" b="0" i="0" u="none" strike="noStrike" kern="1200" baseline="0" dirty="0" smtClean="0">
                <a:solidFill>
                  <a:schemeClr val="tx1"/>
                </a:solidFill>
                <a:latin typeface="+mn-lt"/>
                <a:ea typeface="+mn-ea"/>
                <a:cs typeface="+mn-cs"/>
              </a:rPr>
              <a:t> - expected costs, </a:t>
            </a:r>
          </a:p>
          <a:p>
            <a:r>
              <a:rPr lang="en-US" sz="1200" b="0" i="0" u="none" strike="noStrike" kern="1200" baseline="0" dirty="0" smtClean="0">
                <a:solidFill>
                  <a:schemeClr val="tx1"/>
                </a:solidFill>
                <a:latin typeface="+mn-lt"/>
                <a:ea typeface="+mn-ea"/>
                <a:cs typeface="+mn-cs"/>
              </a:rPr>
              <a:t> - time frames for achievement of goals, </a:t>
            </a:r>
          </a:p>
          <a:p>
            <a:r>
              <a:rPr lang="en-US" sz="1200" b="0" i="0" u="none" strike="noStrike" kern="1200" baseline="0" dirty="0" smtClean="0">
                <a:solidFill>
                  <a:schemeClr val="tx1"/>
                </a:solidFill>
                <a:latin typeface="+mn-lt"/>
                <a:ea typeface="+mn-ea"/>
                <a:cs typeface="+mn-cs"/>
              </a:rPr>
              <a:t> - organizational structure, and</a:t>
            </a:r>
          </a:p>
          <a:p>
            <a:r>
              <a:rPr lang="en-US" sz="1200" b="0" i="0" u="none" strike="noStrike" kern="1200" baseline="0" dirty="0" smtClean="0">
                <a:solidFill>
                  <a:schemeClr val="tx1"/>
                </a:solidFill>
                <a:latin typeface="+mn-lt"/>
                <a:ea typeface="+mn-ea"/>
                <a:cs typeface="+mn-cs"/>
              </a:rPr>
              <a:t> - priorities for service provision.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You don’t have to know the examples, but you should know that Element 2 is “approaches” and that means coming up with specific plans.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88BF7135-BB29-431C-8A5E-40AFF62BC40D}" type="slidenum">
              <a:rPr lang="en-US" smtClean="0"/>
              <a:t>21</a:t>
            </a:fld>
            <a:endParaRPr lang="en-US" dirty="0"/>
          </a:p>
        </p:txBody>
      </p:sp>
    </p:spTree>
    <p:extLst>
      <p:ext uri="{BB962C8B-B14F-4D97-AF65-F5344CB8AC3E}">
        <p14:creationId xmlns:p14="http://schemas.microsoft.com/office/powerpoint/2010/main" val="203732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process should include an examination of how a government traditionally provides the service.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So you not only identify current programs and services, You also should consider whether the service could be delivered more effectively or more efficiently if provided in a different way, </a:t>
            </a:r>
          </a:p>
          <a:p>
            <a:r>
              <a:rPr lang="en-US" sz="1200" b="0" i="0" u="none" strike="noStrike" kern="1200" baseline="0" dirty="0" smtClean="0">
                <a:solidFill>
                  <a:schemeClr val="tx1"/>
                </a:solidFill>
                <a:latin typeface="+mn-lt"/>
                <a:ea typeface="+mn-ea"/>
                <a:cs typeface="+mn-cs"/>
              </a:rPr>
              <a:t>either by the government itself or by entities outside of the government.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also includes reviews of existing projects and facilities in relation to goals, and deciding whether to maintain,</a:t>
            </a:r>
          </a:p>
          <a:p>
            <a:r>
              <a:rPr lang="en-US" sz="1200" b="0" i="0" u="none" strike="noStrike" kern="1200" baseline="0" dirty="0" smtClean="0">
                <a:solidFill>
                  <a:schemeClr val="tx1"/>
                </a:solidFill>
                <a:latin typeface="+mn-lt"/>
                <a:ea typeface="+mn-ea"/>
                <a:cs typeface="+mn-cs"/>
              </a:rPr>
              <a:t>renovate, replace, or abandon facilities.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are going to talk about performance measures and benchmarks in more detail later on.   But this is where they are developed.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does not include management strategies, because that is the next element</a:t>
            </a:r>
            <a:endParaRPr lang="en-US" dirty="0" smtClean="0"/>
          </a:p>
        </p:txBody>
      </p:sp>
      <p:sp>
        <p:nvSpPr>
          <p:cNvPr id="4" name="Slide Number Placeholder 3"/>
          <p:cNvSpPr>
            <a:spLocks noGrp="1"/>
          </p:cNvSpPr>
          <p:nvPr>
            <p:ph type="sldNum" sz="quarter" idx="10"/>
          </p:nvPr>
        </p:nvSpPr>
        <p:spPr/>
        <p:txBody>
          <a:bodyPr/>
          <a:lstStyle/>
          <a:p>
            <a:fld id="{88BF7135-BB29-431C-8A5E-40AFF62BC40D}" type="slidenum">
              <a:rPr lang="en-US" smtClean="0"/>
              <a:t>22</a:t>
            </a:fld>
            <a:endParaRPr lang="en-US" dirty="0"/>
          </a:p>
        </p:txBody>
      </p:sp>
    </p:spTree>
    <p:extLst>
      <p:ext uri="{BB962C8B-B14F-4D97-AF65-F5344CB8AC3E}">
        <p14:creationId xmlns:p14="http://schemas.microsoft.com/office/powerpoint/2010/main" val="8704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areas they are breaking out to make sure</a:t>
            </a:r>
            <a:r>
              <a:rPr lang="en-US" baseline="0" dirty="0" smtClean="0"/>
              <a:t> everyone gets the point.</a:t>
            </a:r>
            <a:endParaRPr lang="en-US" dirty="0" smtClean="0"/>
          </a:p>
          <a:p>
            <a:endParaRPr lang="en-US" dirty="0" smtClean="0"/>
          </a:p>
          <a:p>
            <a:r>
              <a:rPr lang="en-US" dirty="0" smtClean="0"/>
              <a:t>Management Structure means the organizational structure.  </a:t>
            </a:r>
          </a:p>
          <a:p>
            <a:endParaRPr lang="en-US" dirty="0" smtClean="0"/>
          </a:p>
          <a:p>
            <a:r>
              <a:rPr lang="en-US" dirty="0" smtClean="0"/>
              <a:t>Budget to actual comparison is a management strategy, which shows up again in 11 – Monitoring and evaluating performance.   The reason</a:t>
            </a:r>
            <a:r>
              <a:rPr lang="en-US" baseline="0" dirty="0" smtClean="0"/>
              <a:t> they felt this was here instead of element 11 is that the National Advisory Council feels that monitoring performance is mostly about whether you accomplished your goals, and not about how much money you spent doing it.   </a:t>
            </a:r>
          </a:p>
          <a:p>
            <a:endParaRPr lang="en-US" dirty="0" smtClean="0"/>
          </a:p>
          <a:p>
            <a:r>
              <a:rPr lang="en-US" dirty="0" smtClean="0"/>
              <a:t>Management strategies include motivation, encouraging employees to work toward goals, training, the use of technology, quarterly</a:t>
            </a:r>
            <a:r>
              <a:rPr lang="en-US" baseline="0" dirty="0" smtClean="0"/>
              <a:t> or monthly spending plans, and so on.    This kind of bleeds into the next element.</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23</a:t>
            </a:fld>
            <a:endParaRPr lang="en-US" dirty="0"/>
          </a:p>
        </p:txBody>
      </p:sp>
    </p:spTree>
    <p:extLst>
      <p:ext uri="{BB962C8B-B14F-4D97-AF65-F5344CB8AC3E}">
        <p14:creationId xmlns:p14="http://schemas.microsoft.com/office/powerpoint/2010/main" val="308872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smtClean="0"/>
              <a:t>Remember the whole principal is “</a:t>
            </a:r>
            <a:r>
              <a:rPr lang="en-US" altLang="en-US" i="1" dirty="0" smtClean="0"/>
              <a:t>Develop a Budget Consistent with Approaches to Achieve Goals”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i="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i="0" dirty="0" err="1" smtClean="0"/>
              <a:t>Thos</a:t>
            </a:r>
            <a:r>
              <a:rPr lang="en-US" i="0" dirty="0" smtClean="0"/>
              <a:t> three Bullet Points are elements 8, 9 and 10.</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t>3.9 is also where you see the recommendation for a revenue manual, and a long-term capital improvement plan.    This is a big part of that 83-page document.   (or 87?)</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24</a:t>
            </a:fld>
            <a:endParaRPr lang="en-US" dirty="0"/>
          </a:p>
        </p:txBody>
      </p:sp>
    </p:spTree>
    <p:extLst>
      <p:ext uri="{BB962C8B-B14F-4D97-AF65-F5344CB8AC3E}">
        <p14:creationId xmlns:p14="http://schemas.microsoft.com/office/powerpoint/2010/main" val="287443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i="0" dirty="0" smtClean="0"/>
              <a:t>Under</a:t>
            </a:r>
            <a:r>
              <a:rPr lang="en-US" i="0" baseline="0" dirty="0" smtClean="0"/>
              <a:t> 3.8 “Budget Process” , that is where you will find things like “Budget Calendar”, Budget Guidelines, Written Instructions, Coordination, assigning responsibilities, and so on.   </a:t>
            </a:r>
            <a:br>
              <a:rPr lang="en-US" i="0" baseline="0" dirty="0" smtClean="0"/>
            </a:br>
            <a:r>
              <a:rPr lang="en-US" i="0" baseline="0" dirty="0" smtClean="0"/>
              <a:t/>
            </a:r>
            <a:br>
              <a:rPr lang="en-US" i="0" baseline="0" dirty="0" smtClean="0"/>
            </a:br>
            <a:r>
              <a:rPr lang="en-US" i="0" baseline="0" dirty="0" smtClean="0"/>
              <a:t>It is important to note that when they talk about “budget Process”, they are also talking about reviewing the budget, and modifying it before and after adoption. </a:t>
            </a:r>
            <a:br>
              <a:rPr lang="en-US" i="0" baseline="0" dirty="0" smtClean="0"/>
            </a:br>
            <a:endParaRPr lang="en-US" i="0"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i="0" baseline="0" dirty="0" smtClean="0"/>
              <a:t>The budget process should also include procedures to get stakeholder input, even though that is covered pretty well by the other categories.</a:t>
            </a:r>
            <a:endParaRPr lang="en-US" i="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25</a:t>
            </a:fld>
            <a:endParaRPr lang="en-US" dirty="0"/>
          </a:p>
        </p:txBody>
      </p:sp>
    </p:spTree>
    <p:extLst>
      <p:ext uri="{BB962C8B-B14F-4D97-AF65-F5344CB8AC3E}">
        <p14:creationId xmlns:p14="http://schemas.microsoft.com/office/powerpoint/2010/main" val="370294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#9 is important.  The NACSLB actually says that you need to be doing long-range projections,</a:t>
            </a:r>
            <a:r>
              <a:rPr lang="en-US" baseline="0" dirty="0" smtClean="0"/>
              <a:t> long-range assumptions, and long-range strategies.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t>This is not just a contingency plan.  This is intended as a way to help people understand how services are going to be sustained, and how revenues and expenditures work together.</a:t>
            </a:r>
            <a:br>
              <a:rPr lang="en-US" baseline="0" dirty="0" smtClean="0"/>
            </a:br>
            <a:endParaRPr lang="en-US"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t>So you can’t just project major revenues, you have to plan for revenue changes, proposed new programs, and even legislation changes.</a:t>
            </a:r>
            <a:br>
              <a:rPr lang="en-US" baseline="0" dirty="0" smtClean="0"/>
            </a:br>
            <a:r>
              <a:rPr lang="en-US" baseline="0" dirty="0" smtClean="0"/>
              <a:t/>
            </a:r>
            <a:br>
              <a:rPr lang="en-US" baseline="0" dirty="0" smtClean="0"/>
            </a:br>
            <a:r>
              <a:rPr lang="en-US" baseline="0" dirty="0" smtClean="0"/>
              <a:t>The NACSLB also recommends that you have a consensus forecast.  This is easy in the State of Florida, because the EDR actually uses a consensus revenue estimating procedure.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t>This is also where the NACSLB recommends that we prepare a revenue manual, a long term capital improvement plan, and that we project revenue and expenses together.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26</a:t>
            </a:fld>
            <a:endParaRPr lang="en-US" dirty="0"/>
          </a:p>
        </p:txBody>
      </p:sp>
    </p:spTree>
    <p:extLst>
      <p:ext uri="{BB962C8B-B14F-4D97-AF65-F5344CB8AC3E}">
        <p14:creationId xmlns:p14="http://schemas.microsoft.com/office/powerpoint/2010/main" val="1330073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t>3.10 is where you put the plan together into a budget.   This is where they talk about putting policies, plans and goals right in the budget document.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t>3.10 also talks about presenting the budget to decision makers, highlighting key issues and accountability.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t>The budget book should also describe operations, the form of accounting being used, and the issues that are likely to be important to the stakeholders.  This element also says that the budget book should be easy to read, and easy to understand.</a:t>
            </a:r>
            <a:endParaRPr lang="en-US" dirty="0" smtClean="0"/>
          </a:p>
        </p:txBody>
      </p:sp>
      <p:sp>
        <p:nvSpPr>
          <p:cNvPr id="4" name="Slide Number Placeholder 3"/>
          <p:cNvSpPr>
            <a:spLocks noGrp="1"/>
          </p:cNvSpPr>
          <p:nvPr>
            <p:ph type="sldNum" sz="quarter" idx="10"/>
          </p:nvPr>
        </p:nvSpPr>
        <p:spPr/>
        <p:txBody>
          <a:bodyPr/>
          <a:lstStyle/>
          <a:p>
            <a:fld id="{88BF7135-BB29-431C-8A5E-40AFF62BC40D}" type="slidenum">
              <a:rPr lang="en-US" smtClean="0"/>
              <a:t>27</a:t>
            </a:fld>
            <a:endParaRPr lang="en-US" dirty="0"/>
          </a:p>
        </p:txBody>
      </p:sp>
    </p:spTree>
    <p:extLst>
      <p:ext uri="{BB962C8B-B14F-4D97-AF65-F5344CB8AC3E}">
        <p14:creationId xmlns:p14="http://schemas.microsoft.com/office/powerpoint/2010/main" val="172487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Regular monitoring of budgetary performance provides an early warning of potential problems and gives decision makers time to consider actions.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also includes monitoring financial indicators, monitoring the progress of capital construction, and monitoring external factors that are about to affect the budget.</a:t>
            </a:r>
          </a:p>
          <a:p>
            <a:endParaRPr lang="en-US" altLang="en-US" sz="1200" b="0" i="0" u="none" strike="noStrike" kern="1200" baseline="0" dirty="0" smtClean="0">
              <a:solidFill>
                <a:schemeClr val="tx1"/>
              </a:solidFill>
              <a:latin typeface="+mn-lt"/>
              <a:ea typeface="+mn-ea"/>
              <a:cs typeface="+mn-cs"/>
            </a:endParaRPr>
          </a:p>
          <a:p>
            <a:r>
              <a:rPr lang="en-US" altLang="en-US" sz="1200" b="0" i="0" u="none" strike="noStrike" kern="1200" baseline="0" dirty="0" smtClean="0">
                <a:solidFill>
                  <a:schemeClr val="tx1"/>
                </a:solidFill>
                <a:latin typeface="+mn-lt"/>
                <a:ea typeface="+mn-ea"/>
                <a:cs typeface="+mn-cs"/>
              </a:rPr>
              <a:t>Back in 2009, when we were going into a recession, Orange County had already put a hiring freeze into place.  As a result, we survived without layoffs.</a:t>
            </a:r>
            <a:endParaRPr lang="en-US" alt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8BF7135-BB29-431C-8A5E-40AFF62BC40D}" type="slidenum">
              <a:rPr lang="en-US" smtClean="0"/>
              <a:t>28</a:t>
            </a:fld>
            <a:endParaRPr lang="en-US" dirty="0"/>
          </a:p>
        </p:txBody>
      </p:sp>
    </p:spTree>
    <p:extLst>
      <p:ext uri="{BB962C8B-B14F-4D97-AF65-F5344CB8AC3E}">
        <p14:creationId xmlns:p14="http://schemas.microsoft.com/office/powerpoint/2010/main" val="259419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 1.1, I think the NACSLB called them “concerns”.  Note that the NACSLB says “Stakeholders” and not “Community”</a:t>
            </a:r>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7</a:t>
            </a:fld>
            <a:endParaRPr lang="en-US" dirty="0"/>
          </a:p>
        </p:txBody>
      </p:sp>
    </p:spTree>
    <p:extLst>
      <p:ext uri="{BB962C8B-B14F-4D97-AF65-F5344CB8AC3E}">
        <p14:creationId xmlns:p14="http://schemas.microsoft.com/office/powerpoint/2010/main" val="3702036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practice helps complete the budget planning cycle and will feed into the goal development phase which begins the cycle.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It is desirable to minimize the number of adjustments to longer-term goals in order to maintain credibility.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Adjustment of performance measures associated with goals is another way to adjust or clarify goals without changing basic intent</a:t>
            </a:r>
          </a:p>
          <a:p>
            <a:r>
              <a:rPr lang="en-US" sz="1200" b="0" i="0" u="none" strike="noStrike" kern="1200" baseline="0" dirty="0" smtClean="0">
                <a:solidFill>
                  <a:schemeClr val="tx1"/>
                </a:solidFill>
                <a:latin typeface="+mn-lt"/>
                <a:ea typeface="+mn-ea"/>
                <a:cs typeface="+mn-cs"/>
              </a:rPr>
              <a:t>of a goal.</a:t>
            </a:r>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29</a:t>
            </a:fld>
            <a:endParaRPr lang="en-US" dirty="0"/>
          </a:p>
        </p:txBody>
      </p:sp>
    </p:spTree>
    <p:extLst>
      <p:ext uri="{BB962C8B-B14F-4D97-AF65-F5344CB8AC3E}">
        <p14:creationId xmlns:p14="http://schemas.microsoft.com/office/powerpoint/2010/main" val="1222045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OK, now we are going back to Element 4  </a:t>
            </a:r>
            <a:r>
              <a:rPr lang="en-US" baseline="0" dirty="0" smtClean="0"/>
              <a:t>“Adopt Financial Policies”</a:t>
            </a:r>
          </a:p>
          <a:p>
            <a:pPr defTabSz="924916"/>
            <a:endParaRPr lang="en-US" baseline="0" dirty="0" smtClean="0"/>
          </a:p>
          <a:p>
            <a:pPr defTabSz="924916"/>
            <a:r>
              <a:rPr lang="en-US" baseline="0" dirty="0" smtClean="0"/>
              <a:t>The order has changed because they are separating out cost of government services as a separate topic</a:t>
            </a:r>
          </a:p>
          <a:p>
            <a:pPr defTabSz="924916"/>
            <a:endParaRPr lang="en-US" baseline="0" dirty="0" smtClean="0"/>
          </a:p>
          <a:p>
            <a:pPr defTabSz="924916"/>
            <a:r>
              <a:rPr lang="en-US" baseline="0" dirty="0" smtClean="0"/>
              <a:t>If you have a cost recovery policy, and you are setting your fees to recover anything other than full cost, you need to explain why.</a:t>
            </a:r>
            <a:endParaRPr lang="en-US" dirty="0" smtClean="0"/>
          </a:p>
          <a:p>
            <a:endParaRPr lang="en-US" dirty="0" smtClean="0"/>
          </a:p>
          <a:p>
            <a:r>
              <a:rPr lang="en-US" dirty="0" smtClean="0"/>
              <a:t>It is important</a:t>
            </a:r>
            <a:r>
              <a:rPr lang="en-US" baseline="0" dirty="0" smtClean="0"/>
              <a:t> that you know these terms and know the difference.</a:t>
            </a:r>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32</a:t>
            </a:fld>
            <a:endParaRPr lang="en-US" dirty="0"/>
          </a:p>
        </p:txBody>
      </p:sp>
    </p:spTree>
    <p:extLst>
      <p:ext uri="{BB962C8B-B14F-4D97-AF65-F5344CB8AC3E}">
        <p14:creationId xmlns:p14="http://schemas.microsoft.com/office/powerpoint/2010/main" val="314070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you are talking about purchasing</a:t>
            </a:r>
            <a:r>
              <a:rPr lang="en-US" baseline="0" dirty="0" smtClean="0"/>
              <a:t> equipment, obviously, you are not using the same kind of cost evaluation that you use for fees.</a:t>
            </a:r>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33</a:t>
            </a:fld>
            <a:endParaRPr lang="en-US" dirty="0"/>
          </a:p>
        </p:txBody>
      </p:sp>
    </p:spTree>
    <p:extLst>
      <p:ext uri="{BB962C8B-B14F-4D97-AF65-F5344CB8AC3E}">
        <p14:creationId xmlns:p14="http://schemas.microsoft.com/office/powerpoint/2010/main" val="1232104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Sunk costs are anything that is already spent, or already 100% committed to be spent.  There are hundreds</a:t>
            </a:r>
            <a:r>
              <a:rPr lang="en-US" baseline="0" dirty="0" smtClean="0"/>
              <a:t> of classic examples of sunk cost problems:</a:t>
            </a:r>
            <a:endParaRPr lang="en-US" dirty="0" smtClean="0"/>
          </a:p>
          <a:p>
            <a:endParaRPr lang="en-US" dirty="0" smtClean="0"/>
          </a:p>
          <a:p>
            <a:r>
              <a:rPr lang="en-US" b="0" dirty="0" smtClean="0"/>
              <a:t>“I came all this way, so I might as well buy something”</a:t>
            </a:r>
          </a:p>
          <a:p>
            <a:endParaRPr lang="en-US" b="0" dirty="0" smtClean="0"/>
          </a:p>
          <a:p>
            <a:r>
              <a:rPr lang="en-US" b="0" dirty="0" smtClean="0"/>
              <a:t>“I need to get my money’s worth at the buffet.”</a:t>
            </a:r>
          </a:p>
          <a:p>
            <a:endParaRPr lang="en-US" dirty="0" smtClean="0"/>
          </a:p>
          <a:p>
            <a:r>
              <a:rPr lang="en-US" dirty="0" smtClean="0"/>
              <a:t>There are plenty of examples in government budgeting.  There</a:t>
            </a:r>
            <a:r>
              <a:rPr lang="en-US" baseline="0" dirty="0" smtClean="0"/>
              <a:t> was a city in Florida that spent $200,000 replacing the HVAC in an old building.  Then they found out it needed $400,000 in mold removal and other repairs.  They figured since they had already spent the $20, then they may as well spend the $400.    </a:t>
            </a:r>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34</a:t>
            </a:fld>
            <a:endParaRPr lang="en-US" dirty="0"/>
          </a:p>
        </p:txBody>
      </p:sp>
    </p:spTree>
    <p:extLst>
      <p:ext uri="{BB962C8B-B14F-4D97-AF65-F5344CB8AC3E}">
        <p14:creationId xmlns:p14="http://schemas.microsoft.com/office/powerpoint/2010/main" val="287707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way they said Element 1 was :   “</a:t>
            </a:r>
            <a:r>
              <a:rPr lang="en-US" sz="1200" b="0" i="1" u="none" strike="noStrike" kern="1200" baseline="0" dirty="0" smtClean="0">
                <a:solidFill>
                  <a:schemeClr val="tx1"/>
                </a:solidFill>
                <a:latin typeface="+mn-lt"/>
                <a:ea typeface="+mn-ea"/>
                <a:cs typeface="+mn-cs"/>
              </a:rPr>
              <a:t>Assess community needs, priorities, challenges and opportunities”</a:t>
            </a:r>
            <a:endParaRPr lang="en-US" i="1" dirty="0" smtClean="0"/>
          </a:p>
          <a:p>
            <a:endParaRPr lang="en-US" i="1" dirty="0" smtClean="0"/>
          </a:p>
          <a:p>
            <a:pPr defTabSz="924916"/>
            <a:r>
              <a:rPr lang="en-US" dirty="0" smtClean="0"/>
              <a:t>This is critical</a:t>
            </a:r>
            <a:r>
              <a:rPr lang="en-US" baseline="0" dirty="0" smtClean="0"/>
              <a:t> to a strategic plan, so you can see, in Principal 1, element 1, so FGFOA talked about strategic planning.</a:t>
            </a:r>
          </a:p>
          <a:p>
            <a:pPr defTabSz="924916"/>
            <a:endParaRPr lang="en-US" baseline="0" dirty="0" smtClean="0"/>
          </a:p>
          <a:p>
            <a:pPr defTabSz="924916"/>
            <a:r>
              <a:rPr lang="en-US" baseline="0" dirty="0" smtClean="0"/>
              <a:t>But the “Assess Community Needs” part is really about holding Public Hearings and Surveys.</a:t>
            </a:r>
          </a:p>
          <a:p>
            <a:pPr defTabSz="924916"/>
            <a:endParaRPr lang="en-US" i="0" baseline="0" dirty="0" smtClean="0"/>
          </a:p>
          <a:p>
            <a:pPr defTabSz="924916"/>
            <a:r>
              <a:rPr lang="en-US" i="0" baseline="0" dirty="0" smtClean="0"/>
              <a:t>On a side note, the NACSLB emphasizes public input quite a bit, and there are a number of cities and counties in Florida that do not.   This does not mean that the cities and counties are wrong, it just means that elected officials have responsibilities to people who are not always at the public hearings.  </a:t>
            </a:r>
            <a:br>
              <a:rPr lang="en-US" i="0" baseline="0" dirty="0" smtClean="0"/>
            </a:br>
            <a:r>
              <a:rPr lang="en-US" i="0" baseline="0" dirty="0" smtClean="0"/>
              <a:t/>
            </a:r>
            <a:br>
              <a:rPr lang="en-US" i="0" baseline="0" dirty="0" smtClean="0"/>
            </a:br>
            <a:r>
              <a:rPr lang="en-US" i="0" baseline="0" dirty="0" smtClean="0"/>
              <a:t>The example I always use here is landfills.   If you ask taxpayers how to run a landfill, many of them will reply that it should be run like a business.  But we don’t do that.  Landfills that are operated like a business don’t do recycling or methane recovery unless it saves money.  Landfills that are run like a business do the bare minimum of environmental protection, and don’t set aside enough money for closure costs.  The county landfill spends money on a lot of these things, because the county will still be around 100 years from now, and the people who operated the business landfill will be long gone.  </a:t>
            </a:r>
          </a:p>
          <a:p>
            <a:pPr defTabSz="924916"/>
            <a:endParaRPr lang="en-US" i="0" baseline="0" dirty="0" smtClean="0"/>
          </a:p>
          <a:p>
            <a:pPr defTabSz="924916"/>
            <a:r>
              <a:rPr lang="en-US" i="0" baseline="0" dirty="0" smtClean="0"/>
              <a:t>So you have to be careful about asking taxpayers what their highest priority is.  Because they will tell you to pick whichever option is cheapest.  </a:t>
            </a:r>
            <a:endParaRPr lang="en-US" i="0"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11</a:t>
            </a:fld>
            <a:endParaRPr lang="en-US" dirty="0"/>
          </a:p>
        </p:txBody>
      </p:sp>
    </p:spTree>
    <p:extLst>
      <p:ext uri="{BB962C8B-B14F-4D97-AF65-F5344CB8AC3E}">
        <p14:creationId xmlns:p14="http://schemas.microsoft.com/office/powerpoint/2010/main" val="199836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Principle 1 was : </a:t>
            </a:r>
            <a:r>
              <a:rPr lang="en-US" i="1" dirty="0" smtClean="0"/>
              <a:t>Establish Broad </a:t>
            </a:r>
            <a:r>
              <a:rPr lang="en-US" i="1" u="sng" dirty="0" smtClean="0"/>
              <a:t>Goals</a:t>
            </a:r>
            <a:r>
              <a:rPr lang="en-US" i="1" dirty="0" smtClean="0"/>
              <a:t> to Guide Government Decision Making</a:t>
            </a:r>
            <a:br>
              <a:rPr lang="en-US" i="1" dirty="0" smtClean="0"/>
            </a:br>
            <a:r>
              <a:rPr lang="en-US" i="1" dirty="0" smtClean="0"/>
              <a:t/>
            </a:r>
            <a:br>
              <a:rPr lang="en-US" i="1" dirty="0" smtClean="0"/>
            </a:br>
            <a:r>
              <a:rPr lang="en-US" i="1" dirty="0" smtClean="0"/>
              <a:t>They want you to </a:t>
            </a:r>
            <a:r>
              <a:rPr lang="en-US" sz="1200" b="0" i="0" u="none" strike="noStrike" kern="1200" baseline="0" dirty="0" smtClean="0">
                <a:solidFill>
                  <a:schemeClr val="tx1"/>
                </a:solidFill>
                <a:latin typeface="+mn-lt"/>
                <a:ea typeface="+mn-ea"/>
                <a:cs typeface="+mn-cs"/>
              </a:rPr>
              <a:t>consider local, regional, national, and global factors affecting the community, including:</a:t>
            </a:r>
          </a:p>
          <a:p>
            <a:r>
              <a:rPr lang="en-US" sz="1200" b="0" i="0" u="none" strike="noStrike" kern="1200" baseline="0" dirty="0" smtClean="0">
                <a:solidFill>
                  <a:schemeClr val="tx1"/>
                </a:solidFill>
                <a:latin typeface="+mn-lt"/>
                <a:ea typeface="+mn-ea"/>
                <a:cs typeface="+mn-cs"/>
              </a:rPr>
              <a:t>	· Economic and financial factors,</a:t>
            </a:r>
          </a:p>
          <a:p>
            <a:r>
              <a:rPr lang="en-US" sz="1200" b="0" i="0" u="none" strike="noStrike" kern="1200" baseline="0" dirty="0" smtClean="0">
                <a:solidFill>
                  <a:schemeClr val="tx1"/>
                </a:solidFill>
                <a:latin typeface="+mn-lt"/>
                <a:ea typeface="+mn-ea"/>
                <a:cs typeface="+mn-cs"/>
              </a:rPr>
              <a:t>	· Demographic trends, - Are people moving toward cities, or away.  (or like us, both toward and away, but not in between)</a:t>
            </a:r>
          </a:p>
          <a:p>
            <a:r>
              <a:rPr lang="en-US" sz="1200" b="0" i="0" u="none" strike="noStrike" kern="1200" baseline="0" dirty="0" smtClean="0">
                <a:solidFill>
                  <a:schemeClr val="tx1"/>
                </a:solidFill>
                <a:latin typeface="+mn-lt"/>
                <a:ea typeface="+mn-ea"/>
                <a:cs typeface="+mn-cs"/>
              </a:rPr>
              <a:t>	· Legal or regulatory issues, - </a:t>
            </a:r>
          </a:p>
          <a:p>
            <a:r>
              <a:rPr lang="en-US" sz="1200" b="0" i="0" u="none" strike="noStrike" kern="1200" baseline="0" dirty="0" smtClean="0">
                <a:solidFill>
                  <a:schemeClr val="tx1"/>
                </a:solidFill>
                <a:latin typeface="+mn-lt"/>
                <a:ea typeface="+mn-ea"/>
                <a:cs typeface="+mn-cs"/>
              </a:rPr>
              <a:t>	· Social and cultural trends, - </a:t>
            </a:r>
          </a:p>
          <a:p>
            <a:r>
              <a:rPr lang="en-US" sz="1200" b="0" i="0" u="none" strike="noStrike" kern="1200" baseline="0" dirty="0" smtClean="0">
                <a:solidFill>
                  <a:schemeClr val="tx1"/>
                </a:solidFill>
                <a:latin typeface="+mn-lt"/>
                <a:ea typeface="+mn-ea"/>
                <a:cs typeface="+mn-cs"/>
              </a:rPr>
              <a:t>	· Physical or environmental factors, - For example, is your city built out?  If you are on an island, for example, you might not be dealing with a lot of new developments.</a:t>
            </a:r>
          </a:p>
          <a:p>
            <a:r>
              <a:rPr lang="en-US" sz="1200" b="0" i="0" u="none" strike="noStrike" kern="1200" baseline="0" dirty="0" smtClean="0">
                <a:solidFill>
                  <a:schemeClr val="tx1"/>
                </a:solidFill>
                <a:latin typeface="+mn-lt"/>
                <a:ea typeface="+mn-ea"/>
                <a:cs typeface="+mn-cs"/>
              </a:rPr>
              <a:t>	· Intergovernmental issues, and</a:t>
            </a:r>
          </a:p>
          <a:p>
            <a:r>
              <a:rPr lang="en-US" sz="1200" b="0" i="0" u="none" strike="noStrike" kern="1200" baseline="0" dirty="0" smtClean="0">
                <a:solidFill>
                  <a:schemeClr val="tx1"/>
                </a:solidFill>
                <a:latin typeface="+mn-lt"/>
                <a:ea typeface="+mn-ea"/>
                <a:cs typeface="+mn-cs"/>
              </a:rPr>
              <a:t>	· Technological change.</a:t>
            </a:r>
            <a:endParaRPr lang="en-US" i="0" dirty="0"/>
          </a:p>
        </p:txBody>
      </p:sp>
      <p:sp>
        <p:nvSpPr>
          <p:cNvPr id="4" name="Slide Number Placeholder 3"/>
          <p:cNvSpPr>
            <a:spLocks noGrp="1"/>
          </p:cNvSpPr>
          <p:nvPr>
            <p:ph type="sldNum" sz="quarter" idx="10"/>
          </p:nvPr>
        </p:nvSpPr>
        <p:spPr/>
        <p:txBody>
          <a:bodyPr/>
          <a:lstStyle/>
          <a:p>
            <a:fld id="{88BF7135-BB29-431C-8A5E-40AFF62BC40D}" type="slidenum">
              <a:rPr lang="en-US" smtClean="0"/>
              <a:t>12</a:t>
            </a:fld>
            <a:endParaRPr lang="en-US" dirty="0"/>
          </a:p>
        </p:txBody>
      </p:sp>
    </p:spTree>
    <p:extLst>
      <p:ext uri="{BB962C8B-B14F-4D97-AF65-F5344CB8AC3E}">
        <p14:creationId xmlns:p14="http://schemas.microsoft.com/office/powerpoint/2010/main" val="85487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So now we</a:t>
            </a:r>
            <a:r>
              <a:rPr lang="en-US" i="0" baseline="0" dirty="0" smtClean="0"/>
              <a:t> see they are back to strategic planning.</a:t>
            </a:r>
          </a:p>
          <a:p>
            <a:endParaRPr lang="en-US" i="0" baseline="0" dirty="0" smtClean="0"/>
          </a:p>
          <a:p>
            <a:r>
              <a:rPr lang="en-US" i="0" baseline="0" dirty="0" smtClean="0"/>
              <a:t>You might want to read this slide again.   Put a little exclamation point on it or something.</a:t>
            </a:r>
            <a:endParaRPr lang="en-US" i="0" dirty="0"/>
          </a:p>
        </p:txBody>
      </p:sp>
      <p:sp>
        <p:nvSpPr>
          <p:cNvPr id="4" name="Slide Number Placeholder 3"/>
          <p:cNvSpPr>
            <a:spLocks noGrp="1"/>
          </p:cNvSpPr>
          <p:nvPr>
            <p:ph type="sldNum" sz="quarter" idx="10"/>
          </p:nvPr>
        </p:nvSpPr>
        <p:spPr/>
        <p:txBody>
          <a:bodyPr/>
          <a:lstStyle/>
          <a:p>
            <a:fld id="{88BF7135-BB29-431C-8A5E-40AFF62BC40D}" type="slidenum">
              <a:rPr lang="en-US" smtClean="0"/>
              <a:t>13</a:t>
            </a:fld>
            <a:endParaRPr lang="en-US" dirty="0"/>
          </a:p>
        </p:txBody>
      </p:sp>
    </p:spTree>
    <p:extLst>
      <p:ext uri="{BB962C8B-B14F-4D97-AF65-F5344CB8AC3E}">
        <p14:creationId xmlns:p14="http://schemas.microsoft.com/office/powerpoint/2010/main" val="70140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My abbreviation for the</a:t>
            </a:r>
            <a:r>
              <a:rPr lang="en-US" baseline="0" dirty="0" smtClean="0"/>
              <a:t> second principal </a:t>
            </a:r>
            <a:r>
              <a:rPr lang="en-US" dirty="0" smtClean="0"/>
              <a:t>was APCM - Adopt, Program, Consistent, Management </a:t>
            </a:r>
          </a:p>
          <a:p>
            <a:pPr defTabSz="924916"/>
            <a:r>
              <a:rPr lang="en-US" dirty="0" smtClean="0"/>
              <a:t>But</a:t>
            </a:r>
            <a:r>
              <a:rPr lang="en-US" baseline="0" dirty="0" smtClean="0"/>
              <a:t> the “A” was “Adopt Financial Policies”</a:t>
            </a:r>
            <a:br>
              <a:rPr lang="en-US" baseline="0" dirty="0" smtClean="0"/>
            </a:br>
            <a:r>
              <a:rPr lang="en-US" baseline="0" dirty="0" smtClean="0"/>
              <a:t/>
            </a:r>
            <a:br>
              <a:rPr lang="en-US" baseline="0" dirty="0" smtClean="0"/>
            </a:br>
            <a:r>
              <a:rPr lang="en-US" baseline="0" dirty="0" smtClean="0"/>
              <a:t>The policies they talk about are pretty obvious, but we are going to talk about them in a lot of detail later on.</a:t>
            </a:r>
          </a:p>
          <a:p>
            <a:r>
              <a:rPr lang="en-US" baseline="0" dirty="0" smtClean="0"/>
              <a:t>   #1   (that is 2.4.1) – “Stabilization - </a:t>
            </a:r>
            <a:r>
              <a:rPr lang="en-US" sz="1200" b="0" i="0" u="none" strike="noStrike" kern="1200" baseline="0" dirty="0" smtClean="0">
                <a:solidFill>
                  <a:schemeClr val="tx1"/>
                </a:solidFill>
                <a:latin typeface="+mn-lt"/>
                <a:ea typeface="+mn-ea"/>
                <a:cs typeface="+mn-cs"/>
              </a:rPr>
              <a:t>maintain a prudent level of financial resources to protect against reducing service levels or raising taxes and fees because of temporary revenue shortfalls or unpredicted one-time expenditures.”</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#2 (2.4.2) – “Fees - identify the manner in which fees and charges are set and the extent to which they cover the cost of the service provided.”   (In Florida, that is also the law).</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 2.4.3 – “Debt – Issuance, and debt management policies, such as maximum debt.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#2.4.4  - “Limit the use of one-time revenues.”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 2.4.5  - Balanced Operating Budget.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 2.4.6 – Revenue Diversification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 2.4.7 – Emergency procedures and fiscal emergency plan.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88BF7135-BB29-431C-8A5E-40AFF62BC40D}" type="slidenum">
              <a:rPr lang="en-US" smtClean="0"/>
              <a:t>14</a:t>
            </a:fld>
            <a:endParaRPr lang="en-US" dirty="0"/>
          </a:p>
        </p:txBody>
      </p:sp>
    </p:spTree>
    <p:extLst>
      <p:ext uri="{BB962C8B-B14F-4D97-AF65-F5344CB8AC3E}">
        <p14:creationId xmlns:p14="http://schemas.microsoft.com/office/powerpoint/2010/main" val="58823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talking about policies.  </a:t>
            </a:r>
          </a:p>
          <a:p>
            <a:endParaRPr lang="en-US" dirty="0" smtClean="0"/>
          </a:p>
          <a:p>
            <a:r>
              <a:rPr lang="en-US" dirty="0" smtClean="0"/>
              <a:t>What does your</a:t>
            </a:r>
            <a:r>
              <a:rPr lang="en-US" baseline="0" dirty="0" smtClean="0"/>
              <a:t> revenue manual do?  Does it just list the revenues, or does it explain all these topics?</a:t>
            </a:r>
          </a:p>
          <a:p>
            <a:endParaRPr lang="en-US" baseline="0" dirty="0" smtClean="0"/>
          </a:p>
          <a:p>
            <a:r>
              <a:rPr lang="en-US" baseline="0" dirty="0" smtClean="0"/>
              <a:t>If your revenue manual just shows the history of the revenue, and not the law that needs to be followed, and it doesn’t discuss how revenues are estimated, then your revenue manual is not doing its job.</a:t>
            </a:r>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16</a:t>
            </a:fld>
            <a:endParaRPr lang="en-US" dirty="0"/>
          </a:p>
        </p:txBody>
      </p:sp>
    </p:spTree>
    <p:extLst>
      <p:ext uri="{BB962C8B-B14F-4D97-AF65-F5344CB8AC3E}">
        <p14:creationId xmlns:p14="http://schemas.microsoft.com/office/powerpoint/2010/main" val="317014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only make sense.  Fund balance is not an expense, so fund balance policy is based on the Government’s internal needs for reserves.</a:t>
            </a:r>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17</a:t>
            </a:fld>
            <a:endParaRPr lang="en-US" dirty="0"/>
          </a:p>
        </p:txBody>
      </p:sp>
    </p:spTree>
    <p:extLst>
      <p:ext uri="{BB962C8B-B14F-4D97-AF65-F5344CB8AC3E}">
        <p14:creationId xmlns:p14="http://schemas.microsoft.com/office/powerpoint/2010/main" val="156583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Still on Element 4  </a:t>
            </a:r>
            <a:r>
              <a:rPr lang="en-US" baseline="0" dirty="0" smtClean="0"/>
              <a:t>“Adopt Financial Policies”</a:t>
            </a:r>
            <a:endParaRPr lang="en-US" dirty="0" smtClean="0"/>
          </a:p>
          <a:p>
            <a:endParaRPr lang="en-US" dirty="0" smtClean="0"/>
          </a:p>
          <a:p>
            <a:r>
              <a:rPr lang="en-US" dirty="0" smtClean="0"/>
              <a:t>This stuff makes sense also.  Anyone who is in</a:t>
            </a:r>
            <a:r>
              <a:rPr lang="en-US" baseline="0" dirty="0" smtClean="0"/>
              <a:t> budgeting knows that if the stabilization fund can be spent on a new courthouse, then it really isn’t a stabilization fund.</a:t>
            </a:r>
            <a:endParaRPr lang="en-US" dirty="0" smtClean="0"/>
          </a:p>
          <a:p>
            <a:endParaRPr lang="en-US" dirty="0"/>
          </a:p>
        </p:txBody>
      </p:sp>
      <p:sp>
        <p:nvSpPr>
          <p:cNvPr id="4" name="Slide Number Placeholder 3"/>
          <p:cNvSpPr>
            <a:spLocks noGrp="1"/>
          </p:cNvSpPr>
          <p:nvPr>
            <p:ph type="sldNum" sz="quarter" idx="10"/>
          </p:nvPr>
        </p:nvSpPr>
        <p:spPr/>
        <p:txBody>
          <a:bodyPr/>
          <a:lstStyle/>
          <a:p>
            <a:fld id="{88BF7135-BB29-431C-8A5E-40AFF62BC40D}" type="slidenum">
              <a:rPr lang="en-US" smtClean="0"/>
              <a:t>18</a:t>
            </a:fld>
            <a:endParaRPr lang="en-US" dirty="0"/>
          </a:p>
        </p:txBody>
      </p:sp>
    </p:spTree>
    <p:extLst>
      <p:ext uri="{BB962C8B-B14F-4D97-AF65-F5344CB8AC3E}">
        <p14:creationId xmlns:p14="http://schemas.microsoft.com/office/powerpoint/2010/main" val="486983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0.xml"/><Relationship Id="rId1" Type="http://schemas.openxmlformats.org/officeDocument/2006/relationships/tags" Target="../tags/tag17.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6DEBCE1-BBC1-2047-AD21-88C97D80C64F}" type="slidenum">
              <a:rPr lang="en-US" smtClean="0"/>
              <a:t>‹#›</a:t>
            </a:fld>
            <a:endParaRPr lang="en-US" dirty="0"/>
          </a:p>
        </p:txBody>
      </p:sp>
    </p:spTree>
    <p:custDataLst>
      <p:tags r:id="rId1"/>
    </p:custDataLst>
    <p:extLst>
      <p:ext uri="{BB962C8B-B14F-4D97-AF65-F5344CB8AC3E}">
        <p14:creationId xmlns:p14="http://schemas.microsoft.com/office/powerpoint/2010/main" val="211788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54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694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0555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1D53553-164C-452B-8D0C-EA6F41A9C4D8}" type="slidenum">
              <a:rPr lang="en-US" smtClean="0"/>
              <a:pPr/>
              <a:t>‹#›</a:t>
            </a:fld>
            <a:endParaRPr lang="en-US" dirty="0"/>
          </a:p>
        </p:txBody>
      </p:sp>
    </p:spTree>
    <p:custDataLst>
      <p:tags r:id="rId1"/>
    </p:custDataLst>
    <p:extLst>
      <p:ext uri="{BB962C8B-B14F-4D97-AF65-F5344CB8AC3E}">
        <p14:creationId xmlns:p14="http://schemas.microsoft.com/office/powerpoint/2010/main" val="706674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10400" y="6333354"/>
            <a:ext cx="2057400" cy="365125"/>
          </a:xfrm>
          <a:prstGeom prst="rect">
            <a:avLst/>
          </a:prstGeom>
        </p:spPr>
        <p:txBody>
          <a:bodyPr/>
          <a:lstStyle/>
          <a:p>
            <a:fld id="{D6DEBCE1-BBC1-2047-AD21-88C97D80C64F}" type="slidenum">
              <a:rPr lang="en-US" smtClean="0"/>
              <a:t>‹#›</a:t>
            </a:fld>
            <a:endParaRPr lang="en-US" dirty="0"/>
          </a:p>
        </p:txBody>
      </p:sp>
    </p:spTree>
    <p:custDataLst>
      <p:tags r:id="rId1"/>
    </p:custDataLst>
    <p:extLst>
      <p:ext uri="{BB962C8B-B14F-4D97-AF65-F5344CB8AC3E}">
        <p14:creationId xmlns:p14="http://schemas.microsoft.com/office/powerpoint/2010/main" val="1341582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3998" cy="6857999"/>
          </a:xfrm>
          <a:prstGeom prst="rect">
            <a:avLst/>
          </a:prstGeom>
          <a:blipFill>
            <a:blip r:embed="rId3" cstate="print"/>
            <a:stretch>
              <a:fillRect/>
            </a:stretch>
          </a:blipFill>
        </p:spPr>
        <p:txBody>
          <a:bodyPr wrap="square" lIns="0" tIns="0" rIns="0" bIns="0" rtlCol="0"/>
          <a:lstStyle/>
          <a:p>
            <a:endParaRPr sz="1747" dirty="0"/>
          </a:p>
        </p:txBody>
      </p:sp>
      <p:sp>
        <p:nvSpPr>
          <p:cNvPr id="17" name="bk object 17"/>
          <p:cNvSpPr/>
          <p:nvPr/>
        </p:nvSpPr>
        <p:spPr>
          <a:xfrm>
            <a:off x="582168" y="1176529"/>
            <a:ext cx="7996427" cy="112775"/>
          </a:xfrm>
          <a:prstGeom prst="rect">
            <a:avLst/>
          </a:prstGeom>
          <a:blipFill>
            <a:blip r:embed="rId4" cstate="print"/>
            <a:stretch>
              <a:fillRect/>
            </a:stretch>
          </a:blipFill>
        </p:spPr>
        <p:txBody>
          <a:bodyPr wrap="square" lIns="0" tIns="0" rIns="0" bIns="0" rtlCol="0"/>
          <a:lstStyle/>
          <a:p>
            <a:endParaRPr sz="1747" dirty="0"/>
          </a:p>
        </p:txBody>
      </p:sp>
      <p:sp>
        <p:nvSpPr>
          <p:cNvPr id="18" name="bk object 18"/>
          <p:cNvSpPr/>
          <p:nvPr/>
        </p:nvSpPr>
        <p:spPr>
          <a:xfrm>
            <a:off x="608076" y="1205483"/>
            <a:ext cx="7886700" cy="0"/>
          </a:xfrm>
          <a:custGeom>
            <a:avLst/>
            <a:gdLst/>
            <a:ahLst/>
            <a:cxnLst/>
            <a:rect l="l" t="t" r="r" b="b"/>
            <a:pathLst>
              <a:path w="7886700">
                <a:moveTo>
                  <a:pt x="0" y="0"/>
                </a:moveTo>
                <a:lnTo>
                  <a:pt x="7886700" y="0"/>
                </a:lnTo>
              </a:path>
            </a:pathLst>
          </a:custGeom>
          <a:ln w="6096">
            <a:solidFill>
              <a:srgbClr val="837F7F"/>
            </a:solidFill>
          </a:ln>
        </p:spPr>
        <p:txBody>
          <a:bodyPr wrap="square" lIns="0" tIns="0" rIns="0" bIns="0" rtlCol="0"/>
          <a:lstStyle/>
          <a:p>
            <a:endParaRPr sz="1747" dirty="0"/>
          </a:p>
        </p:txBody>
      </p:sp>
      <p:sp>
        <p:nvSpPr>
          <p:cNvPr id="2" name="Holder 2"/>
          <p:cNvSpPr>
            <a:spLocks noGrp="1"/>
          </p:cNvSpPr>
          <p:nvPr>
            <p:ph type="title"/>
          </p:nvPr>
        </p:nvSpPr>
        <p:spPr/>
        <p:txBody>
          <a:bodyPr lIns="0" tIns="0" rIns="0" bIns="0"/>
          <a:lstStyle>
            <a:lvl1pPr>
              <a:defRPr sz="3009" b="1" i="0">
                <a:solidFill>
                  <a:schemeClr val="tx1"/>
                </a:solidFill>
                <a:latin typeface="Tahoma"/>
                <a:cs typeface="Tahoma"/>
              </a:defRPr>
            </a:lvl1pPr>
          </a:lstStyle>
          <a:p>
            <a:endParaRPr/>
          </a:p>
        </p:txBody>
      </p:sp>
      <p:sp>
        <p:nvSpPr>
          <p:cNvPr id="3" name="Holder 3"/>
          <p:cNvSpPr>
            <a:spLocks noGrp="1"/>
          </p:cNvSpPr>
          <p:nvPr>
            <p:ph sz="half" idx="2"/>
          </p:nvPr>
        </p:nvSpPr>
        <p:spPr>
          <a:xfrm>
            <a:off x="457200" y="1577340"/>
            <a:ext cx="3977640" cy="37640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7640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defRPr sz="971" b="0" i="0">
                <a:solidFill>
                  <a:schemeClr val="tx1"/>
                </a:solidFill>
                <a:latin typeface="Tahoma"/>
                <a:cs typeface="Tahoma"/>
              </a:defRPr>
            </a:lvl1pPr>
          </a:lstStyle>
          <a:p>
            <a:pPr marL="24654">
              <a:spcBef>
                <a:spcPts val="93"/>
              </a:spcBef>
            </a:pPr>
            <a:fld id="{81D60167-4931-47E6-BA6A-407CBD079E47}" type="slidenum">
              <a:rPr lang="en-US" spc="-5" smtClean="0"/>
              <a:pPr marL="24654">
                <a:spcBef>
                  <a:spcPts val="93"/>
                </a:spcBef>
              </a:pPr>
              <a:t>‹#›</a:t>
            </a:fld>
            <a:endParaRPr lang="en-US" spc="-5" dirty="0"/>
          </a:p>
        </p:txBody>
      </p:sp>
    </p:spTree>
    <p:custDataLst>
      <p:tags r:id="rId1"/>
    </p:custDataLst>
    <p:extLst>
      <p:ext uri="{BB962C8B-B14F-4D97-AF65-F5344CB8AC3E}">
        <p14:creationId xmlns:p14="http://schemas.microsoft.com/office/powerpoint/2010/main" val="3633655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71" b="0" i="0">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defRPr sz="1165" b="0" i="0">
                <a:solidFill>
                  <a:srgbClr val="888888"/>
                </a:solidFill>
                <a:latin typeface="Calibri"/>
                <a:cs typeface="Calibri"/>
              </a:defRPr>
            </a:lvl1pPr>
          </a:lstStyle>
          <a:p>
            <a:pPr marL="24654">
              <a:lnSpc>
                <a:spcPts val="1204"/>
              </a:lnSpc>
            </a:pPr>
            <a:fld id="{81D60167-4931-47E6-BA6A-407CBD079E47}" type="slidenum">
              <a:rPr lang="en-US" smtClean="0"/>
              <a:pPr marL="24654">
                <a:lnSpc>
                  <a:spcPts val="1204"/>
                </a:lnSpc>
              </a:pPr>
              <a:t>‹#›</a:t>
            </a:fld>
            <a:endParaRPr lang="en-US" dirty="0"/>
          </a:p>
        </p:txBody>
      </p:sp>
    </p:spTree>
    <p:custDataLst>
      <p:tags r:id="rId1"/>
    </p:custDataLst>
    <p:extLst>
      <p:ext uri="{BB962C8B-B14F-4D97-AF65-F5344CB8AC3E}">
        <p14:creationId xmlns:p14="http://schemas.microsoft.com/office/powerpoint/2010/main" val="4056266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732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125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68694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1D53553-164C-452B-8D0C-EA6F41A9C4D8}" type="slidenum">
              <a:rPr lang="en-US" smtClean="0"/>
              <a:pPr/>
              <a:t>‹#›</a:t>
            </a:fld>
            <a:endParaRPr lang="en-US" dirty="0"/>
          </a:p>
        </p:txBody>
      </p:sp>
    </p:spTree>
    <p:custDataLst>
      <p:tags r:id="rId1"/>
    </p:custDataLst>
    <p:extLst>
      <p:ext uri="{BB962C8B-B14F-4D97-AF65-F5344CB8AC3E}">
        <p14:creationId xmlns:p14="http://schemas.microsoft.com/office/powerpoint/2010/main" val="257377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10400" y="6333353"/>
            <a:ext cx="2057400" cy="365125"/>
          </a:xfrm>
          <a:prstGeom prst="rect">
            <a:avLst/>
          </a:prstGeom>
        </p:spPr>
        <p:txBody>
          <a:bodyPr/>
          <a:lstStyle/>
          <a:p>
            <a:fld id="{D6DEBCE1-BBC1-2047-AD21-88C97D80C64F}" type="slidenum">
              <a:rPr lang="en-US" smtClean="0"/>
              <a:t>‹#›</a:t>
            </a:fld>
            <a:endParaRPr lang="en-US" dirty="0"/>
          </a:p>
        </p:txBody>
      </p:sp>
    </p:spTree>
    <p:custDataLst>
      <p:tags r:id="rId1"/>
    </p:custDataLst>
    <p:extLst>
      <p:ext uri="{BB962C8B-B14F-4D97-AF65-F5344CB8AC3E}">
        <p14:creationId xmlns:p14="http://schemas.microsoft.com/office/powerpoint/2010/main" val="54900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8" cy="6857999"/>
          </a:xfrm>
          <a:prstGeom prst="rect">
            <a:avLst/>
          </a:prstGeom>
          <a:blipFill>
            <a:blip r:embed="rId3" cstate="print"/>
            <a:stretch>
              <a:fillRect/>
            </a:stretch>
          </a:blipFill>
        </p:spPr>
        <p:txBody>
          <a:bodyPr wrap="square" lIns="0" tIns="0" rIns="0" bIns="0" rtlCol="0"/>
          <a:lstStyle/>
          <a:p>
            <a:endParaRPr dirty="0"/>
          </a:p>
        </p:txBody>
      </p:sp>
      <p:sp>
        <p:nvSpPr>
          <p:cNvPr id="17" name="bk object 17"/>
          <p:cNvSpPr/>
          <p:nvPr/>
        </p:nvSpPr>
        <p:spPr>
          <a:xfrm>
            <a:off x="582168" y="1176528"/>
            <a:ext cx="7996427" cy="112775"/>
          </a:xfrm>
          <a:prstGeom prst="rect">
            <a:avLst/>
          </a:prstGeom>
          <a:blipFill>
            <a:blip r:embed="rId4" cstate="print"/>
            <a:stretch>
              <a:fillRect/>
            </a:stretch>
          </a:blipFill>
        </p:spPr>
        <p:txBody>
          <a:bodyPr wrap="square" lIns="0" tIns="0" rIns="0" bIns="0" rtlCol="0"/>
          <a:lstStyle/>
          <a:p>
            <a:endParaRPr dirty="0"/>
          </a:p>
        </p:txBody>
      </p:sp>
      <p:sp>
        <p:nvSpPr>
          <p:cNvPr id="18" name="bk object 18"/>
          <p:cNvSpPr/>
          <p:nvPr/>
        </p:nvSpPr>
        <p:spPr>
          <a:xfrm>
            <a:off x="608076" y="1205483"/>
            <a:ext cx="7886700" cy="0"/>
          </a:xfrm>
          <a:custGeom>
            <a:avLst/>
            <a:gdLst/>
            <a:ahLst/>
            <a:cxnLst/>
            <a:rect l="l" t="t" r="r" b="b"/>
            <a:pathLst>
              <a:path w="7886700">
                <a:moveTo>
                  <a:pt x="0" y="0"/>
                </a:moveTo>
                <a:lnTo>
                  <a:pt x="7886700" y="0"/>
                </a:lnTo>
              </a:path>
            </a:pathLst>
          </a:custGeom>
          <a:ln w="6096">
            <a:solidFill>
              <a:srgbClr val="837F7F"/>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100" b="1" i="0">
                <a:solidFill>
                  <a:schemeClr val="tx1"/>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defRPr sz="1000" b="0" i="0">
                <a:solidFill>
                  <a:schemeClr val="tx1"/>
                </a:solidFill>
                <a:latin typeface="Tahoma"/>
                <a:cs typeface="Tahoma"/>
              </a:defRPr>
            </a:lvl1pPr>
          </a:lstStyle>
          <a:p>
            <a:pPr marL="25400">
              <a:lnSpc>
                <a:spcPct val="100000"/>
              </a:lnSpc>
              <a:spcBef>
                <a:spcPts val="95"/>
              </a:spcBef>
            </a:pPr>
            <a:fld id="{81D60167-4931-47E6-BA6A-407CBD079E47}" type="slidenum">
              <a:rPr spc="-5" dirty="0"/>
              <a:t>‹#›</a:t>
            </a:fld>
            <a:endParaRPr spc="-5" dirty="0"/>
          </a:p>
        </p:txBody>
      </p:sp>
    </p:spTree>
    <p:custDataLst>
      <p:tags r:id="rId1"/>
    </p:custDataLst>
    <p:extLst>
      <p:ext uri="{BB962C8B-B14F-4D97-AF65-F5344CB8AC3E}">
        <p14:creationId xmlns:p14="http://schemas.microsoft.com/office/powerpoint/2010/main" val="37627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ustDataLst>
      <p:tags r:id="rId1"/>
    </p:custDataLst>
    <p:extLst>
      <p:ext uri="{BB962C8B-B14F-4D97-AF65-F5344CB8AC3E}">
        <p14:creationId xmlns:p14="http://schemas.microsoft.com/office/powerpoint/2010/main" val="386694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1D53553-164C-452B-8D0C-EA6F41A9C4D8}" type="slidenum">
              <a:rPr lang="en-US" smtClean="0"/>
              <a:pPr/>
              <a:t>‹#›</a:t>
            </a:fld>
            <a:endParaRPr lang="en-US" dirty="0"/>
          </a:p>
        </p:txBody>
      </p:sp>
    </p:spTree>
    <p:custDataLst>
      <p:tags r:id="rId1"/>
    </p:custDataLst>
    <p:extLst>
      <p:ext uri="{BB962C8B-B14F-4D97-AF65-F5344CB8AC3E}">
        <p14:creationId xmlns:p14="http://schemas.microsoft.com/office/powerpoint/2010/main" val="84389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41280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14.xml"/><Relationship Id="rId5" Type="http://schemas.openxmlformats.org/officeDocument/2006/relationships/theme" Target="../theme/theme10.xml"/><Relationship Id="rId4"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6.xml"/><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2185600" y="3693210"/>
            <a:ext cx="6464129" cy="895265"/>
          </a:xfrm>
          <a:prstGeom prst="rect">
            <a:avLst/>
          </a:prstGeom>
        </p:spPr>
        <p:txBody>
          <a:bodyPr vert="horz" lIns="91440" tIns="45720" rIns="91440" bIns="45720" rtlCol="0" anchor="ctr">
            <a:normAutofit/>
          </a:bodyPr>
          <a:lstStyle/>
          <a:p>
            <a:r>
              <a:rPr lang="en-US" dirty="0"/>
              <a:t>Presentation title</a:t>
            </a:r>
          </a:p>
        </p:txBody>
      </p:sp>
      <p:sp>
        <p:nvSpPr>
          <p:cNvPr id="10" name="Text Placeholder 9"/>
          <p:cNvSpPr>
            <a:spLocks noGrp="1"/>
          </p:cNvSpPr>
          <p:nvPr>
            <p:ph type="body" idx="1"/>
          </p:nvPr>
        </p:nvSpPr>
        <p:spPr>
          <a:xfrm>
            <a:off x="2498639" y="4675917"/>
            <a:ext cx="7493858" cy="505683"/>
          </a:xfrm>
          <a:prstGeom prst="rect">
            <a:avLst/>
          </a:prstGeom>
        </p:spPr>
        <p:txBody>
          <a:bodyPr vert="horz" lIns="91440" tIns="45720" rIns="91440" bIns="45720" rtlCol="0">
            <a:normAutofit/>
          </a:bodyPr>
          <a:lstStyle/>
          <a:p>
            <a:pPr lvl="0"/>
            <a:r>
              <a:rPr lang="en-US" dirty="0"/>
              <a:t>Presenter name </a:t>
            </a:r>
          </a:p>
        </p:txBody>
      </p:sp>
    </p:spTree>
    <p:custDataLst>
      <p:tags r:id="rId3"/>
    </p:custDataLst>
    <p:extLst>
      <p:ext uri="{BB962C8B-B14F-4D97-AF65-F5344CB8AC3E}">
        <p14:creationId xmlns:p14="http://schemas.microsoft.com/office/powerpoint/2010/main" val="2987393437"/>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9158" y="365126"/>
            <a:ext cx="6829168" cy="598702"/>
          </a:xfrm>
          <a:prstGeom prst="rect">
            <a:avLst/>
          </a:prstGeom>
        </p:spPr>
        <p:txBody>
          <a:bodyPr vert="horz" lIns="91440" tIns="45720" rIns="91440" bIns="45720" rtlCol="0" anchor="ctr">
            <a:noAutofit/>
          </a:bodyPr>
          <a:lstStyle/>
          <a:p>
            <a:r>
              <a:rPr lang="en-US" dirty="0"/>
              <a:t>Click to edit Master title style</a:t>
            </a:r>
          </a:p>
        </p:txBody>
      </p:sp>
      <p:sp>
        <p:nvSpPr>
          <p:cNvPr id="6" name="Slide Number Placeholder 5"/>
          <p:cNvSpPr>
            <a:spLocks noGrp="1"/>
          </p:cNvSpPr>
          <p:nvPr>
            <p:ph type="sldNum" sz="quarter" idx="4"/>
          </p:nvPr>
        </p:nvSpPr>
        <p:spPr>
          <a:xfrm>
            <a:off x="7010401" y="6346571"/>
            <a:ext cx="2090351" cy="286607"/>
          </a:xfrm>
          <a:prstGeom prst="rect">
            <a:avLst/>
          </a:prstGeom>
        </p:spPr>
        <p:txBody>
          <a:bodyPr vert="horz" lIns="91440" tIns="45720" rIns="91440" bIns="45720" rtlCol="0" anchor="ctr"/>
          <a:lstStyle>
            <a:lvl1pPr algn="r">
              <a:defRPr sz="1359" b="1">
                <a:solidFill>
                  <a:schemeClr val="bg1"/>
                </a:solidFill>
              </a:defRPr>
            </a:lvl1pPr>
          </a:lstStyle>
          <a:p>
            <a:fld id="{F1D53553-164C-452B-8D0C-EA6F41A9C4D8}" type="slidenum">
              <a:rPr lang="en-US" smtClean="0"/>
              <a:pPr/>
              <a:t>‹#›</a:t>
            </a:fld>
            <a:endParaRPr lang="en-US" dirty="0"/>
          </a:p>
        </p:txBody>
      </p:sp>
      <p:sp>
        <p:nvSpPr>
          <p:cNvPr id="7" name="TextBox 6"/>
          <p:cNvSpPr txBox="1"/>
          <p:nvPr userDrawn="1"/>
        </p:nvSpPr>
        <p:spPr>
          <a:xfrm>
            <a:off x="856735" y="6369567"/>
            <a:ext cx="3262184" cy="301493"/>
          </a:xfrm>
          <a:prstGeom prst="rect">
            <a:avLst/>
          </a:prstGeom>
          <a:noFill/>
        </p:spPr>
        <p:txBody>
          <a:bodyPr wrap="square" rtlCol="0">
            <a:spAutoFit/>
          </a:bodyPr>
          <a:lstStyle/>
          <a:p>
            <a:r>
              <a:rPr lang="en-US" sz="1359" b="1" dirty="0">
                <a:solidFill>
                  <a:schemeClr val="bg1"/>
                </a:solidFill>
              </a:rPr>
              <a:t>Municipal Budgeting </a:t>
            </a:r>
          </a:p>
        </p:txBody>
      </p:sp>
    </p:spTree>
    <p:custDataLst>
      <p:tags r:id="rId6"/>
    </p:custDataLst>
    <p:extLst>
      <p:ext uri="{BB962C8B-B14F-4D97-AF65-F5344CB8AC3E}">
        <p14:creationId xmlns:p14="http://schemas.microsoft.com/office/powerpoint/2010/main" val="326918615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l" defTabSz="887553" rtl="0" eaLnBrk="1" latinLnBrk="0" hangingPunct="1">
        <a:lnSpc>
          <a:spcPct val="90000"/>
        </a:lnSpc>
        <a:spcBef>
          <a:spcPct val="0"/>
        </a:spcBef>
        <a:buNone/>
        <a:defRPr sz="3883" b="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889" y="3874447"/>
            <a:ext cx="7886700" cy="1325563"/>
          </a:xfrm>
          <a:prstGeom prst="rect">
            <a:avLst/>
          </a:prstGeom>
        </p:spPr>
        <p:txBody>
          <a:bodyPr vert="horz" lIns="91440" tIns="45720" rIns="91440" bIns="45720" rtlCol="0" anchor="ctr">
            <a:normAutofit/>
          </a:bodyPr>
          <a:lstStyle/>
          <a:p>
            <a:r>
              <a:rPr lang="en-US" dirty="0"/>
              <a:t>Header </a:t>
            </a:r>
          </a:p>
        </p:txBody>
      </p:sp>
    </p:spTree>
    <p:extLst>
      <p:ext uri="{BB962C8B-B14F-4D97-AF65-F5344CB8AC3E}">
        <p14:creationId xmlns:p14="http://schemas.microsoft.com/office/powerpoint/2010/main" val="496641698"/>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861494" rtl="0" eaLnBrk="1" latinLnBrk="0" hangingPunct="1">
        <a:lnSpc>
          <a:spcPct val="90000"/>
        </a:lnSpc>
        <a:spcBef>
          <a:spcPct val="0"/>
        </a:spcBef>
        <a:buNone/>
        <a:defRPr sz="4146" b="1" kern="1200">
          <a:solidFill>
            <a:schemeClr val="bg1"/>
          </a:solidFill>
          <a:latin typeface="+mj-lt"/>
          <a:ea typeface="+mj-ea"/>
          <a:cs typeface="+mj-cs"/>
        </a:defRPr>
      </a:lvl1pPr>
    </p:titleStyle>
    <p:bodyStyle>
      <a:lvl1pPr marL="215374" indent="-215374" algn="l" defTabSz="861494" rtl="0" eaLnBrk="1" latinLnBrk="0" hangingPunct="1">
        <a:lnSpc>
          <a:spcPct val="90000"/>
        </a:lnSpc>
        <a:spcBef>
          <a:spcPts val="942"/>
        </a:spcBef>
        <a:buFont typeface="Arial" panose="020B0604020202020204" pitchFamily="34" charset="0"/>
        <a:buChar char="•"/>
        <a:defRPr sz="2638" kern="1200">
          <a:solidFill>
            <a:schemeClr val="tx1"/>
          </a:solidFill>
          <a:latin typeface="+mn-lt"/>
          <a:ea typeface="+mn-ea"/>
          <a:cs typeface="+mn-cs"/>
        </a:defRPr>
      </a:lvl1pPr>
      <a:lvl2pPr marL="646122" indent="-215374" algn="l" defTabSz="861494" rtl="0" eaLnBrk="1" latinLnBrk="0" hangingPunct="1">
        <a:lnSpc>
          <a:spcPct val="90000"/>
        </a:lnSpc>
        <a:spcBef>
          <a:spcPts val="470"/>
        </a:spcBef>
        <a:buFont typeface="Arial" panose="020B0604020202020204" pitchFamily="34" charset="0"/>
        <a:buChar char="•"/>
        <a:defRPr sz="2262" kern="1200">
          <a:solidFill>
            <a:schemeClr val="tx1"/>
          </a:solidFill>
          <a:latin typeface="+mn-lt"/>
          <a:ea typeface="+mn-ea"/>
          <a:cs typeface="+mn-cs"/>
        </a:defRPr>
      </a:lvl2pPr>
      <a:lvl3pPr marL="1076869" indent="-215374" algn="l" defTabSz="861494" rtl="0" eaLnBrk="1" latinLnBrk="0" hangingPunct="1">
        <a:lnSpc>
          <a:spcPct val="90000"/>
        </a:lnSpc>
        <a:spcBef>
          <a:spcPts val="470"/>
        </a:spcBef>
        <a:buFont typeface="Arial" panose="020B0604020202020204" pitchFamily="34" charset="0"/>
        <a:buChar char="•"/>
        <a:defRPr sz="1884" kern="1200">
          <a:solidFill>
            <a:schemeClr val="tx1"/>
          </a:solidFill>
          <a:latin typeface="+mn-lt"/>
          <a:ea typeface="+mn-ea"/>
          <a:cs typeface="+mn-cs"/>
        </a:defRPr>
      </a:lvl3pPr>
      <a:lvl4pPr marL="1507616" indent="-215374" algn="l" defTabSz="861494"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4pPr>
      <a:lvl5pPr marL="1938364" indent="-215374" algn="l" defTabSz="861494"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5pPr>
      <a:lvl6pPr marL="2369110" indent="-215374" algn="l" defTabSz="861494"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6pPr>
      <a:lvl7pPr marL="2799858" indent="-215374" algn="l" defTabSz="861494"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7pPr>
      <a:lvl8pPr marL="3230606" indent="-215374" algn="l" defTabSz="861494"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8pPr>
      <a:lvl9pPr marL="3661352" indent="-215374" algn="l" defTabSz="861494" rtl="0" eaLnBrk="1" latinLnBrk="0" hangingPunct="1">
        <a:lnSpc>
          <a:spcPct val="90000"/>
        </a:lnSpc>
        <a:spcBef>
          <a:spcPts val="470"/>
        </a:spcBef>
        <a:buFont typeface="Arial" panose="020B0604020202020204" pitchFamily="34" charset="0"/>
        <a:buChar char="•"/>
        <a:defRPr sz="1696" kern="1200">
          <a:solidFill>
            <a:schemeClr val="tx1"/>
          </a:solidFill>
          <a:latin typeface="+mn-lt"/>
          <a:ea typeface="+mn-ea"/>
          <a:cs typeface="+mn-cs"/>
        </a:defRPr>
      </a:lvl9pPr>
    </p:bodyStyle>
    <p:otherStyle>
      <a:defPPr>
        <a:defRPr lang="en-US"/>
      </a:defPPr>
      <a:lvl1pPr marL="0" algn="l" defTabSz="861494" rtl="0" eaLnBrk="1" latinLnBrk="0" hangingPunct="1">
        <a:defRPr sz="1696" kern="1200">
          <a:solidFill>
            <a:schemeClr val="tx1"/>
          </a:solidFill>
          <a:latin typeface="+mn-lt"/>
          <a:ea typeface="+mn-ea"/>
          <a:cs typeface="+mn-cs"/>
        </a:defRPr>
      </a:lvl1pPr>
      <a:lvl2pPr marL="430748" algn="l" defTabSz="861494" rtl="0" eaLnBrk="1" latinLnBrk="0" hangingPunct="1">
        <a:defRPr sz="1696" kern="1200">
          <a:solidFill>
            <a:schemeClr val="tx1"/>
          </a:solidFill>
          <a:latin typeface="+mn-lt"/>
          <a:ea typeface="+mn-ea"/>
          <a:cs typeface="+mn-cs"/>
        </a:defRPr>
      </a:lvl2pPr>
      <a:lvl3pPr marL="861494" algn="l" defTabSz="861494" rtl="0" eaLnBrk="1" latinLnBrk="0" hangingPunct="1">
        <a:defRPr sz="1696" kern="1200">
          <a:solidFill>
            <a:schemeClr val="tx1"/>
          </a:solidFill>
          <a:latin typeface="+mn-lt"/>
          <a:ea typeface="+mn-ea"/>
          <a:cs typeface="+mn-cs"/>
        </a:defRPr>
      </a:lvl3pPr>
      <a:lvl4pPr marL="1292242" algn="l" defTabSz="861494" rtl="0" eaLnBrk="1" latinLnBrk="0" hangingPunct="1">
        <a:defRPr sz="1696" kern="1200">
          <a:solidFill>
            <a:schemeClr val="tx1"/>
          </a:solidFill>
          <a:latin typeface="+mn-lt"/>
          <a:ea typeface="+mn-ea"/>
          <a:cs typeface="+mn-cs"/>
        </a:defRPr>
      </a:lvl4pPr>
      <a:lvl5pPr marL="1722989" algn="l" defTabSz="861494" rtl="0" eaLnBrk="1" latinLnBrk="0" hangingPunct="1">
        <a:defRPr sz="1696" kern="1200">
          <a:solidFill>
            <a:schemeClr val="tx1"/>
          </a:solidFill>
          <a:latin typeface="+mn-lt"/>
          <a:ea typeface="+mn-ea"/>
          <a:cs typeface="+mn-cs"/>
        </a:defRPr>
      </a:lvl5pPr>
      <a:lvl6pPr marL="2153736" algn="l" defTabSz="861494" rtl="0" eaLnBrk="1" latinLnBrk="0" hangingPunct="1">
        <a:defRPr sz="1696" kern="1200">
          <a:solidFill>
            <a:schemeClr val="tx1"/>
          </a:solidFill>
          <a:latin typeface="+mn-lt"/>
          <a:ea typeface="+mn-ea"/>
          <a:cs typeface="+mn-cs"/>
        </a:defRPr>
      </a:lvl6pPr>
      <a:lvl7pPr marL="2584484" algn="l" defTabSz="861494" rtl="0" eaLnBrk="1" latinLnBrk="0" hangingPunct="1">
        <a:defRPr sz="1696" kern="1200">
          <a:solidFill>
            <a:schemeClr val="tx1"/>
          </a:solidFill>
          <a:latin typeface="+mn-lt"/>
          <a:ea typeface="+mn-ea"/>
          <a:cs typeface="+mn-cs"/>
        </a:defRPr>
      </a:lvl7pPr>
      <a:lvl8pPr marL="3015231" algn="l" defTabSz="861494" rtl="0" eaLnBrk="1" latinLnBrk="0" hangingPunct="1">
        <a:defRPr sz="1696" kern="1200">
          <a:solidFill>
            <a:schemeClr val="tx1"/>
          </a:solidFill>
          <a:latin typeface="+mn-lt"/>
          <a:ea typeface="+mn-ea"/>
          <a:cs typeface="+mn-cs"/>
        </a:defRPr>
      </a:lvl8pPr>
      <a:lvl9pPr marL="3445978" algn="l" defTabSz="861494" rtl="0" eaLnBrk="1" latinLnBrk="0" hangingPunct="1">
        <a:defRPr sz="169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889" y="3874445"/>
            <a:ext cx="7886700" cy="1325563"/>
          </a:xfrm>
          <a:prstGeom prst="rect">
            <a:avLst/>
          </a:prstGeom>
        </p:spPr>
        <p:txBody>
          <a:bodyPr vert="horz" lIns="91440" tIns="45720" rIns="91440" bIns="45720" rtlCol="0" anchor="ctr">
            <a:normAutofit/>
          </a:bodyPr>
          <a:lstStyle/>
          <a:p>
            <a:r>
              <a:rPr lang="en-US" dirty="0"/>
              <a:t>Header </a:t>
            </a:r>
          </a:p>
        </p:txBody>
      </p:sp>
    </p:spTree>
    <p:custDataLst>
      <p:tags r:id="rId3"/>
    </p:custDataLst>
    <p:extLst>
      <p:ext uri="{BB962C8B-B14F-4D97-AF65-F5344CB8AC3E}">
        <p14:creationId xmlns:p14="http://schemas.microsoft.com/office/powerpoint/2010/main" val="2658576264"/>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889" y="3874445"/>
            <a:ext cx="7886700" cy="1325563"/>
          </a:xfrm>
          <a:prstGeom prst="rect">
            <a:avLst/>
          </a:prstGeom>
        </p:spPr>
        <p:txBody>
          <a:bodyPr vert="horz" lIns="91440" tIns="45720" rIns="91440" bIns="45720" rtlCol="0" anchor="ctr">
            <a:normAutofit/>
          </a:bodyPr>
          <a:lstStyle/>
          <a:p>
            <a:r>
              <a:rPr lang="en-US" dirty="0"/>
              <a:t>Header </a:t>
            </a:r>
          </a:p>
        </p:txBody>
      </p:sp>
    </p:spTree>
    <p:extLst>
      <p:ext uri="{BB962C8B-B14F-4D97-AF65-F5344CB8AC3E}">
        <p14:creationId xmlns:p14="http://schemas.microsoft.com/office/powerpoint/2010/main" val="3323779412"/>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9157" y="365126"/>
            <a:ext cx="6829168" cy="598702"/>
          </a:xfrm>
          <a:prstGeom prst="rect">
            <a:avLst/>
          </a:prstGeom>
        </p:spPr>
        <p:txBody>
          <a:bodyPr vert="horz" lIns="91440" tIns="45720" rIns="91440" bIns="45720" rtlCol="0" anchor="ctr">
            <a:noAutofit/>
          </a:bodyPr>
          <a:lstStyle/>
          <a:p>
            <a:r>
              <a:rPr lang="en-US" dirty="0"/>
              <a:t>Click to edit Master title style</a:t>
            </a:r>
          </a:p>
        </p:txBody>
      </p:sp>
      <p:sp>
        <p:nvSpPr>
          <p:cNvPr id="6" name="Slide Number Placeholder 5"/>
          <p:cNvSpPr>
            <a:spLocks noGrp="1"/>
          </p:cNvSpPr>
          <p:nvPr>
            <p:ph type="sldNum" sz="quarter" idx="4"/>
          </p:nvPr>
        </p:nvSpPr>
        <p:spPr>
          <a:xfrm>
            <a:off x="7010400" y="6346570"/>
            <a:ext cx="2090351" cy="286607"/>
          </a:xfrm>
          <a:prstGeom prst="rect">
            <a:avLst/>
          </a:prstGeom>
        </p:spPr>
        <p:txBody>
          <a:bodyPr vert="horz" lIns="91440" tIns="45720" rIns="91440" bIns="45720" rtlCol="0" anchor="ctr"/>
          <a:lstStyle>
            <a:lvl1pPr algn="r">
              <a:defRPr sz="1400" b="1">
                <a:solidFill>
                  <a:schemeClr val="bg1"/>
                </a:solidFill>
              </a:defRPr>
            </a:lvl1pPr>
          </a:lstStyle>
          <a:p>
            <a:fld id="{F1D53553-164C-452B-8D0C-EA6F41A9C4D8}" type="slidenum">
              <a:rPr lang="en-US" smtClean="0"/>
              <a:pPr/>
              <a:t>‹#›</a:t>
            </a:fld>
            <a:endParaRPr lang="en-US" dirty="0"/>
          </a:p>
        </p:txBody>
      </p:sp>
      <p:sp>
        <p:nvSpPr>
          <p:cNvPr id="7" name="TextBox 6"/>
          <p:cNvSpPr txBox="1"/>
          <p:nvPr userDrawn="1"/>
        </p:nvSpPr>
        <p:spPr>
          <a:xfrm>
            <a:off x="856735" y="6369566"/>
            <a:ext cx="3262184" cy="307777"/>
          </a:xfrm>
          <a:prstGeom prst="rect">
            <a:avLst/>
          </a:prstGeom>
          <a:noFill/>
        </p:spPr>
        <p:txBody>
          <a:bodyPr wrap="square" rtlCol="0">
            <a:spAutoFit/>
          </a:bodyPr>
          <a:lstStyle/>
          <a:p>
            <a:r>
              <a:rPr lang="en-US" sz="1400" b="1" dirty="0">
                <a:solidFill>
                  <a:schemeClr val="bg1"/>
                </a:solidFill>
              </a:rPr>
              <a:t>Municipal Budgeting </a:t>
            </a:r>
          </a:p>
        </p:txBody>
      </p:sp>
    </p:spTree>
    <p:custDataLst>
      <p:tags r:id="rId6"/>
    </p:custDataLst>
    <p:extLst>
      <p:ext uri="{BB962C8B-B14F-4D97-AF65-F5344CB8AC3E}">
        <p14:creationId xmlns:p14="http://schemas.microsoft.com/office/powerpoint/2010/main" val="4078417803"/>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98" r:id="rId3"/>
    <p:sldLayoutId id="2147483700" r:id="rId4"/>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20697" y="6369566"/>
            <a:ext cx="2090351" cy="286607"/>
          </a:xfrm>
          <a:prstGeom prst="rect">
            <a:avLst/>
          </a:prstGeom>
        </p:spPr>
        <p:txBody>
          <a:bodyPr vert="horz" lIns="91440" tIns="45720" rIns="91440" bIns="45720" rtlCol="0" anchor="ctr"/>
          <a:lstStyle>
            <a:lvl1pPr algn="r">
              <a:defRPr sz="1400" b="1">
                <a:solidFill>
                  <a:schemeClr val="bg1"/>
                </a:solidFill>
              </a:defRPr>
            </a:lvl1pPr>
          </a:lstStyle>
          <a:p>
            <a:fld id="{F1D53553-164C-452B-8D0C-EA6F41A9C4D8}" type="slidenum">
              <a:rPr lang="en-US" smtClean="0"/>
              <a:pPr/>
              <a:t>‹#›</a:t>
            </a:fld>
            <a:endParaRPr lang="en-US" dirty="0"/>
          </a:p>
        </p:txBody>
      </p:sp>
      <p:sp>
        <p:nvSpPr>
          <p:cNvPr id="8" name="TextBox 7"/>
          <p:cNvSpPr txBox="1"/>
          <p:nvPr userDrawn="1"/>
        </p:nvSpPr>
        <p:spPr>
          <a:xfrm>
            <a:off x="856735" y="6369566"/>
            <a:ext cx="3262184" cy="307777"/>
          </a:xfrm>
          <a:prstGeom prst="rect">
            <a:avLst/>
          </a:prstGeom>
          <a:noFill/>
        </p:spPr>
        <p:txBody>
          <a:bodyPr wrap="square" rtlCol="0">
            <a:spAutoFit/>
          </a:bodyPr>
          <a:lstStyle/>
          <a:p>
            <a:r>
              <a:rPr lang="en-US" sz="1400" b="1" dirty="0">
                <a:solidFill>
                  <a:schemeClr val="bg1"/>
                </a:solidFill>
              </a:rPr>
              <a:t>Municipal</a:t>
            </a:r>
            <a:r>
              <a:rPr lang="en-US" sz="1400" b="1" baseline="0" dirty="0">
                <a:solidFill>
                  <a:schemeClr val="bg1"/>
                </a:solidFill>
              </a:rPr>
              <a:t> Budgeting</a:t>
            </a:r>
            <a:endParaRPr lang="en-US" sz="1400" b="1" dirty="0">
              <a:solidFill>
                <a:schemeClr val="bg1"/>
              </a:solidFill>
            </a:endParaRPr>
          </a:p>
        </p:txBody>
      </p:sp>
    </p:spTree>
    <p:custDataLst>
      <p:tags r:id="rId3"/>
    </p:custDataLst>
    <p:extLst>
      <p:ext uri="{BB962C8B-B14F-4D97-AF65-F5344CB8AC3E}">
        <p14:creationId xmlns:p14="http://schemas.microsoft.com/office/powerpoint/2010/main" val="1677848629"/>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3"/>
    </p:custDataLst>
    <p:extLst>
      <p:ext uri="{BB962C8B-B14F-4D97-AF65-F5344CB8AC3E}">
        <p14:creationId xmlns:p14="http://schemas.microsoft.com/office/powerpoint/2010/main" val="3253082548"/>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889" y="3874445"/>
            <a:ext cx="7886700" cy="1325563"/>
          </a:xfrm>
          <a:prstGeom prst="rect">
            <a:avLst/>
          </a:prstGeom>
        </p:spPr>
        <p:txBody>
          <a:bodyPr vert="horz" lIns="91440" tIns="45720" rIns="91440" bIns="45720" rtlCol="0" anchor="ctr">
            <a:normAutofit/>
          </a:bodyPr>
          <a:lstStyle/>
          <a:p>
            <a:r>
              <a:rPr lang="en-US" dirty="0"/>
              <a:t>Header </a:t>
            </a:r>
          </a:p>
        </p:txBody>
      </p:sp>
    </p:spTree>
    <p:extLst>
      <p:ext uri="{BB962C8B-B14F-4D97-AF65-F5344CB8AC3E}">
        <p14:creationId xmlns:p14="http://schemas.microsoft.com/office/powerpoint/2010/main" val="2790344113"/>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889" y="3874446"/>
            <a:ext cx="7886700" cy="1325563"/>
          </a:xfrm>
          <a:prstGeom prst="rect">
            <a:avLst/>
          </a:prstGeom>
        </p:spPr>
        <p:txBody>
          <a:bodyPr vert="horz" lIns="91440" tIns="45720" rIns="91440" bIns="45720" rtlCol="0" anchor="ctr">
            <a:normAutofit/>
          </a:bodyPr>
          <a:lstStyle/>
          <a:p>
            <a:r>
              <a:rPr lang="en-US" dirty="0"/>
              <a:t>Header </a:t>
            </a:r>
          </a:p>
        </p:txBody>
      </p:sp>
    </p:spTree>
    <p:extLst>
      <p:ext uri="{BB962C8B-B14F-4D97-AF65-F5344CB8AC3E}">
        <p14:creationId xmlns:p14="http://schemas.microsoft.com/office/powerpoint/2010/main" val="3703393896"/>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887553" rtl="0" eaLnBrk="1" latinLnBrk="0" hangingPunct="1">
        <a:lnSpc>
          <a:spcPct val="90000"/>
        </a:lnSpc>
        <a:spcBef>
          <a:spcPct val="0"/>
        </a:spcBef>
        <a:buNone/>
        <a:defRPr sz="4271" b="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889" y="3874446"/>
            <a:ext cx="7886700" cy="1325563"/>
          </a:xfrm>
          <a:prstGeom prst="rect">
            <a:avLst/>
          </a:prstGeom>
        </p:spPr>
        <p:txBody>
          <a:bodyPr vert="horz" lIns="91440" tIns="45720" rIns="91440" bIns="45720" rtlCol="0" anchor="ctr">
            <a:normAutofit/>
          </a:bodyPr>
          <a:lstStyle/>
          <a:p>
            <a:r>
              <a:rPr lang="en-US" dirty="0"/>
              <a:t>Header </a:t>
            </a:r>
          </a:p>
        </p:txBody>
      </p:sp>
    </p:spTree>
    <p:extLst>
      <p:ext uri="{BB962C8B-B14F-4D97-AF65-F5344CB8AC3E}">
        <p14:creationId xmlns:p14="http://schemas.microsoft.com/office/powerpoint/2010/main" val="2487447929"/>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887553" rtl="0" eaLnBrk="1" latinLnBrk="0" hangingPunct="1">
        <a:lnSpc>
          <a:spcPct val="90000"/>
        </a:lnSpc>
        <a:spcBef>
          <a:spcPct val="0"/>
        </a:spcBef>
        <a:buNone/>
        <a:defRPr sz="4271" b="1" kern="1200">
          <a:solidFill>
            <a:schemeClr val="bg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14.xml"/><Relationship Id="rId1" Type="http://schemas.openxmlformats.org/officeDocument/2006/relationships/tags" Target="../tags/tag2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slideLayout" Target="../slideLayouts/slideLayout5.xml"/><Relationship Id="rId1" Type="http://schemas.openxmlformats.org/officeDocument/2006/relationships/tags" Target="../tags/tag118.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10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slideLayout" Target="../slideLayouts/slideLayout5.xml"/><Relationship Id="rId1" Type="http://schemas.openxmlformats.org/officeDocument/2006/relationships/tags" Target="../tags/tag119.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10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slideLayout" Target="../slideLayouts/slideLayout5.xml"/><Relationship Id="rId1" Type="http://schemas.openxmlformats.org/officeDocument/2006/relationships/tags" Target="../tags/tag120.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10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121.xml"/></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12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123.xml"/></Relationships>
</file>

<file path=ppt/slides/_rels/slide10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slideLayout" Target="../slideLayouts/slideLayout5.xml"/><Relationship Id="rId1" Type="http://schemas.openxmlformats.org/officeDocument/2006/relationships/tags" Target="../tags/tag124.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10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125.xml"/></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126.xml"/></Relationships>
</file>

<file path=ppt/slides/_rels/slide10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slideLayout" Target="../slideLayouts/slideLayout5.xml"/><Relationship Id="rId1" Type="http://schemas.openxmlformats.org/officeDocument/2006/relationships/tags" Target="../tags/tag127.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xml"/><Relationship Id="rId7" Type="http://schemas.openxmlformats.org/officeDocument/2006/relationships/diagramColors" Target="../diagrams/colors8.xml"/><Relationship Id="rId2" Type="http://schemas.openxmlformats.org/officeDocument/2006/relationships/slideLayout" Target="../slideLayouts/slideLayout14.xml"/><Relationship Id="rId1" Type="http://schemas.openxmlformats.org/officeDocument/2006/relationships/tags" Target="../tags/tag2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0.png"/></Relationships>
</file>

<file path=ppt/slides/_rels/slide1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slideLayout" Target="../slideLayouts/slideLayout5.xml"/><Relationship Id="rId1" Type="http://schemas.openxmlformats.org/officeDocument/2006/relationships/tags" Target="../tags/tag128.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29.xml"/></Relationships>
</file>

<file path=ppt/slides/_rels/slide1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slideLayout" Target="../slideLayouts/slideLayout5.xml"/><Relationship Id="rId1" Type="http://schemas.openxmlformats.org/officeDocument/2006/relationships/tags" Target="../tags/tag130.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1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slideLayout" Target="../slideLayouts/slideLayout5.xml"/><Relationship Id="rId1" Type="http://schemas.openxmlformats.org/officeDocument/2006/relationships/tags" Target="../tags/tag131.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1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5.xml"/><Relationship Id="rId1" Type="http://schemas.openxmlformats.org/officeDocument/2006/relationships/tags" Target="../tags/tag132.xml"/></Relationships>
</file>

<file path=ppt/slides/_rels/slide1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133.xml"/></Relationships>
</file>

<file path=ppt/slides/_rels/slide1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slideLayout" Target="../slideLayouts/slideLayout5.xml"/><Relationship Id="rId1" Type="http://schemas.openxmlformats.org/officeDocument/2006/relationships/tags" Target="../tags/tag134.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1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slideLayout" Target="../slideLayouts/slideLayout5.xml"/><Relationship Id="rId1" Type="http://schemas.openxmlformats.org/officeDocument/2006/relationships/tags" Target="../tags/tag135.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1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slideLayout" Target="../slideLayouts/slideLayout5.xml"/><Relationship Id="rId1" Type="http://schemas.openxmlformats.org/officeDocument/2006/relationships/tags" Target="../tags/tag136.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1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2.xml"/><Relationship Id="rId7" Type="http://schemas.microsoft.com/office/2007/relationships/diagramDrawing" Target="../diagrams/drawing72.xml"/><Relationship Id="rId2" Type="http://schemas.openxmlformats.org/officeDocument/2006/relationships/slideLayout" Target="../slideLayouts/slideLayout5.xml"/><Relationship Id="rId1" Type="http://schemas.openxmlformats.org/officeDocument/2006/relationships/tags" Target="../tags/tag137.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4.xml"/><Relationship Id="rId7" Type="http://schemas.openxmlformats.org/officeDocument/2006/relationships/diagramColors" Target="../diagrams/colors9.xml"/><Relationship Id="rId2" Type="http://schemas.openxmlformats.org/officeDocument/2006/relationships/slideLayout" Target="../slideLayouts/slideLayout14.xml"/><Relationship Id="rId1" Type="http://schemas.openxmlformats.org/officeDocument/2006/relationships/tags" Target="../tags/tag3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0.png"/></Relationships>
</file>

<file path=ppt/slides/_rels/slide1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slideLayout" Target="../slideLayouts/slideLayout5.xml"/><Relationship Id="rId1" Type="http://schemas.openxmlformats.org/officeDocument/2006/relationships/tags" Target="../tags/tag138.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1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tags" Target="../tags/tag139.xml"/></Relationships>
</file>

<file path=ppt/slides/_rels/slide1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5.xml"/><Relationship Id="rId1" Type="http://schemas.openxmlformats.org/officeDocument/2006/relationships/tags" Target="../tags/tag140.xml"/></Relationships>
</file>

<file path=ppt/slides/_rels/slide1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5.xml"/><Relationship Id="rId1" Type="http://schemas.openxmlformats.org/officeDocument/2006/relationships/tags" Target="../tags/tag141.xml"/></Relationships>
</file>

<file path=ppt/slides/_rels/slide1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slideLayout" Target="../slideLayouts/slideLayout5.xml"/><Relationship Id="rId1" Type="http://schemas.openxmlformats.org/officeDocument/2006/relationships/tags" Target="../tags/tag142.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1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5.xml"/><Relationship Id="rId7" Type="http://schemas.microsoft.com/office/2007/relationships/diagramDrawing" Target="../diagrams/drawing75.xml"/><Relationship Id="rId2" Type="http://schemas.openxmlformats.org/officeDocument/2006/relationships/slideLayout" Target="../slideLayouts/slideLayout5.xml"/><Relationship Id="rId1" Type="http://schemas.openxmlformats.org/officeDocument/2006/relationships/tags" Target="../tags/tag143.xml"/><Relationship Id="rId6" Type="http://schemas.openxmlformats.org/officeDocument/2006/relationships/diagramColors" Target="../diagrams/colors75.xml"/><Relationship Id="rId5" Type="http://schemas.openxmlformats.org/officeDocument/2006/relationships/diagramQuickStyle" Target="../diagrams/quickStyle75.xml"/><Relationship Id="rId4" Type="http://schemas.openxmlformats.org/officeDocument/2006/relationships/diagramLayout" Target="../diagrams/layout7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4.xml"/></Relationships>
</file>

<file path=ppt/slides/_rels/slide1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5.xml"/><Relationship Id="rId1" Type="http://schemas.openxmlformats.org/officeDocument/2006/relationships/tags" Target="../tags/tag145.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6.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7.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5.xml"/><Relationship Id="rId7" Type="http://schemas.openxmlformats.org/officeDocument/2006/relationships/diagramColors" Target="../diagrams/colors10.xml"/><Relationship Id="rId2" Type="http://schemas.openxmlformats.org/officeDocument/2006/relationships/slideLayout" Target="../slideLayouts/slideLayout14.xml"/><Relationship Id="rId1" Type="http://schemas.openxmlformats.org/officeDocument/2006/relationships/tags" Target="../tags/tag3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10.png"/></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8.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76.xml"/><Relationship Id="rId7" Type="http://schemas.microsoft.com/office/2007/relationships/diagramDrawing" Target="../diagrams/drawing76.xml"/><Relationship Id="rId2" Type="http://schemas.openxmlformats.org/officeDocument/2006/relationships/slideLayout" Target="../slideLayouts/slideLayout5.xml"/><Relationship Id="rId1" Type="http://schemas.openxmlformats.org/officeDocument/2006/relationships/tags" Target="../tags/tag149.xml"/><Relationship Id="rId6" Type="http://schemas.openxmlformats.org/officeDocument/2006/relationships/diagramColors" Target="../diagrams/colors76.xml"/><Relationship Id="rId5" Type="http://schemas.openxmlformats.org/officeDocument/2006/relationships/diagramQuickStyle" Target="../diagrams/quickStyle76.xml"/><Relationship Id="rId4" Type="http://schemas.openxmlformats.org/officeDocument/2006/relationships/diagramLayout" Target="../diagrams/layout76.xml"/></Relationships>
</file>

<file path=ppt/slides/_rels/slide1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150.xml"/></Relationships>
</file>

<file path=ppt/slides/_rels/slide1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slideLayout" Target="../slideLayouts/slideLayout5.xml"/><Relationship Id="rId1" Type="http://schemas.openxmlformats.org/officeDocument/2006/relationships/tags" Target="../tags/tag151.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152.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slideLayout" Target="../slideLayouts/slideLayout5.xml"/><Relationship Id="rId1" Type="http://schemas.openxmlformats.org/officeDocument/2006/relationships/tags" Target="../tags/tag153.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1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79.xml"/><Relationship Id="rId7" Type="http://schemas.microsoft.com/office/2007/relationships/diagramDrawing" Target="../diagrams/drawing79.xml"/><Relationship Id="rId2" Type="http://schemas.openxmlformats.org/officeDocument/2006/relationships/slideLayout" Target="../slideLayouts/slideLayout5.xml"/><Relationship Id="rId1" Type="http://schemas.openxmlformats.org/officeDocument/2006/relationships/tags" Target="../tags/tag154.xml"/><Relationship Id="rId6" Type="http://schemas.openxmlformats.org/officeDocument/2006/relationships/diagramColors" Target="../diagrams/colors79.xml"/><Relationship Id="rId5" Type="http://schemas.openxmlformats.org/officeDocument/2006/relationships/diagramQuickStyle" Target="../diagrams/quickStyle79.xml"/><Relationship Id="rId4" Type="http://schemas.openxmlformats.org/officeDocument/2006/relationships/diagramLayout" Target="../diagrams/layout79.xml"/></Relationships>
</file>

<file path=ppt/slides/_rels/slide13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slideLayout" Target="../slideLayouts/slideLayout5.xml"/><Relationship Id="rId1" Type="http://schemas.openxmlformats.org/officeDocument/2006/relationships/tags" Target="../tags/tag155.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1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1.xml"/><Relationship Id="rId7" Type="http://schemas.microsoft.com/office/2007/relationships/diagramDrawing" Target="../diagrams/drawing81.xml"/><Relationship Id="rId2" Type="http://schemas.openxmlformats.org/officeDocument/2006/relationships/slideLayout" Target="../slideLayouts/slideLayout5.xml"/><Relationship Id="rId1" Type="http://schemas.openxmlformats.org/officeDocument/2006/relationships/tags" Target="../tags/tag156.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13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2.xml"/><Relationship Id="rId7" Type="http://schemas.microsoft.com/office/2007/relationships/diagramDrawing" Target="../diagrams/drawing82.xml"/><Relationship Id="rId2" Type="http://schemas.openxmlformats.org/officeDocument/2006/relationships/slideLayout" Target="../slideLayouts/slideLayout5.xml"/><Relationship Id="rId1" Type="http://schemas.openxmlformats.org/officeDocument/2006/relationships/tags" Target="../tags/tag157.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6.xml"/><Relationship Id="rId7" Type="http://schemas.openxmlformats.org/officeDocument/2006/relationships/diagramColors" Target="../diagrams/colors11.xml"/><Relationship Id="rId2" Type="http://schemas.openxmlformats.org/officeDocument/2006/relationships/slideLayout" Target="../slideLayouts/slideLayout14.xml"/><Relationship Id="rId1" Type="http://schemas.openxmlformats.org/officeDocument/2006/relationships/tags" Target="../tags/tag3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1.png"/></Relationships>
</file>

<file path=ppt/slides/_rels/slide1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slideLayout" Target="../slideLayouts/slideLayout5.xml"/><Relationship Id="rId1" Type="http://schemas.openxmlformats.org/officeDocument/2006/relationships/tags" Target="../tags/tag158.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 Id="rId9" Type="http://schemas.openxmlformats.org/officeDocument/2006/relationships/image" Target="../media/image49.png"/></Relationships>
</file>

<file path=ppt/slides/_rels/slide1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4.xml"/><Relationship Id="rId7" Type="http://schemas.microsoft.com/office/2007/relationships/diagramDrawing" Target="../diagrams/drawing84.xml"/><Relationship Id="rId2" Type="http://schemas.openxmlformats.org/officeDocument/2006/relationships/slideLayout" Target="../slideLayouts/slideLayout5.xml"/><Relationship Id="rId1" Type="http://schemas.openxmlformats.org/officeDocument/2006/relationships/tags" Target="../tags/tag159.xml"/><Relationship Id="rId6" Type="http://schemas.openxmlformats.org/officeDocument/2006/relationships/diagramColors" Target="../diagrams/colors84.xml"/><Relationship Id="rId5" Type="http://schemas.openxmlformats.org/officeDocument/2006/relationships/diagramQuickStyle" Target="../diagrams/quickStyle84.xml"/><Relationship Id="rId4" Type="http://schemas.openxmlformats.org/officeDocument/2006/relationships/diagramLayout" Target="../diagrams/layout84.xml"/></Relationships>
</file>

<file path=ppt/slides/_rels/slide1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slideLayout" Target="../slideLayouts/slideLayout5.xml"/><Relationship Id="rId1" Type="http://schemas.openxmlformats.org/officeDocument/2006/relationships/tags" Target="../tags/tag160.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1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161.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2.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3.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4.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5.xml"/><Relationship Id="rId1" Type="http://schemas.openxmlformats.org/officeDocument/2006/relationships/themeOverride" Target="../theme/themeOverride41.xml"/><Relationship Id="rId6" Type="http://schemas.openxmlformats.org/officeDocument/2006/relationships/hyperlink" Target="http://www.leg.state.fl.us/" TargetMode="External"/><Relationship Id="rId5" Type="http://schemas.openxmlformats.org/officeDocument/2006/relationships/image" Target="../media/image50.png"/><Relationship Id="rId4" Type="http://schemas.openxmlformats.org/officeDocument/2006/relationships/image" Target="../media/image4.png"/></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6.xml"/><Relationship Id="rId1" Type="http://schemas.openxmlformats.org/officeDocument/2006/relationships/themeOverride" Target="../theme/themeOverride42.xml"/><Relationship Id="rId5" Type="http://schemas.openxmlformats.org/officeDocument/2006/relationships/image" Target="../media/image51.png"/><Relationship Id="rId4" Type="http://schemas.openxmlformats.org/officeDocument/2006/relationships/image" Target="../media/image4.png"/></Relationships>
</file>

<file path=ppt/slides/_rels/slide14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7.xml"/><Relationship Id="rId1" Type="http://schemas.openxmlformats.org/officeDocument/2006/relationships/themeOverride" Target="../theme/themeOverride43.xml"/><Relationship Id="rId5" Type="http://schemas.openxmlformats.org/officeDocument/2006/relationships/image" Target="../media/image5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8.xml"/><Relationship Id="rId1" Type="http://schemas.openxmlformats.org/officeDocument/2006/relationships/themeOverride" Target="../theme/themeOverride44.xml"/><Relationship Id="rId6" Type="http://schemas.openxmlformats.org/officeDocument/2006/relationships/image" Target="../media/image51.png"/><Relationship Id="rId5" Type="http://schemas.openxmlformats.org/officeDocument/2006/relationships/hyperlink" Target="https://www.gfoa.org/" TargetMode="External"/><Relationship Id="rId4" Type="http://schemas.openxmlformats.org/officeDocument/2006/relationships/image" Target="../media/image4.png"/></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3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8.xml"/><Relationship Id="rId7" Type="http://schemas.openxmlformats.org/officeDocument/2006/relationships/diagramColors" Target="../diagrams/colors12.xml"/><Relationship Id="rId2" Type="http://schemas.openxmlformats.org/officeDocument/2006/relationships/slideLayout" Target="../slideLayouts/slideLayout14.xml"/><Relationship Id="rId1" Type="http://schemas.openxmlformats.org/officeDocument/2006/relationships/tags" Target="../tags/tag3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36.xml"/><Relationship Id="rId5" Type="http://schemas.openxmlformats.org/officeDocument/2006/relationships/image" Target="../media/image1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3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38.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2.xml"/><Relationship Id="rId7" Type="http://schemas.openxmlformats.org/officeDocument/2006/relationships/diagramColors" Target="../diagrams/colors13.xml"/><Relationship Id="rId2" Type="http://schemas.openxmlformats.org/officeDocument/2006/relationships/slideLayout" Target="../slideLayouts/slideLayout14.xml"/><Relationship Id="rId1" Type="http://schemas.openxmlformats.org/officeDocument/2006/relationships/tags" Target="../tags/tag39.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3.xml"/><Relationship Id="rId7" Type="http://schemas.openxmlformats.org/officeDocument/2006/relationships/diagramColors" Target="../diagrams/colors14.xml"/><Relationship Id="rId2" Type="http://schemas.openxmlformats.org/officeDocument/2006/relationships/slideLayout" Target="../slideLayouts/slideLayout14.xml"/><Relationship Id="rId1" Type="http://schemas.openxmlformats.org/officeDocument/2006/relationships/tags" Target="../tags/tag40.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4.xml"/><Relationship Id="rId7" Type="http://schemas.openxmlformats.org/officeDocument/2006/relationships/diagramColors" Target="../diagrams/colors15.xml"/><Relationship Id="rId2" Type="http://schemas.openxmlformats.org/officeDocument/2006/relationships/slideLayout" Target="../slideLayouts/slideLayout14.xml"/><Relationship Id="rId1" Type="http://schemas.openxmlformats.org/officeDocument/2006/relationships/tags" Target="../tags/tag4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5.xml"/><Relationship Id="rId7" Type="http://schemas.openxmlformats.org/officeDocument/2006/relationships/diagramColors" Target="../diagrams/colors16.xml"/><Relationship Id="rId2" Type="http://schemas.openxmlformats.org/officeDocument/2006/relationships/slideLayout" Target="../slideLayouts/slideLayout14.xml"/><Relationship Id="rId1" Type="http://schemas.openxmlformats.org/officeDocument/2006/relationships/tags" Target="../tags/tag4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6.xml"/><Relationship Id="rId7" Type="http://schemas.openxmlformats.org/officeDocument/2006/relationships/diagramColors" Target="../diagrams/colors17.xml"/><Relationship Id="rId2" Type="http://schemas.openxmlformats.org/officeDocument/2006/relationships/slideLayout" Target="../slideLayouts/slideLayout14.xml"/><Relationship Id="rId1" Type="http://schemas.openxmlformats.org/officeDocument/2006/relationships/tags" Target="../tags/tag4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7.xml"/><Relationship Id="rId7" Type="http://schemas.openxmlformats.org/officeDocument/2006/relationships/diagramColors" Target="../diagrams/colors18.xml"/><Relationship Id="rId2" Type="http://schemas.openxmlformats.org/officeDocument/2006/relationships/slideLayout" Target="../slideLayouts/slideLayout14.xml"/><Relationship Id="rId1" Type="http://schemas.openxmlformats.org/officeDocument/2006/relationships/tags" Target="../tags/tag44.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8.xml"/><Relationship Id="rId7" Type="http://schemas.openxmlformats.org/officeDocument/2006/relationships/diagramColors" Target="../diagrams/colors19.xml"/><Relationship Id="rId2" Type="http://schemas.openxmlformats.org/officeDocument/2006/relationships/slideLayout" Target="../slideLayouts/slideLayout14.xml"/><Relationship Id="rId1" Type="http://schemas.openxmlformats.org/officeDocument/2006/relationships/tags" Target="../tags/tag45.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19.xml"/><Relationship Id="rId7" Type="http://schemas.openxmlformats.org/officeDocument/2006/relationships/diagramColors" Target="../diagrams/colors20.xml"/><Relationship Id="rId2" Type="http://schemas.openxmlformats.org/officeDocument/2006/relationships/slideLayout" Target="../slideLayouts/slideLayout14.xml"/><Relationship Id="rId1" Type="http://schemas.openxmlformats.org/officeDocument/2006/relationships/tags" Target="../tags/tag46.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9.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20.xml"/><Relationship Id="rId7" Type="http://schemas.openxmlformats.org/officeDocument/2006/relationships/diagramColors" Target="../diagrams/colors21.xml"/><Relationship Id="rId2" Type="http://schemas.openxmlformats.org/officeDocument/2006/relationships/slideLayout" Target="../slideLayouts/slideLayout14.xml"/><Relationship Id="rId1" Type="http://schemas.openxmlformats.org/officeDocument/2006/relationships/tags" Target="../tags/tag47.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3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21.xml"/><Relationship Id="rId7" Type="http://schemas.openxmlformats.org/officeDocument/2006/relationships/diagramColors" Target="../diagrams/colors22.xml"/><Relationship Id="rId2" Type="http://schemas.openxmlformats.org/officeDocument/2006/relationships/slideLayout" Target="../slideLayouts/slideLayout14.xml"/><Relationship Id="rId1" Type="http://schemas.openxmlformats.org/officeDocument/2006/relationships/tags" Target="../tags/tag50.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51.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23.xml"/><Relationship Id="rId7" Type="http://schemas.openxmlformats.org/officeDocument/2006/relationships/diagramColors" Target="../diagrams/colors23.xml"/><Relationship Id="rId2" Type="http://schemas.openxmlformats.org/officeDocument/2006/relationships/slideLayout" Target="../slideLayouts/slideLayout14.xml"/><Relationship Id="rId1" Type="http://schemas.openxmlformats.org/officeDocument/2006/relationships/tags" Target="../tags/tag5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slideLayout" Target="../slideLayouts/slideLayout14.xml"/><Relationship Id="rId7" Type="http://schemas.openxmlformats.org/officeDocument/2006/relationships/diagramQuickStyle" Target="../diagrams/quickStyle24.xml"/><Relationship Id="rId2" Type="http://schemas.openxmlformats.org/officeDocument/2006/relationships/tags" Target="../tags/tag54.xml"/><Relationship Id="rId1" Type="http://schemas.openxmlformats.org/officeDocument/2006/relationships/themeOverride" Target="../theme/themeOverride2.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4.png"/><Relationship Id="rId9" Type="http://schemas.microsoft.com/office/2007/relationships/diagramDrawing" Target="../diagrams/drawing24.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slideLayout" Target="../slideLayouts/slideLayout14.xml"/><Relationship Id="rId1" Type="http://schemas.openxmlformats.org/officeDocument/2006/relationships/tags" Target="../tags/tag55.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slideLayout" Target="../slideLayouts/slideLayout14.xml"/><Relationship Id="rId7" Type="http://schemas.openxmlformats.org/officeDocument/2006/relationships/diagramQuickStyle" Target="../diagrams/quickStyle27.xml"/><Relationship Id="rId2" Type="http://schemas.openxmlformats.org/officeDocument/2006/relationships/tags" Target="../tags/tag56.xml"/><Relationship Id="rId1" Type="http://schemas.openxmlformats.org/officeDocument/2006/relationships/themeOverride" Target="../theme/themeOverride3.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4.png"/><Relationship Id="rId9" Type="http://schemas.microsoft.com/office/2007/relationships/diagramDrawing" Target="../diagrams/drawing2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7.xml"/><Relationship Id="rId1" Type="http://schemas.openxmlformats.org/officeDocument/2006/relationships/themeOverride" Target="../theme/themeOverride4.xml"/><Relationship Id="rId5" Type="http://schemas.openxmlformats.org/officeDocument/2006/relationships/image" Target="../media/image1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4.xml"/><Relationship Id="rId7" Type="http://schemas.openxmlformats.org/officeDocument/2006/relationships/diagramQuickStyle" Target="../diagrams/quickStyle2.xml"/><Relationship Id="rId2" Type="http://schemas.openxmlformats.org/officeDocument/2006/relationships/tags" Target="../tags/tag22.xml"/><Relationship Id="rId1" Type="http://schemas.openxmlformats.org/officeDocument/2006/relationships/themeOverride" Target="../theme/themeOverride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8.xml"/><Relationship Id="rId13" Type="http://schemas.openxmlformats.org/officeDocument/2006/relationships/diagramColors" Target="../diagrams/colors29.xml"/><Relationship Id="rId3" Type="http://schemas.openxmlformats.org/officeDocument/2006/relationships/slideLayout" Target="../slideLayouts/slideLayout14.xml"/><Relationship Id="rId7" Type="http://schemas.openxmlformats.org/officeDocument/2006/relationships/diagramQuickStyle" Target="../diagrams/quickStyle28.xml"/><Relationship Id="rId12" Type="http://schemas.openxmlformats.org/officeDocument/2006/relationships/diagramQuickStyle" Target="../diagrams/quickStyle29.xml"/><Relationship Id="rId2" Type="http://schemas.openxmlformats.org/officeDocument/2006/relationships/tags" Target="../tags/tag58.xml"/><Relationship Id="rId1" Type="http://schemas.openxmlformats.org/officeDocument/2006/relationships/themeOverride" Target="../theme/themeOverride5.xml"/><Relationship Id="rId6" Type="http://schemas.openxmlformats.org/officeDocument/2006/relationships/diagramLayout" Target="../diagrams/layout28.xml"/><Relationship Id="rId11" Type="http://schemas.openxmlformats.org/officeDocument/2006/relationships/diagramLayout" Target="../diagrams/layout29.xml"/><Relationship Id="rId5" Type="http://schemas.openxmlformats.org/officeDocument/2006/relationships/diagramData" Target="../diagrams/data28.xml"/><Relationship Id="rId15" Type="http://schemas.openxmlformats.org/officeDocument/2006/relationships/image" Target="../media/image18.png"/><Relationship Id="rId10" Type="http://schemas.openxmlformats.org/officeDocument/2006/relationships/diagramData" Target="../diagrams/data29.xml"/><Relationship Id="rId4" Type="http://schemas.openxmlformats.org/officeDocument/2006/relationships/image" Target="../media/image4.png"/><Relationship Id="rId9" Type="http://schemas.microsoft.com/office/2007/relationships/diagramDrawing" Target="../diagrams/drawing28.xml"/><Relationship Id="rId14" Type="http://schemas.microsoft.com/office/2007/relationships/diagramDrawing" Target="../diagrams/drawing2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9.xml"/><Relationship Id="rId1" Type="http://schemas.openxmlformats.org/officeDocument/2006/relationships/themeOverride" Target="../theme/themeOverride6.xml"/><Relationship Id="rId5" Type="http://schemas.openxmlformats.org/officeDocument/2006/relationships/image" Target="../media/image17.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0.xml"/><Relationship Id="rId1" Type="http://schemas.openxmlformats.org/officeDocument/2006/relationships/themeOverride" Target="../theme/themeOverride7.xml"/><Relationship Id="rId5" Type="http://schemas.openxmlformats.org/officeDocument/2006/relationships/image" Target="../media/image18.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slideLayout" Target="../slideLayouts/slideLayout14.xml"/><Relationship Id="rId7" Type="http://schemas.openxmlformats.org/officeDocument/2006/relationships/diagramQuickStyle" Target="../diagrams/quickStyle30.xml"/><Relationship Id="rId2" Type="http://schemas.openxmlformats.org/officeDocument/2006/relationships/tags" Target="../tags/tag61.xml"/><Relationship Id="rId1" Type="http://schemas.openxmlformats.org/officeDocument/2006/relationships/themeOverride" Target="../theme/themeOverride8.xml"/><Relationship Id="rId6" Type="http://schemas.openxmlformats.org/officeDocument/2006/relationships/diagramLayout" Target="../diagrams/layout30.xml"/><Relationship Id="rId5" Type="http://schemas.openxmlformats.org/officeDocument/2006/relationships/diagramData" Target="../diagrams/data30.xml"/><Relationship Id="rId10" Type="http://schemas.openxmlformats.org/officeDocument/2006/relationships/image" Target="../media/image18.png"/><Relationship Id="rId4" Type="http://schemas.openxmlformats.org/officeDocument/2006/relationships/image" Target="../media/image4.png"/><Relationship Id="rId9" Type="http://schemas.microsoft.com/office/2007/relationships/diagramDrawing" Target="../diagrams/drawing3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2.xml"/><Relationship Id="rId1" Type="http://schemas.openxmlformats.org/officeDocument/2006/relationships/themeOverride" Target="../theme/themeOverride9.xml"/><Relationship Id="rId5" Type="http://schemas.openxmlformats.org/officeDocument/2006/relationships/image" Target="../media/image1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3.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slideLayout" Target="../slideLayouts/slideLayout14.xml"/><Relationship Id="rId7" Type="http://schemas.openxmlformats.org/officeDocument/2006/relationships/diagramQuickStyle" Target="../diagrams/quickStyle31.xml"/><Relationship Id="rId2" Type="http://schemas.openxmlformats.org/officeDocument/2006/relationships/tags" Target="../tags/tag64.xml"/><Relationship Id="rId1" Type="http://schemas.openxmlformats.org/officeDocument/2006/relationships/themeOverride" Target="../theme/themeOverride10.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image" Target="../media/image4.png"/><Relationship Id="rId9" Type="http://schemas.microsoft.com/office/2007/relationships/diagramDrawing" Target="../diagrams/drawing31.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32.xml"/><Relationship Id="rId13" Type="http://schemas.openxmlformats.org/officeDocument/2006/relationships/diagramColors" Target="../diagrams/colors33.xml"/><Relationship Id="rId3" Type="http://schemas.openxmlformats.org/officeDocument/2006/relationships/slideLayout" Target="../slideLayouts/slideLayout14.xml"/><Relationship Id="rId7" Type="http://schemas.openxmlformats.org/officeDocument/2006/relationships/diagramQuickStyle" Target="../diagrams/quickStyle32.xml"/><Relationship Id="rId12" Type="http://schemas.openxmlformats.org/officeDocument/2006/relationships/diagramQuickStyle" Target="../diagrams/quickStyle33.xml"/><Relationship Id="rId2" Type="http://schemas.openxmlformats.org/officeDocument/2006/relationships/tags" Target="../tags/tag65.xml"/><Relationship Id="rId1" Type="http://schemas.openxmlformats.org/officeDocument/2006/relationships/themeOverride" Target="../theme/themeOverride11.xml"/><Relationship Id="rId6" Type="http://schemas.openxmlformats.org/officeDocument/2006/relationships/diagramLayout" Target="../diagrams/layout32.xml"/><Relationship Id="rId11" Type="http://schemas.openxmlformats.org/officeDocument/2006/relationships/diagramLayout" Target="../diagrams/layout33.xml"/><Relationship Id="rId5" Type="http://schemas.openxmlformats.org/officeDocument/2006/relationships/diagramData" Target="../diagrams/data32.xml"/><Relationship Id="rId15" Type="http://schemas.openxmlformats.org/officeDocument/2006/relationships/image" Target="../media/image19.png"/><Relationship Id="rId10" Type="http://schemas.openxmlformats.org/officeDocument/2006/relationships/diagramData" Target="../diagrams/data33.xml"/><Relationship Id="rId4" Type="http://schemas.openxmlformats.org/officeDocument/2006/relationships/image" Target="../media/image4.png"/><Relationship Id="rId9" Type="http://schemas.microsoft.com/office/2007/relationships/diagramDrawing" Target="../diagrams/drawing32.xml"/><Relationship Id="rId14" Type="http://schemas.microsoft.com/office/2007/relationships/diagramDrawing" Target="../diagrams/drawing33.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slideLayout" Target="../slideLayouts/slideLayout14.xml"/><Relationship Id="rId7" Type="http://schemas.openxmlformats.org/officeDocument/2006/relationships/diagramQuickStyle" Target="../diagrams/quickStyle34.xml"/><Relationship Id="rId2" Type="http://schemas.openxmlformats.org/officeDocument/2006/relationships/tags" Target="../tags/tag66.xml"/><Relationship Id="rId1" Type="http://schemas.openxmlformats.org/officeDocument/2006/relationships/themeOverride" Target="../theme/themeOverride12.xml"/><Relationship Id="rId6" Type="http://schemas.openxmlformats.org/officeDocument/2006/relationships/diagramLayout" Target="../diagrams/layout34.xml"/><Relationship Id="rId5" Type="http://schemas.openxmlformats.org/officeDocument/2006/relationships/diagramData" Target="../diagrams/data34.xml"/><Relationship Id="rId10" Type="http://schemas.openxmlformats.org/officeDocument/2006/relationships/image" Target="../media/image20.png"/><Relationship Id="rId4" Type="http://schemas.openxmlformats.org/officeDocument/2006/relationships/image" Target="../media/image4.png"/><Relationship Id="rId9" Type="http://schemas.microsoft.com/office/2007/relationships/diagramDrawing" Target="../diagrams/drawing3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7.xml"/><Relationship Id="rId1" Type="http://schemas.openxmlformats.org/officeDocument/2006/relationships/themeOverride" Target="../theme/themeOverride13.xml"/><Relationship Id="rId5" Type="http://schemas.openxmlformats.org/officeDocument/2006/relationships/image" Target="../media/image21.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35.xml"/><Relationship Id="rId3" Type="http://schemas.openxmlformats.org/officeDocument/2006/relationships/slideLayout" Target="../slideLayouts/slideLayout14.xml"/><Relationship Id="rId7" Type="http://schemas.openxmlformats.org/officeDocument/2006/relationships/diagramQuickStyle" Target="../diagrams/quickStyle35.xml"/><Relationship Id="rId2" Type="http://schemas.openxmlformats.org/officeDocument/2006/relationships/tags" Target="../tags/tag68.xml"/><Relationship Id="rId1" Type="http://schemas.openxmlformats.org/officeDocument/2006/relationships/themeOverride" Target="../theme/themeOverride14.xml"/><Relationship Id="rId6" Type="http://schemas.openxmlformats.org/officeDocument/2006/relationships/diagramLayout" Target="../diagrams/layout35.xml"/><Relationship Id="rId5" Type="http://schemas.openxmlformats.org/officeDocument/2006/relationships/diagramData" Target="../diagrams/data35.xml"/><Relationship Id="rId10" Type="http://schemas.openxmlformats.org/officeDocument/2006/relationships/image" Target="../media/image18.png"/><Relationship Id="rId4" Type="http://schemas.openxmlformats.org/officeDocument/2006/relationships/image" Target="../media/image4.png"/><Relationship Id="rId9" Type="http://schemas.microsoft.com/office/2007/relationships/diagramDrawing" Target="../diagrams/drawing3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9.xml"/><Relationship Id="rId1" Type="http://schemas.openxmlformats.org/officeDocument/2006/relationships/themeOverride" Target="../theme/themeOverride15.xml"/><Relationship Id="rId5" Type="http://schemas.openxmlformats.org/officeDocument/2006/relationships/image" Target="../media/image11.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0.xml"/><Relationship Id="rId1" Type="http://schemas.openxmlformats.org/officeDocument/2006/relationships/themeOverride" Target="../theme/themeOverride16.xml"/><Relationship Id="rId5" Type="http://schemas.openxmlformats.org/officeDocument/2006/relationships/image" Target="../media/image11.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slideLayout" Target="../slideLayouts/slideLayout14.xml"/><Relationship Id="rId7" Type="http://schemas.openxmlformats.org/officeDocument/2006/relationships/diagramQuickStyle" Target="../diagrams/quickStyle36.xml"/><Relationship Id="rId2" Type="http://schemas.openxmlformats.org/officeDocument/2006/relationships/tags" Target="../tags/tag71.xml"/><Relationship Id="rId1" Type="http://schemas.openxmlformats.org/officeDocument/2006/relationships/themeOverride" Target="../theme/themeOverride17.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image" Target="../media/image4.png"/><Relationship Id="rId9" Type="http://schemas.microsoft.com/office/2007/relationships/diagramDrawing" Target="../diagrams/drawing36.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37.xml"/><Relationship Id="rId3" Type="http://schemas.openxmlformats.org/officeDocument/2006/relationships/slideLayout" Target="../slideLayouts/slideLayout14.xml"/><Relationship Id="rId7" Type="http://schemas.openxmlformats.org/officeDocument/2006/relationships/diagramQuickStyle" Target="../diagrams/quickStyle37.xml"/><Relationship Id="rId2" Type="http://schemas.openxmlformats.org/officeDocument/2006/relationships/tags" Target="../tags/tag72.xml"/><Relationship Id="rId1" Type="http://schemas.openxmlformats.org/officeDocument/2006/relationships/themeOverride" Target="../theme/themeOverride18.xml"/><Relationship Id="rId6" Type="http://schemas.openxmlformats.org/officeDocument/2006/relationships/diagramLayout" Target="../diagrams/layout37.xml"/><Relationship Id="rId5" Type="http://schemas.openxmlformats.org/officeDocument/2006/relationships/diagramData" Target="../diagrams/data37.xml"/><Relationship Id="rId10" Type="http://schemas.openxmlformats.org/officeDocument/2006/relationships/image" Target="../media/image22.png"/><Relationship Id="rId4" Type="http://schemas.openxmlformats.org/officeDocument/2006/relationships/image" Target="../media/image4.png"/><Relationship Id="rId9" Type="http://schemas.microsoft.com/office/2007/relationships/diagramDrawing" Target="../diagrams/drawing3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3.xml"/><Relationship Id="rId1" Type="http://schemas.openxmlformats.org/officeDocument/2006/relationships/themeOverride" Target="../theme/themeOverride19.xml"/><Relationship Id="rId5" Type="http://schemas.openxmlformats.org/officeDocument/2006/relationships/image" Target="../media/image23.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4.xml"/><Relationship Id="rId1" Type="http://schemas.openxmlformats.org/officeDocument/2006/relationships/themeOverride" Target="../theme/themeOverride20.xml"/><Relationship Id="rId5" Type="http://schemas.openxmlformats.org/officeDocument/2006/relationships/image" Target="../media/image24.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5.xml"/><Relationship Id="rId1" Type="http://schemas.openxmlformats.org/officeDocument/2006/relationships/themeOverride" Target="../theme/themeOverride21.xml"/><Relationship Id="rId5" Type="http://schemas.openxmlformats.org/officeDocument/2006/relationships/image" Target="../media/image11.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38.xml"/><Relationship Id="rId3" Type="http://schemas.openxmlformats.org/officeDocument/2006/relationships/slideLayout" Target="../slideLayouts/slideLayout14.xml"/><Relationship Id="rId7" Type="http://schemas.openxmlformats.org/officeDocument/2006/relationships/diagramQuickStyle" Target="../diagrams/quickStyle38.xml"/><Relationship Id="rId2" Type="http://schemas.openxmlformats.org/officeDocument/2006/relationships/tags" Target="../tags/tag76.xml"/><Relationship Id="rId1" Type="http://schemas.openxmlformats.org/officeDocument/2006/relationships/themeOverride" Target="../theme/themeOverride22.xml"/><Relationship Id="rId6" Type="http://schemas.openxmlformats.org/officeDocument/2006/relationships/diagramLayout" Target="../diagrams/layout38.xml"/><Relationship Id="rId5" Type="http://schemas.openxmlformats.org/officeDocument/2006/relationships/diagramData" Target="../diagrams/data38.xml"/><Relationship Id="rId10" Type="http://schemas.openxmlformats.org/officeDocument/2006/relationships/image" Target="../media/image25.png"/><Relationship Id="rId4" Type="http://schemas.openxmlformats.org/officeDocument/2006/relationships/image" Target="../media/image4.png"/><Relationship Id="rId9" Type="http://schemas.microsoft.com/office/2007/relationships/diagramDrawing" Target="../diagrams/drawing3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7.xml"/><Relationship Id="rId1" Type="http://schemas.openxmlformats.org/officeDocument/2006/relationships/themeOverride" Target="../theme/themeOverride23.xml"/><Relationship Id="rId6" Type="http://schemas.openxmlformats.org/officeDocument/2006/relationships/image" Target="../media/image15.png"/><Relationship Id="rId5" Type="http://schemas.openxmlformats.org/officeDocument/2006/relationships/image" Target="../media/image2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xml"/><Relationship Id="rId7" Type="http://schemas.openxmlformats.org/officeDocument/2006/relationships/diagramColors" Target="../diagrams/colors3.xml"/><Relationship Id="rId2" Type="http://schemas.openxmlformats.org/officeDocument/2006/relationships/slideLayout" Target="../slideLayouts/slideLayout14.xml"/><Relationship Id="rId1" Type="http://schemas.openxmlformats.org/officeDocument/2006/relationships/tags" Target="../tags/tag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8.xml"/><Relationship Id="rId1" Type="http://schemas.openxmlformats.org/officeDocument/2006/relationships/themeOverride" Target="../theme/themeOverride24.xml"/><Relationship Id="rId5" Type="http://schemas.openxmlformats.org/officeDocument/2006/relationships/image" Target="../media/image27.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9.xml"/><Relationship Id="rId1" Type="http://schemas.openxmlformats.org/officeDocument/2006/relationships/themeOverride" Target="../theme/themeOverride25.xml"/><Relationship Id="rId5" Type="http://schemas.openxmlformats.org/officeDocument/2006/relationships/image" Target="../media/image10.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0.xml"/><Relationship Id="rId1" Type="http://schemas.openxmlformats.org/officeDocument/2006/relationships/themeOverride" Target="../theme/themeOverride26.xml"/><Relationship Id="rId5" Type="http://schemas.openxmlformats.org/officeDocument/2006/relationships/image" Target="../media/image28.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39.xml"/><Relationship Id="rId3" Type="http://schemas.openxmlformats.org/officeDocument/2006/relationships/slideLayout" Target="../slideLayouts/slideLayout5.xml"/><Relationship Id="rId7" Type="http://schemas.openxmlformats.org/officeDocument/2006/relationships/diagramQuickStyle" Target="../diagrams/quickStyle39.xml"/><Relationship Id="rId2" Type="http://schemas.openxmlformats.org/officeDocument/2006/relationships/tags" Target="../tags/tag82.xml"/><Relationship Id="rId1" Type="http://schemas.openxmlformats.org/officeDocument/2006/relationships/themeOverride" Target="../theme/themeOverride27.xml"/><Relationship Id="rId6" Type="http://schemas.openxmlformats.org/officeDocument/2006/relationships/diagramLayout" Target="../diagrams/layout39.xml"/><Relationship Id="rId5" Type="http://schemas.openxmlformats.org/officeDocument/2006/relationships/diagramData" Target="../diagrams/data39.xml"/><Relationship Id="rId4" Type="http://schemas.openxmlformats.org/officeDocument/2006/relationships/image" Target="../media/image4.png"/><Relationship Id="rId9" Type="http://schemas.microsoft.com/office/2007/relationships/diagramDrawing" Target="../diagrams/drawing39.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3.xml"/><Relationship Id="rId1" Type="http://schemas.openxmlformats.org/officeDocument/2006/relationships/themeOverride" Target="../theme/themeOverride28.xml"/><Relationship Id="rId5" Type="http://schemas.openxmlformats.org/officeDocument/2006/relationships/image" Target="../media/image29.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8" Type="http://schemas.openxmlformats.org/officeDocument/2006/relationships/diagramColors" Target="../diagrams/colors40.xml"/><Relationship Id="rId3" Type="http://schemas.openxmlformats.org/officeDocument/2006/relationships/slideLayout" Target="../slideLayouts/slideLayout5.xml"/><Relationship Id="rId7" Type="http://schemas.openxmlformats.org/officeDocument/2006/relationships/diagramQuickStyle" Target="../diagrams/quickStyle40.xml"/><Relationship Id="rId2" Type="http://schemas.openxmlformats.org/officeDocument/2006/relationships/tags" Target="../tags/tag84.xml"/><Relationship Id="rId1" Type="http://schemas.openxmlformats.org/officeDocument/2006/relationships/themeOverride" Target="../theme/themeOverride29.xml"/><Relationship Id="rId6" Type="http://schemas.openxmlformats.org/officeDocument/2006/relationships/diagramLayout" Target="../diagrams/layout40.xml"/><Relationship Id="rId5" Type="http://schemas.openxmlformats.org/officeDocument/2006/relationships/diagramData" Target="../diagrams/data40.xml"/><Relationship Id="rId10" Type="http://schemas.openxmlformats.org/officeDocument/2006/relationships/image" Target="../media/image30.png"/><Relationship Id="rId4" Type="http://schemas.openxmlformats.org/officeDocument/2006/relationships/image" Target="../media/image4.png"/><Relationship Id="rId9" Type="http://schemas.microsoft.com/office/2007/relationships/diagramDrawing" Target="../diagrams/drawing40.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5.xml"/><Relationship Id="rId1" Type="http://schemas.openxmlformats.org/officeDocument/2006/relationships/themeOverride" Target="../theme/themeOverride30.xml"/><Relationship Id="rId5" Type="http://schemas.openxmlformats.org/officeDocument/2006/relationships/image" Target="../media/image31.pn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6.xml"/><Relationship Id="rId1" Type="http://schemas.openxmlformats.org/officeDocument/2006/relationships/themeOverride" Target="../theme/themeOverride31.xml"/><Relationship Id="rId5" Type="http://schemas.openxmlformats.org/officeDocument/2006/relationships/image" Target="../media/image9.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41.xml"/><Relationship Id="rId3" Type="http://schemas.openxmlformats.org/officeDocument/2006/relationships/slideLayout" Target="../slideLayouts/slideLayout5.xml"/><Relationship Id="rId7" Type="http://schemas.openxmlformats.org/officeDocument/2006/relationships/diagramQuickStyle" Target="../diagrams/quickStyle41.xml"/><Relationship Id="rId2" Type="http://schemas.openxmlformats.org/officeDocument/2006/relationships/tags" Target="../tags/tag87.xml"/><Relationship Id="rId1" Type="http://schemas.openxmlformats.org/officeDocument/2006/relationships/themeOverride" Target="../theme/themeOverride32.xml"/><Relationship Id="rId6" Type="http://schemas.openxmlformats.org/officeDocument/2006/relationships/diagramLayout" Target="../diagrams/layout41.xml"/><Relationship Id="rId5" Type="http://schemas.openxmlformats.org/officeDocument/2006/relationships/diagramData" Target="../diagrams/data41.xml"/><Relationship Id="rId10" Type="http://schemas.openxmlformats.org/officeDocument/2006/relationships/image" Target="../media/image32.png"/><Relationship Id="rId4" Type="http://schemas.openxmlformats.org/officeDocument/2006/relationships/image" Target="../media/image4.png"/><Relationship Id="rId9" Type="http://schemas.microsoft.com/office/2007/relationships/diagramDrawing" Target="../diagrams/drawing41.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xml"/><Relationship Id="rId7" Type="http://schemas.openxmlformats.org/officeDocument/2006/relationships/diagramColors" Target="../diagrams/colors4.xml"/><Relationship Id="rId2" Type="http://schemas.openxmlformats.org/officeDocument/2006/relationships/slideLayout" Target="../slideLayouts/slideLayout14.xml"/><Relationship Id="rId1" Type="http://schemas.openxmlformats.org/officeDocument/2006/relationships/tags" Target="../tags/tag2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0.xml.rels><?xml version="1.0" encoding="UTF-8" standalone="yes"?>
<Relationships xmlns="http://schemas.openxmlformats.org/package/2006/relationships"><Relationship Id="rId8" Type="http://schemas.openxmlformats.org/officeDocument/2006/relationships/diagramColors" Target="../diagrams/colors42.xml"/><Relationship Id="rId3" Type="http://schemas.openxmlformats.org/officeDocument/2006/relationships/slideLayout" Target="../slideLayouts/slideLayout5.xml"/><Relationship Id="rId7" Type="http://schemas.openxmlformats.org/officeDocument/2006/relationships/diagramQuickStyle" Target="../diagrams/quickStyle42.xml"/><Relationship Id="rId2" Type="http://schemas.openxmlformats.org/officeDocument/2006/relationships/tags" Target="../tags/tag88.xml"/><Relationship Id="rId1" Type="http://schemas.openxmlformats.org/officeDocument/2006/relationships/themeOverride" Target="../theme/themeOverride33.xml"/><Relationship Id="rId6" Type="http://schemas.openxmlformats.org/officeDocument/2006/relationships/diagramLayout" Target="../diagrams/layout42.xml"/><Relationship Id="rId5" Type="http://schemas.openxmlformats.org/officeDocument/2006/relationships/diagramData" Target="../diagrams/data42.xml"/><Relationship Id="rId4" Type="http://schemas.openxmlformats.org/officeDocument/2006/relationships/image" Target="../media/image4.png"/><Relationship Id="rId9" Type="http://schemas.microsoft.com/office/2007/relationships/diagramDrawing" Target="../diagrams/drawing4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9.xml"/><Relationship Id="rId1" Type="http://schemas.openxmlformats.org/officeDocument/2006/relationships/themeOverride" Target="../theme/themeOverride34.xml"/><Relationship Id="rId5" Type="http://schemas.openxmlformats.org/officeDocument/2006/relationships/image" Target="../media/image33.pn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8" Type="http://schemas.openxmlformats.org/officeDocument/2006/relationships/diagramColors" Target="../diagrams/colors43.xml"/><Relationship Id="rId3" Type="http://schemas.openxmlformats.org/officeDocument/2006/relationships/slideLayout" Target="../slideLayouts/slideLayout5.xml"/><Relationship Id="rId7" Type="http://schemas.openxmlformats.org/officeDocument/2006/relationships/diagramQuickStyle" Target="../diagrams/quickStyle43.xml"/><Relationship Id="rId2" Type="http://schemas.openxmlformats.org/officeDocument/2006/relationships/tags" Target="../tags/tag90.xml"/><Relationship Id="rId1" Type="http://schemas.openxmlformats.org/officeDocument/2006/relationships/themeOverride" Target="../theme/themeOverride35.xml"/><Relationship Id="rId6" Type="http://schemas.openxmlformats.org/officeDocument/2006/relationships/diagramLayout" Target="../diagrams/layout43.xml"/><Relationship Id="rId5" Type="http://schemas.openxmlformats.org/officeDocument/2006/relationships/diagramData" Target="../diagrams/data43.xml"/><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diagramDrawing" Target="../diagrams/drawing43.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1.xml"/><Relationship Id="rId1" Type="http://schemas.openxmlformats.org/officeDocument/2006/relationships/themeOverride" Target="../theme/themeOverride36.xml"/><Relationship Id="rId5" Type="http://schemas.openxmlformats.org/officeDocument/2006/relationships/image" Target="../media/image34.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2.xml"/><Relationship Id="rId1" Type="http://schemas.openxmlformats.org/officeDocument/2006/relationships/themeOverride" Target="../theme/themeOverride37.xml"/><Relationship Id="rId5" Type="http://schemas.openxmlformats.org/officeDocument/2006/relationships/image" Target="../media/image9.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8" Type="http://schemas.openxmlformats.org/officeDocument/2006/relationships/diagramColors" Target="../diagrams/colors44.xml"/><Relationship Id="rId3" Type="http://schemas.openxmlformats.org/officeDocument/2006/relationships/slideLayout" Target="../slideLayouts/slideLayout5.xml"/><Relationship Id="rId7" Type="http://schemas.openxmlformats.org/officeDocument/2006/relationships/diagramQuickStyle" Target="../diagrams/quickStyle44.xml"/><Relationship Id="rId2" Type="http://schemas.openxmlformats.org/officeDocument/2006/relationships/tags" Target="../tags/tag93.xml"/><Relationship Id="rId1" Type="http://schemas.openxmlformats.org/officeDocument/2006/relationships/themeOverride" Target="../theme/themeOverride38.xml"/><Relationship Id="rId6" Type="http://schemas.openxmlformats.org/officeDocument/2006/relationships/diagramLayout" Target="../diagrams/layout44.xml"/><Relationship Id="rId5" Type="http://schemas.openxmlformats.org/officeDocument/2006/relationships/diagramData" Target="../diagrams/data44.xml"/><Relationship Id="rId10" Type="http://schemas.openxmlformats.org/officeDocument/2006/relationships/image" Target="../media/image18.png"/><Relationship Id="rId4" Type="http://schemas.openxmlformats.org/officeDocument/2006/relationships/image" Target="../media/image4.png"/><Relationship Id="rId9" Type="http://schemas.microsoft.com/office/2007/relationships/diagramDrawing" Target="../diagrams/drawing44.xml"/></Relationships>
</file>

<file path=ppt/slides/_rels/slide76.xml.rels><?xml version="1.0" encoding="UTF-8" standalone="yes"?>
<Relationships xmlns="http://schemas.openxmlformats.org/package/2006/relationships"><Relationship Id="rId8" Type="http://schemas.openxmlformats.org/officeDocument/2006/relationships/diagramColors" Target="../diagrams/colors45.xml"/><Relationship Id="rId3" Type="http://schemas.openxmlformats.org/officeDocument/2006/relationships/slideLayout" Target="../slideLayouts/slideLayout5.xml"/><Relationship Id="rId7" Type="http://schemas.openxmlformats.org/officeDocument/2006/relationships/diagramQuickStyle" Target="../diagrams/quickStyle45.xml"/><Relationship Id="rId2" Type="http://schemas.openxmlformats.org/officeDocument/2006/relationships/tags" Target="../tags/tag94.xml"/><Relationship Id="rId1" Type="http://schemas.openxmlformats.org/officeDocument/2006/relationships/themeOverride" Target="../theme/themeOverride39.xml"/><Relationship Id="rId6" Type="http://schemas.openxmlformats.org/officeDocument/2006/relationships/diagramLayout" Target="../diagrams/layout45.xml"/><Relationship Id="rId5" Type="http://schemas.openxmlformats.org/officeDocument/2006/relationships/diagramData" Target="../diagrams/data45.xml"/><Relationship Id="rId10" Type="http://schemas.openxmlformats.org/officeDocument/2006/relationships/image" Target="../media/image18.png"/><Relationship Id="rId4" Type="http://schemas.openxmlformats.org/officeDocument/2006/relationships/image" Target="../media/image4.png"/><Relationship Id="rId9" Type="http://schemas.microsoft.com/office/2007/relationships/diagramDrawing" Target="../diagrams/drawing45.xml"/></Relationships>
</file>

<file path=ppt/slides/_rels/slide77.xml.rels><?xml version="1.0" encoding="UTF-8" standalone="yes"?>
<Relationships xmlns="http://schemas.openxmlformats.org/package/2006/relationships"><Relationship Id="rId8" Type="http://schemas.openxmlformats.org/officeDocument/2006/relationships/diagramColors" Target="../diagrams/colors46.xml"/><Relationship Id="rId3" Type="http://schemas.openxmlformats.org/officeDocument/2006/relationships/slideLayout" Target="../slideLayouts/slideLayout5.xml"/><Relationship Id="rId7" Type="http://schemas.openxmlformats.org/officeDocument/2006/relationships/diagramQuickStyle" Target="../diagrams/quickStyle46.xml"/><Relationship Id="rId2" Type="http://schemas.openxmlformats.org/officeDocument/2006/relationships/tags" Target="../tags/tag95.xml"/><Relationship Id="rId1" Type="http://schemas.openxmlformats.org/officeDocument/2006/relationships/themeOverride" Target="../theme/themeOverride40.xml"/><Relationship Id="rId6" Type="http://schemas.openxmlformats.org/officeDocument/2006/relationships/diagramLayout" Target="../diagrams/layout46.xml"/><Relationship Id="rId5" Type="http://schemas.openxmlformats.org/officeDocument/2006/relationships/diagramData" Target="../diagrams/data46.xml"/><Relationship Id="rId10" Type="http://schemas.openxmlformats.org/officeDocument/2006/relationships/image" Target="../media/image29.png"/><Relationship Id="rId4" Type="http://schemas.openxmlformats.org/officeDocument/2006/relationships/image" Target="../media/image4.png"/><Relationship Id="rId9" Type="http://schemas.microsoft.com/office/2007/relationships/diagramDrawing" Target="../diagrams/drawing46.xml"/></Relationships>
</file>

<file path=ppt/slides/_rels/slide7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slideLayout" Target="../slideLayouts/slideLayout5.xml"/><Relationship Id="rId1" Type="http://schemas.openxmlformats.org/officeDocument/2006/relationships/tags" Target="../tags/tag96.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7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slideLayout" Target="../slideLayouts/slideLayout5.xml"/><Relationship Id="rId1" Type="http://schemas.openxmlformats.org/officeDocument/2006/relationships/tags" Target="../tags/tag97.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4.xml"/><Relationship Id="rId1" Type="http://schemas.openxmlformats.org/officeDocument/2006/relationships/tags" Target="../tags/tag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slideLayout" Target="../slideLayouts/slideLayout5.xml"/><Relationship Id="rId1" Type="http://schemas.openxmlformats.org/officeDocument/2006/relationships/tags" Target="../tags/tag98.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9.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0.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slideLayout" Target="../slideLayouts/slideLayout5.xml"/><Relationship Id="rId1" Type="http://schemas.openxmlformats.org/officeDocument/2006/relationships/tags" Target="../tags/tag103.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8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slideLayout" Target="../slideLayouts/slideLayout5.xml"/><Relationship Id="rId1" Type="http://schemas.openxmlformats.org/officeDocument/2006/relationships/tags" Target="../tags/tag104.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105.xml"/></Relationships>
</file>

<file path=ppt/slides/_rels/slide8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slideLayout" Target="../slideLayouts/slideLayout5.xml"/><Relationship Id="rId1" Type="http://schemas.openxmlformats.org/officeDocument/2006/relationships/tags" Target="../tags/tag106.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8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slideLayout" Target="../slideLayouts/slideLayout5.xml"/><Relationship Id="rId1" Type="http://schemas.openxmlformats.org/officeDocument/2006/relationships/tags" Target="../tags/tag107.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4.xml"/><Relationship Id="rId1" Type="http://schemas.openxmlformats.org/officeDocument/2006/relationships/tags" Target="../tags/tag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5.xml"/><Relationship Id="rId1" Type="http://schemas.openxmlformats.org/officeDocument/2006/relationships/tags" Target="../tags/tag108.xml"/></Relationships>
</file>

<file path=ppt/slides/_rels/slide9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slideLayout" Target="../slideLayouts/slideLayout5.xml"/><Relationship Id="rId1" Type="http://schemas.openxmlformats.org/officeDocument/2006/relationships/tags" Target="../tags/tag109.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9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slideLayout" Target="../slideLayouts/slideLayout5.xml"/><Relationship Id="rId1" Type="http://schemas.openxmlformats.org/officeDocument/2006/relationships/tags" Target="../tags/tag110.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9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slideLayout" Target="../slideLayouts/slideLayout5.xml"/><Relationship Id="rId1" Type="http://schemas.openxmlformats.org/officeDocument/2006/relationships/tags" Target="../tags/tag111.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9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slideLayout" Target="../slideLayouts/slideLayout5.xml"/><Relationship Id="rId1" Type="http://schemas.openxmlformats.org/officeDocument/2006/relationships/tags" Target="../tags/tag11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9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slideLayout" Target="../slideLayouts/slideLayout5.xml"/><Relationship Id="rId1" Type="http://schemas.openxmlformats.org/officeDocument/2006/relationships/tags" Target="../tags/tag113.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9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slideLayout" Target="../slideLayouts/slideLayout5.xml"/><Relationship Id="rId1" Type="http://schemas.openxmlformats.org/officeDocument/2006/relationships/tags" Target="../tags/tag114.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9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slideLayout" Target="../slideLayouts/slideLayout5.xml"/><Relationship Id="rId1" Type="http://schemas.openxmlformats.org/officeDocument/2006/relationships/tags" Target="../tags/tag115.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6.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102823"/>
            <a:ext cx="7886700" cy="615553"/>
          </a:xfrm>
          <a:prstGeom prst="rect">
            <a:avLst/>
          </a:prstGeom>
        </p:spPr>
        <p:txBody>
          <a:bodyPr vert="horz" wrap="square" lIns="0" tIns="0" rIns="0" bIns="0" rtlCol="0">
            <a:spAutoFit/>
          </a:bodyPr>
          <a:lstStyle/>
          <a:p>
            <a:pPr marL="12700" algn="ctr">
              <a:lnSpc>
                <a:spcPct val="100000"/>
              </a:lnSpc>
            </a:pPr>
            <a:r>
              <a:rPr lang="en-US" spc="-5" dirty="0">
                <a:solidFill>
                  <a:schemeClr val="accent1">
                    <a:lumMod val="50000"/>
                  </a:schemeClr>
                </a:solidFill>
                <a:latin typeface="Calibri"/>
                <a:cs typeface="Calibri"/>
              </a:rPr>
              <a:t>Municipal Budgeting </a:t>
            </a:r>
            <a:endParaRPr dirty="0">
              <a:solidFill>
                <a:schemeClr val="accent1">
                  <a:lumMod val="50000"/>
                </a:schemeClr>
              </a:solidFill>
              <a:latin typeface="Calibri"/>
              <a:cs typeface="Calibri"/>
            </a:endParaRPr>
          </a:p>
        </p:txBody>
      </p:sp>
      <p:sp>
        <p:nvSpPr>
          <p:cNvPr id="3" name="object 3"/>
          <p:cNvSpPr txBox="1"/>
          <p:nvPr/>
        </p:nvSpPr>
        <p:spPr>
          <a:xfrm>
            <a:off x="381000" y="2718376"/>
            <a:ext cx="8458200" cy="1477328"/>
          </a:xfrm>
          <a:prstGeom prst="rect">
            <a:avLst/>
          </a:prstGeom>
        </p:spPr>
        <p:txBody>
          <a:bodyPr vert="horz" wrap="square" lIns="0" tIns="0" rIns="0" bIns="0" rtlCol="0">
            <a:spAutoFit/>
          </a:bodyPr>
          <a:lstStyle/>
          <a:p>
            <a:pPr marL="12065" marR="5080" algn="ctr">
              <a:lnSpc>
                <a:spcPct val="100000"/>
              </a:lnSpc>
            </a:pPr>
            <a:r>
              <a:rPr sz="3200" b="1" spc="-5" dirty="0">
                <a:latin typeface="Calibri"/>
                <a:cs typeface="Calibri"/>
              </a:rPr>
              <a:t>Certified </a:t>
            </a:r>
            <a:r>
              <a:rPr sz="3200" b="1" spc="-15" dirty="0">
                <a:latin typeface="Calibri"/>
                <a:cs typeface="Calibri"/>
              </a:rPr>
              <a:t>Government </a:t>
            </a:r>
            <a:r>
              <a:rPr sz="3200" b="1" dirty="0">
                <a:latin typeface="Calibri"/>
                <a:cs typeface="Calibri"/>
              </a:rPr>
              <a:t>Finance </a:t>
            </a:r>
            <a:r>
              <a:rPr sz="3200" b="1" spc="-5" dirty="0">
                <a:latin typeface="Calibri"/>
                <a:cs typeface="Calibri"/>
              </a:rPr>
              <a:t>Officer</a:t>
            </a:r>
            <a:r>
              <a:rPr lang="en-US" sz="3200" b="1" spc="-5" dirty="0">
                <a:latin typeface="Calibri"/>
                <a:cs typeface="Calibri"/>
              </a:rPr>
              <a:t> (CGFO)</a:t>
            </a:r>
            <a:r>
              <a:rPr sz="3200" b="1" spc="-5" dirty="0">
                <a:latin typeface="Calibri"/>
                <a:cs typeface="Calibri"/>
              </a:rPr>
              <a:t>  </a:t>
            </a:r>
            <a:r>
              <a:rPr sz="3200" b="1" spc="-15" dirty="0">
                <a:latin typeface="Calibri"/>
                <a:cs typeface="Calibri"/>
              </a:rPr>
              <a:t>Review</a:t>
            </a:r>
            <a:r>
              <a:rPr sz="3200" b="1" spc="-110" dirty="0">
                <a:latin typeface="Calibri"/>
                <a:cs typeface="Calibri"/>
              </a:rPr>
              <a:t> </a:t>
            </a:r>
            <a:r>
              <a:rPr sz="3200" b="1" dirty="0">
                <a:latin typeface="Calibri"/>
                <a:cs typeface="Calibri"/>
              </a:rPr>
              <a:t>Session</a:t>
            </a:r>
            <a:endParaRPr lang="en-US" sz="3200" b="1" dirty="0">
              <a:latin typeface="Calibri"/>
              <a:cs typeface="Calibri"/>
            </a:endParaRPr>
          </a:p>
          <a:p>
            <a:pPr marL="157480" algn="ctr">
              <a:lnSpc>
                <a:spcPct val="100000"/>
              </a:lnSpc>
            </a:pPr>
            <a:endParaRPr sz="3200" dirty="0">
              <a:latin typeface="Calibri"/>
              <a:cs typeface="Calibri"/>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xfrm>
            <a:off x="6320118" y="5678806"/>
            <a:ext cx="1815353" cy="141064"/>
          </a:xfrm>
          <a:prstGeom prst="rect">
            <a:avLst/>
          </a:prstGeom>
        </p:spPr>
        <p:txBody>
          <a:bodyPr vert="horz" wrap="square" lIns="0" tIns="0" rIns="0" bIns="0" rtlCol="0" anchor="ctr">
            <a:spAutoFit/>
          </a:bodyPr>
          <a:lstStyle/>
          <a:p>
            <a:pPr marL="89652" defTabSz="806867">
              <a:lnSpc>
                <a:spcPts val="1094"/>
              </a:lnSpc>
            </a:pPr>
            <a:fld id="{81D60167-4931-47E6-BA6A-407CBD079E47}" type="slidenum">
              <a:rPr dirty="0">
                <a:solidFill>
                  <a:prstClr val="white"/>
                </a:solidFill>
                <a:latin typeface="Calibri" panose="020F0502020204030204"/>
              </a:rPr>
              <a:pPr marL="89652" defTabSz="806867">
                <a:lnSpc>
                  <a:spcPts val="1094"/>
                </a:lnSpc>
              </a:pPr>
              <a:t>10</a:t>
            </a:fld>
            <a:endParaRPr dirty="0">
              <a:solidFill>
                <a:prstClr val="white"/>
              </a:solidFill>
              <a:latin typeface="Calibri" panose="020F0502020204030204"/>
            </a:endParaRPr>
          </a:p>
        </p:txBody>
      </p:sp>
      <p:sp>
        <p:nvSpPr>
          <p:cNvPr id="4" name="Rectangle 3"/>
          <p:cNvSpPr/>
          <p:nvPr/>
        </p:nvSpPr>
        <p:spPr>
          <a:xfrm>
            <a:off x="1066800" y="1295400"/>
            <a:ext cx="7620000" cy="523220"/>
          </a:xfrm>
          <a:prstGeom prst="rect">
            <a:avLst/>
          </a:prstGeom>
        </p:spPr>
        <p:txBody>
          <a:bodyPr wrap="square">
            <a:spAutoFit/>
          </a:bodyPr>
          <a:lstStyle/>
          <a:p>
            <a:pPr marL="302575" indent="-302575" defTabSz="806867">
              <a:buFont typeface="Wingdings" panose="05000000000000000000" pitchFamily="2" charset="2"/>
              <a:buChar char="§"/>
            </a:pPr>
            <a:r>
              <a:rPr lang="en-US" sz="2800" b="1" spc="-26" dirty="0">
                <a:solidFill>
                  <a:prstClr val="black"/>
                </a:solidFill>
                <a:latin typeface="Calibri" panose="020F0502020204030204"/>
              </a:rPr>
              <a:t>Evaluate</a:t>
            </a:r>
            <a:r>
              <a:rPr lang="en-US" sz="2800" b="1" spc="-216" dirty="0">
                <a:solidFill>
                  <a:prstClr val="black"/>
                </a:solidFill>
                <a:latin typeface="Calibri" panose="020F0502020204030204"/>
              </a:rPr>
              <a:t> </a:t>
            </a:r>
            <a:r>
              <a:rPr lang="en-US" sz="2800" b="1" spc="-13" dirty="0">
                <a:solidFill>
                  <a:prstClr val="black"/>
                </a:solidFill>
                <a:latin typeface="Calibri" panose="020F0502020204030204"/>
              </a:rPr>
              <a:t>Performance and Make Adjustments </a:t>
            </a:r>
            <a:endParaRPr lang="en-US" sz="2800" b="1" dirty="0">
              <a:solidFill>
                <a:prstClr val="black"/>
              </a:solidFill>
              <a:latin typeface="Calibri" panose="020F0502020204030204"/>
            </a:endParaRPr>
          </a:p>
        </p:txBody>
      </p:sp>
      <p:graphicFrame>
        <p:nvGraphicFramePr>
          <p:cNvPr id="10" name="Diagram 9"/>
          <p:cNvGraphicFramePr/>
          <p:nvPr>
            <p:extLst>
              <p:ext uri="{D42A27DB-BD31-4B8C-83A1-F6EECF244321}">
                <p14:modId xmlns:p14="http://schemas.microsoft.com/office/powerpoint/2010/main" val="838090953"/>
              </p:ext>
            </p:extLst>
          </p:nvPr>
        </p:nvGraphicFramePr>
        <p:xfrm>
          <a:off x="630255" y="2133600"/>
          <a:ext cx="8492963" cy="4101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bject 2"/>
          <p:cNvSpPr txBox="1">
            <a:spLocks noGrp="1"/>
          </p:cNvSpPr>
          <p:nvPr>
            <p:ph type="title"/>
          </p:nvPr>
        </p:nvSpPr>
        <p:spPr>
          <a:xfrm>
            <a:off x="403412" y="352492"/>
            <a:ext cx="8832379" cy="553998"/>
          </a:xfrm>
          <a:prstGeom prst="rect">
            <a:avLst/>
          </a:prstGeom>
        </p:spPr>
        <p:txBody>
          <a:bodyPr vert="horz" wrap="square" lIns="0" tIns="0" rIns="0" bIns="0" rtlCol="0" anchor="ctr">
            <a:spAutoFit/>
          </a:bodyPr>
          <a:lstStyle/>
          <a:p>
            <a:pPr marL="1033237" marR="4483" indent="-135038">
              <a:lnSpc>
                <a:spcPct val="100000"/>
              </a:lnSpc>
            </a:pPr>
            <a:r>
              <a:rPr lang="en-US" sz="3600" spc="-4" dirty="0"/>
              <a:t>Elements of Pri</a:t>
            </a:r>
            <a:r>
              <a:rPr sz="3600" spc="-4" dirty="0"/>
              <a:t>ncip</a:t>
            </a:r>
            <a:r>
              <a:rPr lang="en-US" sz="3600" spc="-4" dirty="0"/>
              <a:t>le Four</a:t>
            </a:r>
            <a:endParaRPr sz="3600" spc="-4" dirty="0"/>
          </a:p>
        </p:txBody>
      </p:sp>
      <p:sp>
        <p:nvSpPr>
          <p:cNvPr id="6" name="object 5"/>
          <p:cNvSpPr txBox="1">
            <a:spLocks/>
          </p:cNvSpPr>
          <p:nvPr/>
        </p:nvSpPr>
        <p:spPr>
          <a:xfrm>
            <a:off x="6938682" y="6445384"/>
            <a:ext cx="1996888" cy="141064"/>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9652" defTabSz="806867">
              <a:lnSpc>
                <a:spcPts val="1094"/>
              </a:lnSpc>
            </a:pPr>
            <a:fld id="{81D60167-4931-47E6-BA6A-407CBD079E47}" type="slidenum">
              <a:rPr lang="en-US" smtClean="0">
                <a:solidFill>
                  <a:prstClr val="white"/>
                </a:solidFill>
                <a:latin typeface="Calibri" panose="020F0502020204030204"/>
              </a:rPr>
              <a:pPr marL="89652" defTabSz="806867">
                <a:lnSpc>
                  <a:spcPts val="1094"/>
                </a:lnSpc>
              </a:pPr>
              <a:t>10</a:t>
            </a:fld>
            <a:endParaRPr lang="en-US" dirty="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40233739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100</a:t>
            </a:fld>
            <a:endParaRPr lang="en-US" dirty="0"/>
          </a:p>
        </p:txBody>
      </p:sp>
      <p:graphicFrame>
        <p:nvGraphicFramePr>
          <p:cNvPr id="3" name="Diagram 2"/>
          <p:cNvGraphicFramePr/>
          <p:nvPr>
            <p:extLst>
              <p:ext uri="{D42A27DB-BD31-4B8C-83A1-F6EECF244321}">
                <p14:modId xmlns:p14="http://schemas.microsoft.com/office/powerpoint/2010/main" val="2487050301"/>
              </p:ext>
            </p:extLst>
          </p:nvPr>
        </p:nvGraphicFramePr>
        <p:xfrm>
          <a:off x="2590800" y="152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2971800"/>
            <a:ext cx="1629042" cy="1549400"/>
          </a:xfrm>
          <a:prstGeom prst="rect">
            <a:avLst/>
          </a:prstGeom>
        </p:spPr>
      </p:pic>
    </p:spTree>
    <p:custDataLst>
      <p:tags r:id="rId1"/>
    </p:custDataLst>
    <p:extLst>
      <p:ext uri="{BB962C8B-B14F-4D97-AF65-F5344CB8AC3E}">
        <p14:creationId xmlns:p14="http://schemas.microsoft.com/office/powerpoint/2010/main" val="13237060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101</a:t>
            </a:fld>
            <a:endParaRPr lang="en-US" dirty="0"/>
          </a:p>
        </p:txBody>
      </p:sp>
      <p:graphicFrame>
        <p:nvGraphicFramePr>
          <p:cNvPr id="3" name="Diagram 2"/>
          <p:cNvGraphicFramePr/>
          <p:nvPr>
            <p:extLst>
              <p:ext uri="{D42A27DB-BD31-4B8C-83A1-F6EECF244321}">
                <p14:modId xmlns:p14="http://schemas.microsoft.com/office/powerpoint/2010/main" val="234360358"/>
              </p:ext>
            </p:extLst>
          </p:nvPr>
        </p:nvGraphicFramePr>
        <p:xfrm>
          <a:off x="533400" y="144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1800" y="4191000"/>
            <a:ext cx="1551398" cy="1273537"/>
          </a:xfrm>
          <a:prstGeom prst="rect">
            <a:avLst/>
          </a:prstGeom>
        </p:spPr>
      </p:pic>
    </p:spTree>
    <p:custDataLst>
      <p:tags r:id="rId1"/>
    </p:custDataLst>
    <p:extLst>
      <p:ext uri="{BB962C8B-B14F-4D97-AF65-F5344CB8AC3E}">
        <p14:creationId xmlns:p14="http://schemas.microsoft.com/office/powerpoint/2010/main" val="23309238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102</a:t>
            </a:fld>
            <a:endParaRPr lang="en-US" dirty="0"/>
          </a:p>
        </p:txBody>
      </p:sp>
      <p:graphicFrame>
        <p:nvGraphicFramePr>
          <p:cNvPr id="2" name="Diagram 1"/>
          <p:cNvGraphicFramePr/>
          <p:nvPr>
            <p:extLst>
              <p:ext uri="{D42A27DB-BD31-4B8C-83A1-F6EECF244321}">
                <p14:modId xmlns:p14="http://schemas.microsoft.com/office/powerpoint/2010/main" val="2142198230"/>
              </p:ext>
            </p:extLst>
          </p:nvPr>
        </p:nvGraphicFramePr>
        <p:xfrm>
          <a:off x="609600" y="1295400"/>
          <a:ext cx="6096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600" y="3276600"/>
            <a:ext cx="1551398" cy="1273537"/>
          </a:xfrm>
          <a:prstGeom prst="rect">
            <a:avLst/>
          </a:prstGeom>
        </p:spPr>
      </p:pic>
    </p:spTree>
    <p:custDataLst>
      <p:tags r:id="rId1"/>
    </p:custDataLst>
    <p:extLst>
      <p:ext uri="{BB962C8B-B14F-4D97-AF65-F5344CB8AC3E}">
        <p14:creationId xmlns:p14="http://schemas.microsoft.com/office/powerpoint/2010/main" val="7223520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103</a:t>
            </a:fld>
            <a:endParaRPr lang="en-US" dirty="0"/>
          </a:p>
        </p:txBody>
      </p:sp>
      <p:sp>
        <p:nvSpPr>
          <p:cNvPr id="3" name="Rectangle 2"/>
          <p:cNvSpPr/>
          <p:nvPr/>
        </p:nvSpPr>
        <p:spPr>
          <a:xfrm>
            <a:off x="647700" y="1676400"/>
            <a:ext cx="5981700" cy="3539430"/>
          </a:xfrm>
          <a:prstGeom prst="rect">
            <a:avLst/>
          </a:prstGeom>
        </p:spPr>
        <p:txBody>
          <a:bodyPr wrap="square">
            <a:spAutoFit/>
          </a:bodyPr>
          <a:lstStyle/>
          <a:p>
            <a:pPr marL="355600" marR="5080" indent="-342900">
              <a:lnSpc>
                <a:spcPct val="100000"/>
              </a:lnSpc>
              <a:buFont typeface="Wingdings" panose="05000000000000000000" pitchFamily="2" charset="2"/>
              <a:buChar char="q"/>
            </a:pPr>
            <a:r>
              <a:rPr lang="en-US" sz="2800" b="1" dirty="0">
                <a:cs typeface="Calibri"/>
              </a:rPr>
              <a:t>No </a:t>
            </a:r>
            <a:r>
              <a:rPr lang="en-US" sz="2800" b="1" spc="-20" dirty="0">
                <a:cs typeface="Calibri"/>
              </a:rPr>
              <a:t>adopted budget </a:t>
            </a:r>
            <a:r>
              <a:rPr lang="en-US" sz="2800" b="1" dirty="0">
                <a:cs typeface="Calibri"/>
              </a:rPr>
              <a:t>– </a:t>
            </a:r>
            <a:r>
              <a:rPr lang="en-US" sz="2800" spc="-40" dirty="0">
                <a:cs typeface="Calibri"/>
              </a:rPr>
              <a:t>Florida Statutes </a:t>
            </a:r>
            <a:r>
              <a:rPr lang="en-US" sz="2800" spc="-20" dirty="0">
                <a:cs typeface="Calibri"/>
              </a:rPr>
              <a:t>allows </a:t>
            </a:r>
            <a:r>
              <a:rPr lang="en-US" sz="2800" spc="-25" dirty="0">
                <a:cs typeface="Calibri"/>
              </a:rPr>
              <a:t>taxing  </a:t>
            </a:r>
            <a:r>
              <a:rPr lang="en-US" sz="2800" spc="-5" dirty="0">
                <a:cs typeface="Calibri"/>
              </a:rPr>
              <a:t>authorities </a:t>
            </a:r>
            <a:r>
              <a:rPr lang="en-US" sz="2800" spc="-30" dirty="0">
                <a:cs typeface="Calibri"/>
              </a:rPr>
              <a:t>to readopt </a:t>
            </a:r>
            <a:r>
              <a:rPr lang="en-US" sz="2800" spc="-5" dirty="0">
                <a:cs typeface="Calibri"/>
              </a:rPr>
              <a:t>its prior </a:t>
            </a:r>
            <a:r>
              <a:rPr lang="en-US" sz="2800" spc="-35" dirty="0">
                <a:cs typeface="Calibri"/>
              </a:rPr>
              <a:t>year’s </a:t>
            </a:r>
            <a:r>
              <a:rPr lang="en-US" sz="2800" spc="-20" dirty="0">
                <a:cs typeface="Calibri"/>
              </a:rPr>
              <a:t>adopted  </a:t>
            </a:r>
            <a:r>
              <a:rPr lang="en-US" sz="2800" spc="-5" dirty="0">
                <a:cs typeface="Calibri"/>
              </a:rPr>
              <a:t>final </a:t>
            </a:r>
            <a:r>
              <a:rPr lang="en-US" sz="2800" spc="-20" dirty="0">
                <a:cs typeface="Calibri"/>
              </a:rPr>
              <a:t>budget, </a:t>
            </a:r>
            <a:r>
              <a:rPr lang="en-US" sz="2800" dirty="0">
                <a:cs typeface="Calibri"/>
              </a:rPr>
              <a:t>as </a:t>
            </a:r>
            <a:r>
              <a:rPr lang="en-US" sz="2800" spc="-15" dirty="0">
                <a:cs typeface="Calibri"/>
              </a:rPr>
              <a:t>amended, </a:t>
            </a:r>
            <a:r>
              <a:rPr lang="en-US" sz="2800" dirty="0">
                <a:cs typeface="Calibri"/>
              </a:rPr>
              <a:t>and </a:t>
            </a:r>
            <a:r>
              <a:rPr lang="en-US" sz="2800" spc="-20" dirty="0">
                <a:cs typeface="Calibri"/>
              </a:rPr>
              <a:t>expend </a:t>
            </a:r>
            <a:r>
              <a:rPr lang="en-US" sz="2800" spc="-30" dirty="0">
                <a:cs typeface="Calibri"/>
              </a:rPr>
              <a:t>moneys  </a:t>
            </a:r>
            <a:r>
              <a:rPr lang="en-US" sz="2800" dirty="0">
                <a:cs typeface="Calibri"/>
              </a:rPr>
              <a:t>based </a:t>
            </a:r>
            <a:r>
              <a:rPr lang="en-US" sz="2800" spc="-5" dirty="0">
                <a:cs typeface="Calibri"/>
              </a:rPr>
              <a:t>on </a:t>
            </a:r>
            <a:r>
              <a:rPr lang="en-US" sz="2800" spc="-20" dirty="0">
                <a:cs typeface="Calibri"/>
              </a:rPr>
              <a:t>this budget </a:t>
            </a:r>
            <a:r>
              <a:rPr lang="en-US" sz="2800" spc="-10" dirty="0">
                <a:cs typeface="Calibri"/>
              </a:rPr>
              <a:t>until </a:t>
            </a:r>
            <a:r>
              <a:rPr lang="en-US" sz="2800" spc="-15" dirty="0">
                <a:cs typeface="Calibri"/>
              </a:rPr>
              <a:t>such </a:t>
            </a:r>
            <a:r>
              <a:rPr lang="en-US" sz="2800" spc="-5" dirty="0">
                <a:cs typeface="Calibri"/>
              </a:rPr>
              <a:t>time </a:t>
            </a:r>
            <a:r>
              <a:rPr lang="en-US" sz="2800" dirty="0">
                <a:cs typeface="Calibri"/>
              </a:rPr>
              <a:t>as </a:t>
            </a:r>
            <a:r>
              <a:rPr lang="en-US" sz="2800" spc="-5" dirty="0">
                <a:cs typeface="Calibri"/>
              </a:rPr>
              <a:t>the  </a:t>
            </a:r>
            <a:r>
              <a:rPr lang="en-US" sz="2800" spc="-45" dirty="0">
                <a:cs typeface="Calibri"/>
              </a:rPr>
              <a:t>tentative </a:t>
            </a:r>
            <a:r>
              <a:rPr lang="en-US" sz="2800" spc="-20" dirty="0">
                <a:cs typeface="Calibri"/>
              </a:rPr>
              <a:t>budget </a:t>
            </a:r>
            <a:r>
              <a:rPr lang="en-US" sz="2800" dirty="0">
                <a:cs typeface="Calibri"/>
              </a:rPr>
              <a:t>is </a:t>
            </a:r>
            <a:r>
              <a:rPr lang="en-US" sz="2800" spc="-20" dirty="0">
                <a:cs typeface="Calibri"/>
              </a:rPr>
              <a:t>adopted </a:t>
            </a:r>
            <a:r>
              <a:rPr lang="en-US" sz="2800" dirty="0">
                <a:cs typeface="Calibri"/>
              </a:rPr>
              <a:t>if </a:t>
            </a:r>
            <a:r>
              <a:rPr lang="en-US" sz="2800" spc="-5" dirty="0">
                <a:cs typeface="Calibri"/>
              </a:rPr>
              <a:t>the </a:t>
            </a:r>
            <a:r>
              <a:rPr lang="en-US" sz="2800" spc="-20" dirty="0">
                <a:cs typeface="Calibri"/>
              </a:rPr>
              <a:t>fiscal </a:t>
            </a:r>
            <a:r>
              <a:rPr lang="en-US" sz="2800" spc="-25" dirty="0">
                <a:cs typeface="Calibri"/>
              </a:rPr>
              <a:t>year  </a:t>
            </a:r>
            <a:r>
              <a:rPr lang="en-US" sz="2800" dirty="0">
                <a:cs typeface="Calibri"/>
              </a:rPr>
              <a:t>begins </a:t>
            </a:r>
            <a:r>
              <a:rPr lang="en-US" sz="2800" spc="-5" dirty="0">
                <a:cs typeface="Calibri"/>
              </a:rPr>
              <a:t>prior </a:t>
            </a:r>
            <a:r>
              <a:rPr lang="en-US" sz="2800" spc="-30" dirty="0">
                <a:cs typeface="Calibri"/>
              </a:rPr>
              <a:t>to </a:t>
            </a:r>
            <a:r>
              <a:rPr lang="en-US" sz="2800" spc="-5" dirty="0">
                <a:cs typeface="Calibri"/>
              </a:rPr>
              <a:t>adoption of the </a:t>
            </a:r>
            <a:r>
              <a:rPr lang="en-US" sz="2800" spc="-45" dirty="0">
                <a:cs typeface="Calibri"/>
              </a:rPr>
              <a:t>tentative</a:t>
            </a:r>
            <a:r>
              <a:rPr lang="en-US" sz="2800" spc="65" dirty="0">
                <a:cs typeface="Calibri"/>
              </a:rPr>
              <a:t> </a:t>
            </a:r>
            <a:r>
              <a:rPr lang="en-US" sz="2800" spc="-20" dirty="0">
                <a:cs typeface="Calibri"/>
              </a:rPr>
              <a:t>budget</a:t>
            </a:r>
            <a:endParaRPr lang="en-US" sz="2800" dirty="0">
              <a:cs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667000"/>
            <a:ext cx="2438400" cy="1514293"/>
          </a:xfrm>
          <a:prstGeom prst="rect">
            <a:avLst/>
          </a:prstGeom>
        </p:spPr>
      </p:pic>
    </p:spTree>
    <p:custDataLst>
      <p:tags r:id="rId1"/>
    </p:custDataLst>
    <p:extLst>
      <p:ext uri="{BB962C8B-B14F-4D97-AF65-F5344CB8AC3E}">
        <p14:creationId xmlns:p14="http://schemas.microsoft.com/office/powerpoint/2010/main" val="31811091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Budget Process – Implementation</a:t>
            </a:r>
          </a:p>
        </p:txBody>
      </p:sp>
      <p:sp>
        <p:nvSpPr>
          <p:cNvPr id="9" name="Slide Number Placeholder 8"/>
          <p:cNvSpPr>
            <a:spLocks noGrp="1"/>
          </p:cNvSpPr>
          <p:nvPr>
            <p:ph type="sldNum" sz="quarter" idx="12"/>
          </p:nvPr>
        </p:nvSpPr>
        <p:spPr/>
        <p:txBody>
          <a:bodyPr/>
          <a:lstStyle/>
          <a:p>
            <a:fld id="{D6DEBCE1-BBC1-2047-AD21-88C97D80C64F}" type="slidenum">
              <a:rPr lang="en-US" smtClean="0"/>
              <a:t>104</a:t>
            </a:fld>
            <a:endParaRPr lang="en-US" dirty="0"/>
          </a:p>
        </p:txBody>
      </p:sp>
      <p:sp>
        <p:nvSpPr>
          <p:cNvPr id="2" name="Rectangle 1"/>
          <p:cNvSpPr/>
          <p:nvPr/>
        </p:nvSpPr>
        <p:spPr>
          <a:xfrm>
            <a:off x="2743200" y="2057400"/>
            <a:ext cx="5867400" cy="2985433"/>
          </a:xfrm>
          <a:prstGeom prst="rect">
            <a:avLst/>
          </a:prstGeom>
        </p:spPr>
        <p:txBody>
          <a:bodyPr wrap="square">
            <a:spAutoFit/>
          </a:bodyPr>
          <a:lstStyle/>
          <a:p>
            <a:pPr marL="355600" indent="-342900">
              <a:buFont typeface="Wingdings" panose="05000000000000000000" pitchFamily="2" charset="2"/>
              <a:buChar char="§"/>
            </a:pPr>
            <a:r>
              <a:rPr lang="en-US" sz="2800" dirty="0">
                <a:cs typeface="Calibri"/>
              </a:rPr>
              <a:t>Budget </a:t>
            </a:r>
            <a:r>
              <a:rPr lang="en-US" sz="2800" spc="-20" dirty="0">
                <a:cs typeface="Calibri"/>
              </a:rPr>
              <a:t>officer</a:t>
            </a:r>
            <a:r>
              <a:rPr lang="en-US" sz="2800" spc="-25" dirty="0">
                <a:cs typeface="Calibri"/>
              </a:rPr>
              <a:t> </a:t>
            </a:r>
            <a:r>
              <a:rPr lang="en-US" sz="2800" spc="-20" dirty="0">
                <a:cs typeface="Calibri"/>
              </a:rPr>
              <a:t>implements</a:t>
            </a:r>
            <a:endParaRPr lang="en-US" sz="2800" dirty="0">
              <a:cs typeface="Calibri"/>
            </a:endParaRPr>
          </a:p>
          <a:p>
            <a:pPr marL="356870" marR="5080" indent="-344805">
              <a:spcBef>
                <a:spcPts val="930"/>
              </a:spcBef>
              <a:buFont typeface="Wingdings" panose="05000000000000000000" pitchFamily="2" charset="2"/>
              <a:buChar char="§"/>
            </a:pPr>
            <a:r>
              <a:rPr lang="en-US" sz="2800" dirty="0">
                <a:cs typeface="Calibri"/>
              </a:rPr>
              <a:t>Budget is uploaded </a:t>
            </a:r>
            <a:r>
              <a:rPr lang="en-US" sz="2800" spc="-30" dirty="0">
                <a:cs typeface="Calibri"/>
              </a:rPr>
              <a:t>into </a:t>
            </a:r>
            <a:r>
              <a:rPr lang="en-US" sz="2800" spc="-5" dirty="0">
                <a:cs typeface="Calibri"/>
              </a:rPr>
              <a:t>the financial </a:t>
            </a:r>
            <a:r>
              <a:rPr lang="en-US" sz="2800" spc="-60" dirty="0">
                <a:cs typeface="Calibri"/>
              </a:rPr>
              <a:t>system  </a:t>
            </a:r>
            <a:r>
              <a:rPr lang="en-US" sz="2800" dirty="0">
                <a:cs typeface="Calibri"/>
              </a:rPr>
              <a:t>as </a:t>
            </a:r>
            <a:r>
              <a:rPr lang="en-US" sz="2800" spc="-35" dirty="0">
                <a:cs typeface="Calibri"/>
              </a:rPr>
              <a:t>approved </a:t>
            </a:r>
            <a:r>
              <a:rPr lang="en-US" sz="2800" spc="-20" dirty="0">
                <a:cs typeface="Calibri"/>
              </a:rPr>
              <a:t>by </a:t>
            </a:r>
            <a:r>
              <a:rPr lang="en-US" sz="2800" spc="-5" dirty="0">
                <a:cs typeface="Calibri"/>
              </a:rPr>
              <a:t>the </a:t>
            </a:r>
            <a:r>
              <a:rPr lang="en-US" sz="2800" spc="-10" dirty="0">
                <a:cs typeface="Calibri"/>
              </a:rPr>
              <a:t>legislative</a:t>
            </a:r>
            <a:r>
              <a:rPr lang="en-US" sz="2800" spc="5" dirty="0">
                <a:cs typeface="Calibri"/>
              </a:rPr>
              <a:t> </a:t>
            </a:r>
            <a:r>
              <a:rPr lang="en-US" sz="2800" spc="-10" dirty="0">
                <a:cs typeface="Calibri"/>
              </a:rPr>
              <a:t>body</a:t>
            </a:r>
            <a:endParaRPr lang="en-US" sz="2800" dirty="0">
              <a:cs typeface="Calibri"/>
            </a:endParaRPr>
          </a:p>
          <a:p>
            <a:pPr marL="355600" indent="-342900">
              <a:spcBef>
                <a:spcPts val="700"/>
              </a:spcBef>
              <a:buFont typeface="Wingdings" panose="05000000000000000000" pitchFamily="2" charset="2"/>
              <a:buChar char="§"/>
            </a:pPr>
            <a:r>
              <a:rPr lang="en-US" sz="2800" spc="15" dirty="0">
                <a:cs typeface="Calibri"/>
              </a:rPr>
              <a:t>Manage </a:t>
            </a:r>
            <a:r>
              <a:rPr lang="en-US" sz="2800" spc="-5" dirty="0">
                <a:cs typeface="Calibri"/>
              </a:rPr>
              <a:t>position </a:t>
            </a:r>
            <a:r>
              <a:rPr lang="en-US" sz="2800" spc="-40" dirty="0">
                <a:cs typeface="Calibri"/>
              </a:rPr>
              <a:t>control</a:t>
            </a:r>
            <a:r>
              <a:rPr lang="en-US" sz="2800" spc="-50" dirty="0">
                <a:cs typeface="Calibri"/>
              </a:rPr>
              <a:t> </a:t>
            </a:r>
            <a:r>
              <a:rPr lang="en-US" sz="2800" spc="-30" dirty="0">
                <a:cs typeface="Calibri"/>
              </a:rPr>
              <a:t>process</a:t>
            </a:r>
            <a:endParaRPr lang="en-US" sz="2800" dirty="0">
              <a:cs typeface="Calibri"/>
            </a:endParaRPr>
          </a:p>
          <a:p>
            <a:pPr marL="355600" indent="-342900">
              <a:spcBef>
                <a:spcPts val="805"/>
              </a:spcBef>
              <a:buFont typeface="Wingdings" panose="05000000000000000000" pitchFamily="2" charset="2"/>
              <a:buChar char="§"/>
            </a:pPr>
            <a:r>
              <a:rPr lang="en-US" sz="2800" spc="-30" dirty="0">
                <a:cs typeface="Calibri"/>
              </a:rPr>
              <a:t>Work </a:t>
            </a:r>
            <a:r>
              <a:rPr lang="en-US" sz="2800" dirty="0">
                <a:cs typeface="Calibri"/>
              </a:rPr>
              <a:t>closely with </a:t>
            </a:r>
            <a:r>
              <a:rPr lang="en-US" sz="2800" spc="-5" dirty="0">
                <a:cs typeface="Calibri"/>
              </a:rPr>
              <a:t>the finance</a:t>
            </a:r>
            <a:r>
              <a:rPr lang="en-US" sz="2800" spc="-75" dirty="0">
                <a:cs typeface="Calibri"/>
              </a:rPr>
              <a:t> </a:t>
            </a:r>
            <a:r>
              <a:rPr lang="en-US" sz="2800" spc="-10" dirty="0">
                <a:cs typeface="Calibri"/>
              </a:rPr>
              <a:t>office</a:t>
            </a:r>
            <a:endParaRPr lang="en-US" sz="2800" dirty="0">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667000"/>
            <a:ext cx="1675029" cy="1583248"/>
          </a:xfrm>
          <a:prstGeom prst="rect">
            <a:avLst/>
          </a:prstGeom>
        </p:spPr>
      </p:pic>
    </p:spTree>
    <p:custDataLst>
      <p:tags r:id="rId1"/>
    </p:custDataLst>
    <p:extLst>
      <p:ext uri="{BB962C8B-B14F-4D97-AF65-F5344CB8AC3E}">
        <p14:creationId xmlns:p14="http://schemas.microsoft.com/office/powerpoint/2010/main" val="42136536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Budget Process – Audit and Evaluation</a:t>
            </a:r>
          </a:p>
        </p:txBody>
      </p:sp>
      <p:sp>
        <p:nvSpPr>
          <p:cNvPr id="9" name="Slide Number Placeholder 8"/>
          <p:cNvSpPr>
            <a:spLocks noGrp="1"/>
          </p:cNvSpPr>
          <p:nvPr>
            <p:ph type="sldNum" sz="quarter" idx="12"/>
          </p:nvPr>
        </p:nvSpPr>
        <p:spPr/>
        <p:txBody>
          <a:bodyPr/>
          <a:lstStyle/>
          <a:p>
            <a:fld id="{D6DEBCE1-BBC1-2047-AD21-88C97D80C64F}" type="slidenum">
              <a:rPr lang="en-US" smtClean="0"/>
              <a:t>105</a:t>
            </a:fld>
            <a:endParaRPr lang="en-US" dirty="0"/>
          </a:p>
        </p:txBody>
      </p:sp>
      <p:sp>
        <p:nvSpPr>
          <p:cNvPr id="2" name="Rectangle 1"/>
          <p:cNvSpPr/>
          <p:nvPr/>
        </p:nvSpPr>
        <p:spPr>
          <a:xfrm>
            <a:off x="457200" y="2209800"/>
            <a:ext cx="5638800" cy="2554545"/>
          </a:xfrm>
          <a:prstGeom prst="rect">
            <a:avLst/>
          </a:prstGeom>
        </p:spPr>
        <p:txBody>
          <a:bodyPr wrap="square">
            <a:spAutoFit/>
          </a:bodyPr>
          <a:lstStyle/>
          <a:p>
            <a:pPr marL="355600" indent="-342900">
              <a:lnSpc>
                <a:spcPct val="100000"/>
              </a:lnSpc>
              <a:buFont typeface="Wingdings" panose="05000000000000000000" pitchFamily="2" charset="2"/>
              <a:buChar char="q"/>
            </a:pPr>
            <a:r>
              <a:rPr lang="en-US" sz="2800" spc="5" dirty="0">
                <a:cs typeface="Calibri"/>
              </a:rPr>
              <a:t>Monitor </a:t>
            </a:r>
            <a:r>
              <a:rPr lang="en-US" sz="2800" spc="-5" dirty="0">
                <a:cs typeface="Calibri"/>
              </a:rPr>
              <a:t>the </a:t>
            </a:r>
            <a:r>
              <a:rPr lang="en-US" sz="2800" spc="-20" dirty="0">
                <a:cs typeface="Calibri"/>
              </a:rPr>
              <a:t>budget monthly and/or quarterly</a:t>
            </a:r>
            <a:endParaRPr lang="en-US" sz="2800" dirty="0">
              <a:cs typeface="Calibri"/>
            </a:endParaRPr>
          </a:p>
          <a:p>
            <a:pPr marL="355600" indent="-342900">
              <a:lnSpc>
                <a:spcPct val="100000"/>
              </a:lnSpc>
              <a:spcBef>
                <a:spcPts val="790"/>
              </a:spcBef>
              <a:buFont typeface="Wingdings" panose="05000000000000000000" pitchFamily="2" charset="2"/>
              <a:buChar char="q"/>
            </a:pPr>
            <a:r>
              <a:rPr lang="en-US" sz="2800" dirty="0">
                <a:cs typeface="Calibri"/>
              </a:rPr>
              <a:t>Report actual </a:t>
            </a:r>
            <a:r>
              <a:rPr lang="en-US" sz="2800" spc="-30" dirty="0">
                <a:cs typeface="Calibri"/>
              </a:rPr>
              <a:t>compared to</a:t>
            </a:r>
            <a:r>
              <a:rPr lang="en-US" sz="2800" spc="5" dirty="0">
                <a:cs typeface="Calibri"/>
              </a:rPr>
              <a:t> </a:t>
            </a:r>
            <a:r>
              <a:rPr lang="en-US" sz="2800" spc="-20" dirty="0">
                <a:cs typeface="Calibri"/>
              </a:rPr>
              <a:t>budget</a:t>
            </a:r>
            <a:endParaRPr lang="en-US" sz="2800" dirty="0">
              <a:cs typeface="Calibri"/>
            </a:endParaRPr>
          </a:p>
          <a:p>
            <a:pPr marL="355600" indent="-342900">
              <a:lnSpc>
                <a:spcPct val="100000"/>
              </a:lnSpc>
              <a:spcBef>
                <a:spcPts val="805"/>
              </a:spcBef>
              <a:buFont typeface="Wingdings" panose="05000000000000000000" pitchFamily="2" charset="2"/>
              <a:buChar char="q"/>
            </a:pPr>
            <a:r>
              <a:rPr lang="en-US" sz="2800" dirty="0">
                <a:cs typeface="Calibri"/>
              </a:rPr>
              <a:t>Adjust </a:t>
            </a:r>
            <a:r>
              <a:rPr lang="en-US" sz="2800" spc="-5" dirty="0">
                <a:cs typeface="Calibri"/>
              </a:rPr>
              <a:t>the </a:t>
            </a:r>
            <a:r>
              <a:rPr lang="en-US" sz="2800" spc="-20" dirty="0">
                <a:cs typeface="Calibri"/>
              </a:rPr>
              <a:t>budget </a:t>
            </a:r>
            <a:r>
              <a:rPr lang="en-US" sz="2800" dirty="0">
                <a:cs typeface="Calibri"/>
              </a:rPr>
              <a:t>as</a:t>
            </a:r>
            <a:r>
              <a:rPr lang="en-US" sz="2800" spc="65" dirty="0">
                <a:cs typeface="Calibri"/>
              </a:rPr>
              <a:t> </a:t>
            </a:r>
            <a:r>
              <a:rPr lang="en-US" sz="2800" spc="-15" dirty="0">
                <a:cs typeface="Calibri"/>
              </a:rPr>
              <a:t>necessary</a:t>
            </a:r>
            <a:endParaRPr lang="en-US" sz="2800" dirty="0">
              <a:cs typeface="Calibri"/>
            </a:endParaRPr>
          </a:p>
          <a:p>
            <a:pPr marL="355600" indent="-342900">
              <a:lnSpc>
                <a:spcPct val="100000"/>
              </a:lnSpc>
              <a:spcBef>
                <a:spcPts val="800"/>
              </a:spcBef>
              <a:buFont typeface="Wingdings" panose="05000000000000000000" pitchFamily="2" charset="2"/>
              <a:buChar char="q"/>
            </a:pPr>
            <a:r>
              <a:rPr lang="en-US" sz="2800" spc="5" dirty="0">
                <a:cs typeface="Calibri"/>
              </a:rPr>
              <a:t>Monitor </a:t>
            </a:r>
            <a:r>
              <a:rPr lang="en-US" sz="2800" spc="-35" dirty="0">
                <a:cs typeface="Calibri"/>
              </a:rPr>
              <a:t>progress </a:t>
            </a:r>
            <a:r>
              <a:rPr lang="en-US" sz="2800" spc="-55" dirty="0">
                <a:cs typeface="Calibri"/>
              </a:rPr>
              <a:t>toward</a:t>
            </a:r>
            <a:r>
              <a:rPr lang="en-US" sz="2800" spc="55" dirty="0">
                <a:cs typeface="Calibri"/>
              </a:rPr>
              <a:t> </a:t>
            </a:r>
            <a:r>
              <a:rPr lang="en-US" sz="2800" spc="-15" dirty="0">
                <a:cs typeface="Calibri"/>
              </a:rPr>
              <a:t>objectives</a:t>
            </a:r>
            <a:endParaRPr lang="en-US" sz="2800" dirty="0">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527876"/>
            <a:ext cx="2100056" cy="1960931"/>
          </a:xfrm>
          <a:prstGeom prst="rect">
            <a:avLst/>
          </a:prstGeom>
        </p:spPr>
      </p:pic>
    </p:spTree>
    <p:custDataLst>
      <p:tags r:id="rId1"/>
    </p:custDataLst>
    <p:extLst>
      <p:ext uri="{BB962C8B-B14F-4D97-AF65-F5344CB8AC3E}">
        <p14:creationId xmlns:p14="http://schemas.microsoft.com/office/powerpoint/2010/main" val="17514500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Multi-Year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106</a:t>
            </a:fld>
            <a:endParaRPr lang="en-US" dirty="0"/>
          </a:p>
        </p:txBody>
      </p:sp>
      <p:graphicFrame>
        <p:nvGraphicFramePr>
          <p:cNvPr id="3" name="Diagram 2"/>
          <p:cNvGraphicFramePr/>
          <p:nvPr>
            <p:extLst>
              <p:ext uri="{D42A27DB-BD31-4B8C-83A1-F6EECF244321}">
                <p14:modId xmlns:p14="http://schemas.microsoft.com/office/powerpoint/2010/main" val="2245918087"/>
              </p:ext>
            </p:extLst>
          </p:nvPr>
        </p:nvGraphicFramePr>
        <p:xfrm>
          <a:off x="457200" y="1371600"/>
          <a:ext cx="77724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3581400"/>
            <a:ext cx="1600200" cy="1626149"/>
          </a:xfrm>
          <a:prstGeom prst="rect">
            <a:avLst/>
          </a:prstGeom>
        </p:spPr>
      </p:pic>
    </p:spTree>
    <p:custDataLst>
      <p:tags r:id="rId1"/>
    </p:custDataLst>
    <p:extLst>
      <p:ext uri="{BB962C8B-B14F-4D97-AF65-F5344CB8AC3E}">
        <p14:creationId xmlns:p14="http://schemas.microsoft.com/office/powerpoint/2010/main" val="16597809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Multi-Year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107</a:t>
            </a:fld>
            <a:endParaRPr lang="en-US" dirty="0"/>
          </a:p>
        </p:txBody>
      </p:sp>
      <p:sp>
        <p:nvSpPr>
          <p:cNvPr id="2" name="Rectangle 1"/>
          <p:cNvSpPr/>
          <p:nvPr/>
        </p:nvSpPr>
        <p:spPr>
          <a:xfrm>
            <a:off x="647700" y="1346078"/>
            <a:ext cx="4572000" cy="954107"/>
          </a:xfrm>
          <a:prstGeom prst="rect">
            <a:avLst/>
          </a:prstGeom>
        </p:spPr>
        <p:txBody>
          <a:bodyPr>
            <a:spAutoFit/>
          </a:bodyPr>
          <a:lstStyle/>
          <a:p>
            <a:pPr marL="12700">
              <a:lnSpc>
                <a:spcPct val="100000"/>
              </a:lnSpc>
            </a:pPr>
            <a:r>
              <a:rPr lang="en-US" sz="2800" b="1" spc="-10" dirty="0">
                <a:ea typeface="Tahoma" panose="020B0604030504040204" pitchFamily="34" charset="0"/>
                <a:cs typeface="Tahoma" panose="020B0604030504040204" pitchFamily="34" charset="0"/>
              </a:rPr>
              <a:t>The following are advantages of multi-year budgeting:</a:t>
            </a:r>
          </a:p>
        </p:txBody>
      </p:sp>
      <p:sp>
        <p:nvSpPr>
          <p:cNvPr id="5" name="Rectangle 4"/>
          <p:cNvSpPr/>
          <p:nvPr/>
        </p:nvSpPr>
        <p:spPr>
          <a:xfrm>
            <a:off x="685800" y="2362200"/>
            <a:ext cx="8229600" cy="3726661"/>
          </a:xfrm>
          <a:prstGeom prst="rect">
            <a:avLst/>
          </a:prstGeom>
        </p:spPr>
        <p:txBody>
          <a:bodyPr wrap="square">
            <a:spAutoFit/>
          </a:bodyPr>
          <a:lstStyle/>
          <a:p>
            <a:pPr marL="355600" indent="-342900">
              <a:lnSpc>
                <a:spcPct val="100000"/>
              </a:lnSpc>
              <a:buFont typeface="Wingdings" panose="05000000000000000000" pitchFamily="2" charset="2"/>
              <a:buChar char="q"/>
            </a:pPr>
            <a:r>
              <a:rPr lang="en-US" sz="2400" spc="-10" dirty="0">
                <a:cs typeface="Calibri"/>
              </a:rPr>
              <a:t>Improves:</a:t>
            </a:r>
            <a:endParaRPr lang="en-US" sz="2400" dirty="0">
              <a:cs typeface="Calibri"/>
            </a:endParaRPr>
          </a:p>
          <a:p>
            <a:pPr marL="755015" indent="-285750">
              <a:lnSpc>
                <a:spcPct val="100000"/>
              </a:lnSpc>
              <a:spcBef>
                <a:spcPts val="720"/>
              </a:spcBef>
              <a:buFont typeface="Wingdings" panose="05000000000000000000" pitchFamily="2" charset="2"/>
              <a:buChar char="§"/>
            </a:pPr>
            <a:r>
              <a:rPr lang="en-US" sz="2400" spc="-5" dirty="0">
                <a:cs typeface="Calibri"/>
              </a:rPr>
              <a:t>Financial</a:t>
            </a:r>
            <a:r>
              <a:rPr lang="en-US" sz="2400" spc="-155" dirty="0">
                <a:cs typeface="Calibri"/>
              </a:rPr>
              <a:t> </a:t>
            </a:r>
            <a:r>
              <a:rPr lang="en-US" sz="2400" spc="-20" dirty="0">
                <a:cs typeface="Calibri"/>
              </a:rPr>
              <a:t>planning</a:t>
            </a:r>
            <a:endParaRPr lang="en-US" sz="2400" dirty="0">
              <a:cs typeface="Calibri"/>
            </a:endParaRPr>
          </a:p>
          <a:p>
            <a:pPr marL="755015" indent="-285750">
              <a:lnSpc>
                <a:spcPct val="100000"/>
              </a:lnSpc>
              <a:spcBef>
                <a:spcPts val="695"/>
              </a:spcBef>
              <a:buFont typeface="Wingdings" panose="05000000000000000000" pitchFamily="2" charset="2"/>
              <a:buChar char="§"/>
            </a:pPr>
            <a:r>
              <a:rPr lang="en-US" sz="2400" spc="-25" dirty="0">
                <a:cs typeface="Calibri"/>
              </a:rPr>
              <a:t>Long-range </a:t>
            </a:r>
            <a:r>
              <a:rPr lang="en-US" sz="2400" spc="-35" dirty="0">
                <a:cs typeface="Calibri"/>
              </a:rPr>
              <a:t>strategic</a:t>
            </a:r>
            <a:r>
              <a:rPr lang="en-US" sz="2400" spc="-140" dirty="0">
                <a:cs typeface="Calibri"/>
              </a:rPr>
              <a:t> </a:t>
            </a:r>
            <a:r>
              <a:rPr lang="en-US" sz="2400" spc="-20" dirty="0">
                <a:cs typeface="Calibri"/>
              </a:rPr>
              <a:t>planning</a:t>
            </a:r>
            <a:endParaRPr lang="en-US" sz="2400" dirty="0">
              <a:cs typeface="Calibri"/>
            </a:endParaRPr>
          </a:p>
          <a:p>
            <a:pPr marL="755015" indent="-285750">
              <a:lnSpc>
                <a:spcPct val="100000"/>
              </a:lnSpc>
              <a:spcBef>
                <a:spcPts val="695"/>
              </a:spcBef>
              <a:buFont typeface="Wingdings" panose="05000000000000000000" pitchFamily="2" charset="2"/>
              <a:buChar char="§"/>
            </a:pPr>
            <a:r>
              <a:rPr lang="en-US" sz="2400" spc="-30" dirty="0">
                <a:cs typeface="Calibri"/>
              </a:rPr>
              <a:t>Program </a:t>
            </a:r>
            <a:r>
              <a:rPr lang="en-US" sz="2400" spc="-10" dirty="0">
                <a:cs typeface="Calibri"/>
              </a:rPr>
              <a:t>monitoring </a:t>
            </a:r>
            <a:r>
              <a:rPr lang="en-US" sz="2400" spc="-5" dirty="0">
                <a:cs typeface="Calibri"/>
              </a:rPr>
              <a:t>and</a:t>
            </a:r>
            <a:r>
              <a:rPr lang="en-US" sz="2400" spc="-70" dirty="0">
                <a:cs typeface="Calibri"/>
              </a:rPr>
              <a:t> </a:t>
            </a:r>
            <a:r>
              <a:rPr lang="en-US" sz="2400" spc="-20" dirty="0">
                <a:cs typeface="Calibri"/>
              </a:rPr>
              <a:t>evaluation/benchmarking</a:t>
            </a:r>
            <a:endParaRPr lang="en-US" sz="2400" dirty="0">
              <a:cs typeface="Calibri"/>
            </a:endParaRPr>
          </a:p>
          <a:p>
            <a:pPr marL="355600" indent="-342900">
              <a:lnSpc>
                <a:spcPct val="100000"/>
              </a:lnSpc>
              <a:spcBef>
                <a:spcPts val="775"/>
              </a:spcBef>
              <a:buFont typeface="Wingdings" panose="05000000000000000000" pitchFamily="2" charset="2"/>
              <a:buChar char="q"/>
            </a:pPr>
            <a:r>
              <a:rPr lang="en-US" sz="2400" spc="-10" dirty="0">
                <a:cs typeface="Calibri"/>
              </a:rPr>
              <a:t>Reduces </a:t>
            </a:r>
            <a:r>
              <a:rPr lang="en-US" sz="2400" spc="-60" dirty="0">
                <a:cs typeface="Calibri"/>
              </a:rPr>
              <a:t>staff </a:t>
            </a:r>
            <a:r>
              <a:rPr lang="en-US" sz="2400" spc="-5" dirty="0">
                <a:cs typeface="Calibri"/>
              </a:rPr>
              <a:t>time </a:t>
            </a:r>
            <a:r>
              <a:rPr lang="en-US" sz="2400" dirty="0">
                <a:cs typeface="Calibri"/>
              </a:rPr>
              <a:t>in </a:t>
            </a:r>
            <a:r>
              <a:rPr lang="en-US" sz="2400" spc="-20" dirty="0">
                <a:cs typeface="Calibri"/>
              </a:rPr>
              <a:t>budget</a:t>
            </a:r>
            <a:r>
              <a:rPr lang="en-US" sz="2400" spc="170" dirty="0">
                <a:cs typeface="Calibri"/>
              </a:rPr>
              <a:t> </a:t>
            </a:r>
            <a:r>
              <a:rPr lang="en-US" sz="2400" spc="-20" dirty="0">
                <a:cs typeface="Calibri"/>
              </a:rPr>
              <a:t>development</a:t>
            </a:r>
            <a:endParaRPr lang="en-US" sz="2400" dirty="0">
              <a:cs typeface="Calibri"/>
            </a:endParaRPr>
          </a:p>
          <a:p>
            <a:pPr marL="355600" indent="-342900">
              <a:lnSpc>
                <a:spcPct val="100000"/>
              </a:lnSpc>
              <a:spcBef>
                <a:spcPts val="795"/>
              </a:spcBef>
              <a:buFont typeface="Wingdings" panose="05000000000000000000" pitchFamily="2" charset="2"/>
              <a:buChar char="q"/>
            </a:pPr>
            <a:r>
              <a:rPr lang="en-US" sz="2400" spc="10" dirty="0">
                <a:cs typeface="Calibri"/>
              </a:rPr>
              <a:t>Links </a:t>
            </a:r>
            <a:r>
              <a:rPr lang="en-US" sz="2400" spc="-25" dirty="0">
                <a:cs typeface="Calibri"/>
              </a:rPr>
              <a:t>operating </a:t>
            </a:r>
            <a:r>
              <a:rPr lang="en-US" sz="2400" dirty="0">
                <a:cs typeface="Calibri"/>
              </a:rPr>
              <a:t>and </a:t>
            </a:r>
            <a:r>
              <a:rPr lang="en-US" sz="2400" spc="-25" dirty="0">
                <a:cs typeface="Calibri"/>
              </a:rPr>
              <a:t>capital</a:t>
            </a:r>
            <a:r>
              <a:rPr lang="en-US" sz="2400" spc="130" dirty="0">
                <a:cs typeface="Calibri"/>
              </a:rPr>
              <a:t> </a:t>
            </a:r>
            <a:r>
              <a:rPr lang="en-US" sz="2400" spc="-20" dirty="0">
                <a:cs typeface="Calibri"/>
              </a:rPr>
              <a:t>activities/spending</a:t>
            </a:r>
            <a:endParaRPr lang="en-US" sz="2400" dirty="0">
              <a:cs typeface="Calibri"/>
            </a:endParaRPr>
          </a:p>
          <a:p>
            <a:pPr marL="355600" indent="-342900">
              <a:lnSpc>
                <a:spcPct val="100000"/>
              </a:lnSpc>
              <a:spcBef>
                <a:spcPts val="800"/>
              </a:spcBef>
              <a:buFont typeface="Wingdings" panose="05000000000000000000" pitchFamily="2" charset="2"/>
              <a:buChar char="q"/>
            </a:pPr>
            <a:r>
              <a:rPr lang="en-US" sz="2400" spc="-10" dirty="0">
                <a:cs typeface="Calibri"/>
              </a:rPr>
              <a:t>Reduces</a:t>
            </a:r>
            <a:r>
              <a:rPr lang="en-US" sz="2400" spc="-25" dirty="0">
                <a:cs typeface="Calibri"/>
              </a:rPr>
              <a:t> </a:t>
            </a:r>
            <a:r>
              <a:rPr lang="en-US" sz="2400" spc="-15" dirty="0">
                <a:cs typeface="Calibri"/>
              </a:rPr>
              <a:t>surprises</a:t>
            </a:r>
            <a:endParaRPr lang="en-US" sz="2400" dirty="0">
              <a:cs typeface="Calibri"/>
            </a:endParaRPr>
          </a:p>
          <a:p>
            <a:pPr marL="355600" indent="-342900">
              <a:lnSpc>
                <a:spcPct val="100000"/>
              </a:lnSpc>
              <a:spcBef>
                <a:spcPts val="785"/>
              </a:spcBef>
              <a:buFont typeface="Wingdings" panose="05000000000000000000" pitchFamily="2" charset="2"/>
              <a:buChar char="q"/>
            </a:pPr>
            <a:r>
              <a:rPr lang="en-US" sz="2400" spc="5" dirty="0">
                <a:cs typeface="Calibri"/>
              </a:rPr>
              <a:t>Pinpoints </a:t>
            </a:r>
            <a:r>
              <a:rPr lang="en-US" sz="2400" spc="-20" dirty="0">
                <a:cs typeface="Calibri"/>
              </a:rPr>
              <a:t>problem areas</a:t>
            </a:r>
            <a:r>
              <a:rPr lang="en-US" sz="2400" spc="-85" dirty="0">
                <a:cs typeface="Calibri"/>
              </a:rPr>
              <a:t> </a:t>
            </a:r>
            <a:r>
              <a:rPr lang="en-US" sz="2400" dirty="0">
                <a:cs typeface="Calibri"/>
              </a:rPr>
              <a:t>early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615310"/>
            <a:ext cx="1524000" cy="1548713"/>
          </a:xfrm>
          <a:prstGeom prst="rect">
            <a:avLst/>
          </a:prstGeom>
        </p:spPr>
      </p:pic>
    </p:spTree>
    <p:custDataLst>
      <p:tags r:id="rId1"/>
    </p:custDataLst>
    <p:extLst>
      <p:ext uri="{BB962C8B-B14F-4D97-AF65-F5344CB8AC3E}">
        <p14:creationId xmlns:p14="http://schemas.microsoft.com/office/powerpoint/2010/main" val="31225863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Multi-Year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108</a:t>
            </a:fld>
            <a:endParaRPr lang="en-US" dirty="0"/>
          </a:p>
        </p:txBody>
      </p:sp>
      <p:sp>
        <p:nvSpPr>
          <p:cNvPr id="5" name="Rectangle 4"/>
          <p:cNvSpPr/>
          <p:nvPr/>
        </p:nvSpPr>
        <p:spPr>
          <a:xfrm>
            <a:off x="3124200" y="2286000"/>
            <a:ext cx="5943600" cy="2464777"/>
          </a:xfrm>
          <a:prstGeom prst="rect">
            <a:avLst/>
          </a:prstGeom>
        </p:spPr>
        <p:txBody>
          <a:bodyPr wrap="square">
            <a:spAutoFit/>
          </a:bodyPr>
          <a:lstStyle/>
          <a:p>
            <a:pPr marL="355600" indent="-342900">
              <a:buFont typeface="Wingdings" panose="05000000000000000000" pitchFamily="2" charset="2"/>
              <a:buChar char="q"/>
            </a:pPr>
            <a:r>
              <a:rPr lang="en-US" sz="2800" spc="5" dirty="0">
                <a:cs typeface="Calibri"/>
              </a:rPr>
              <a:t>Difficult </a:t>
            </a:r>
            <a:r>
              <a:rPr lang="en-US" sz="2800" spc="-30" dirty="0">
                <a:cs typeface="Calibri"/>
              </a:rPr>
              <a:t>to </a:t>
            </a:r>
            <a:r>
              <a:rPr lang="en-US" sz="2800" spc="-20" dirty="0">
                <a:cs typeface="Calibri"/>
              </a:rPr>
              <a:t>project </a:t>
            </a:r>
            <a:r>
              <a:rPr lang="en-US" sz="2800" spc="-30" dirty="0">
                <a:cs typeface="Calibri"/>
              </a:rPr>
              <a:t>into </a:t>
            </a:r>
            <a:r>
              <a:rPr lang="en-US" sz="2800" spc="-5" dirty="0">
                <a:cs typeface="Calibri"/>
              </a:rPr>
              <a:t>the</a:t>
            </a:r>
            <a:r>
              <a:rPr lang="en-US" sz="2800" spc="-70" dirty="0">
                <a:cs typeface="Calibri"/>
              </a:rPr>
              <a:t> </a:t>
            </a:r>
            <a:r>
              <a:rPr lang="en-US" sz="2800" spc="-20" dirty="0">
                <a:cs typeface="Calibri"/>
              </a:rPr>
              <a:t>future</a:t>
            </a:r>
            <a:endParaRPr lang="en-US" sz="2800" dirty="0">
              <a:cs typeface="Calibri"/>
            </a:endParaRPr>
          </a:p>
          <a:p>
            <a:pPr marL="356870" marR="5080" indent="-344805">
              <a:spcBef>
                <a:spcPts val="930"/>
              </a:spcBef>
              <a:buFont typeface="Wingdings" panose="05000000000000000000" pitchFamily="2" charset="2"/>
              <a:buChar char="q"/>
            </a:pPr>
            <a:r>
              <a:rPr lang="en-US" sz="2800" spc="15" dirty="0">
                <a:cs typeface="Calibri"/>
              </a:rPr>
              <a:t>Could </a:t>
            </a:r>
            <a:r>
              <a:rPr lang="en-US" sz="2800" spc="-30" dirty="0">
                <a:cs typeface="Calibri"/>
              </a:rPr>
              <a:t>reduce </a:t>
            </a:r>
            <a:r>
              <a:rPr lang="en-US" sz="2800" spc="-20" dirty="0">
                <a:cs typeface="Calibri"/>
              </a:rPr>
              <a:t>responsiveness </a:t>
            </a:r>
            <a:r>
              <a:rPr lang="en-US" sz="2800" spc="-30" dirty="0">
                <a:cs typeface="Calibri"/>
              </a:rPr>
              <a:t>to </a:t>
            </a:r>
            <a:r>
              <a:rPr lang="en-US" sz="2800" spc="-25" dirty="0">
                <a:cs typeface="Calibri"/>
              </a:rPr>
              <a:t>emergencies </a:t>
            </a:r>
            <a:r>
              <a:rPr lang="en-US" sz="2800" dirty="0">
                <a:cs typeface="Calibri"/>
              </a:rPr>
              <a:t>if </a:t>
            </a:r>
            <a:r>
              <a:rPr lang="en-US" sz="2800" spc="-25" dirty="0">
                <a:cs typeface="Calibri"/>
              </a:rPr>
              <a:t>too</a:t>
            </a:r>
            <a:r>
              <a:rPr lang="en-US" sz="2800" spc="-160" dirty="0">
                <a:cs typeface="Calibri"/>
              </a:rPr>
              <a:t> </a:t>
            </a:r>
            <a:r>
              <a:rPr lang="en-US" sz="2800" spc="-25" dirty="0">
                <a:cs typeface="Calibri"/>
              </a:rPr>
              <a:t>restrictive</a:t>
            </a:r>
            <a:endParaRPr lang="en-US" sz="2800" dirty="0">
              <a:cs typeface="Calibri"/>
            </a:endParaRPr>
          </a:p>
          <a:p>
            <a:pPr marL="356870" marR="361315" indent="-344805">
              <a:spcBef>
                <a:spcPts val="845"/>
              </a:spcBef>
              <a:buFont typeface="Wingdings" panose="05000000000000000000" pitchFamily="2" charset="2"/>
              <a:buChar char="q"/>
            </a:pPr>
            <a:r>
              <a:rPr lang="en-US" sz="2800" spc="15" dirty="0">
                <a:cs typeface="Calibri"/>
              </a:rPr>
              <a:t>Initial </a:t>
            </a:r>
            <a:r>
              <a:rPr lang="en-US" sz="2800" spc="-25" dirty="0">
                <a:cs typeface="Calibri"/>
              </a:rPr>
              <a:t>year </a:t>
            </a:r>
            <a:r>
              <a:rPr lang="en-US" sz="2800" spc="-40" dirty="0">
                <a:cs typeface="Calibri"/>
              </a:rPr>
              <a:t>may </a:t>
            </a:r>
            <a:r>
              <a:rPr lang="en-US" sz="2800" spc="-20" dirty="0">
                <a:cs typeface="Calibri"/>
              </a:rPr>
              <a:t>increase </a:t>
            </a:r>
            <a:r>
              <a:rPr lang="en-US" sz="2800" spc="-25" dirty="0">
                <a:cs typeface="Calibri"/>
              </a:rPr>
              <a:t>work </a:t>
            </a:r>
            <a:r>
              <a:rPr lang="en-US" sz="2800" dirty="0">
                <a:cs typeface="Calibri"/>
              </a:rPr>
              <a:t>and </a:t>
            </a:r>
            <a:r>
              <a:rPr lang="en-US" sz="2800" spc="-35" dirty="0">
                <a:cs typeface="Calibri"/>
              </a:rPr>
              <a:t>stress</a:t>
            </a:r>
            <a:r>
              <a:rPr lang="en-US" sz="2800" spc="-170" dirty="0">
                <a:cs typeface="Calibri"/>
              </a:rPr>
              <a:t> </a:t>
            </a:r>
            <a:r>
              <a:rPr lang="en-US" sz="2800" dirty="0">
                <a:cs typeface="Calibri"/>
              </a:rPr>
              <a:t>in </a:t>
            </a:r>
            <a:r>
              <a:rPr lang="en-US" sz="2800" spc="-20" dirty="0">
                <a:cs typeface="Calibri"/>
              </a:rPr>
              <a:t>departments</a:t>
            </a:r>
            <a:endParaRPr lang="en-US" sz="2800" dirty="0">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819400"/>
            <a:ext cx="1749334" cy="1777701"/>
          </a:xfrm>
          <a:prstGeom prst="rect">
            <a:avLst/>
          </a:prstGeom>
        </p:spPr>
      </p:pic>
    </p:spTree>
    <p:custDataLst>
      <p:tags r:id="rId1"/>
    </p:custDataLst>
    <p:extLst>
      <p:ext uri="{BB962C8B-B14F-4D97-AF65-F5344CB8AC3E}">
        <p14:creationId xmlns:p14="http://schemas.microsoft.com/office/powerpoint/2010/main" val="72940392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Multi-Year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109</a:t>
            </a:fld>
            <a:endParaRPr lang="en-US" dirty="0"/>
          </a:p>
        </p:txBody>
      </p:sp>
      <p:graphicFrame>
        <p:nvGraphicFramePr>
          <p:cNvPr id="2" name="Diagram 1"/>
          <p:cNvGraphicFramePr/>
          <p:nvPr>
            <p:extLst>
              <p:ext uri="{D42A27DB-BD31-4B8C-83A1-F6EECF244321}">
                <p14:modId xmlns:p14="http://schemas.microsoft.com/office/powerpoint/2010/main" val="4291491521"/>
              </p:ext>
            </p:extLst>
          </p:nvPr>
        </p:nvGraphicFramePr>
        <p:xfrm>
          <a:off x="762000" y="1143000"/>
          <a:ext cx="6705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1509" y="3810000"/>
            <a:ext cx="1600200" cy="2011115"/>
          </a:xfrm>
          <a:prstGeom prst="rect">
            <a:avLst/>
          </a:prstGeom>
        </p:spPr>
      </p:pic>
    </p:spTree>
    <p:custDataLst>
      <p:tags r:id="rId1"/>
    </p:custDataLst>
    <p:extLst>
      <p:ext uri="{BB962C8B-B14F-4D97-AF65-F5344CB8AC3E}">
        <p14:creationId xmlns:p14="http://schemas.microsoft.com/office/powerpoint/2010/main" val="3939328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470" y="339804"/>
            <a:ext cx="7654738" cy="1107996"/>
          </a:xfrm>
          <a:prstGeom prst="rect">
            <a:avLst/>
          </a:prstGeom>
        </p:spPr>
        <p:txBody>
          <a:bodyPr vert="horz" wrap="square" lIns="0" tIns="0" rIns="0" bIns="0" rtlCol="0" anchor="ctr">
            <a:spAutoFit/>
          </a:bodyPr>
          <a:lstStyle/>
          <a:p>
            <a:pPr marL="1404172" marR="4483" indent="-1393526">
              <a:lnSpc>
                <a:spcPct val="100000"/>
              </a:lnSpc>
            </a:pPr>
            <a:r>
              <a:rPr lang="en-US" sz="3600" spc="-13" dirty="0"/>
              <a:t>	</a:t>
            </a:r>
            <a:r>
              <a:rPr lang="en-US" sz="3600" spc="-13" dirty="0" smtClean="0"/>
              <a:t>Principal 1: </a:t>
            </a:r>
            <a:r>
              <a:rPr sz="3600" spc="-13" dirty="0" smtClean="0"/>
              <a:t>Establishing </a:t>
            </a:r>
            <a:r>
              <a:rPr lang="en-US" sz="3600" spc="-13" dirty="0" smtClean="0"/>
              <a:t>Goals (</a:t>
            </a:r>
            <a:r>
              <a:rPr sz="3600" spc="-22" dirty="0" smtClean="0"/>
              <a:t>Strategic</a:t>
            </a:r>
            <a:r>
              <a:rPr sz="3600" spc="-180" dirty="0" smtClean="0"/>
              <a:t> </a:t>
            </a:r>
            <a:r>
              <a:rPr sz="3600" spc="-4" dirty="0" smtClean="0"/>
              <a:t>Plans</a:t>
            </a:r>
            <a:r>
              <a:rPr lang="en-US" sz="3600" spc="-4" dirty="0" smtClean="0"/>
              <a:t>)</a:t>
            </a:r>
            <a:endParaRPr sz="3600" spc="-4" dirty="0"/>
          </a:p>
        </p:txBody>
      </p:sp>
      <p:graphicFrame>
        <p:nvGraphicFramePr>
          <p:cNvPr id="8" name="Diagram 7"/>
          <p:cNvGraphicFramePr/>
          <p:nvPr>
            <p:extLst>
              <p:ext uri="{D42A27DB-BD31-4B8C-83A1-F6EECF244321}">
                <p14:modId xmlns:p14="http://schemas.microsoft.com/office/powerpoint/2010/main" val="2702674391"/>
              </p:ext>
            </p:extLst>
          </p:nvPr>
        </p:nvGraphicFramePr>
        <p:xfrm>
          <a:off x="605118" y="1479176"/>
          <a:ext cx="5916706" cy="4388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0118" y="2698327"/>
            <a:ext cx="1882588" cy="1790551"/>
          </a:xfrm>
          <a:prstGeom prst="rect">
            <a:avLst/>
          </a:prstGeom>
        </p:spPr>
      </p:pic>
      <p:sp>
        <p:nvSpPr>
          <p:cNvPr id="6" name="object 5"/>
          <p:cNvSpPr txBox="1">
            <a:spLocks/>
          </p:cNvSpPr>
          <p:nvPr/>
        </p:nvSpPr>
        <p:spPr>
          <a:xfrm>
            <a:off x="6938682" y="6445384"/>
            <a:ext cx="1996888" cy="141064"/>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9652" defTabSz="806867">
              <a:lnSpc>
                <a:spcPts val="1094"/>
              </a:lnSpc>
            </a:pPr>
            <a:fld id="{81D60167-4931-47E6-BA6A-407CBD079E47}" type="slidenum">
              <a:rPr lang="en-US" smtClean="0">
                <a:solidFill>
                  <a:prstClr val="white"/>
                </a:solidFill>
                <a:latin typeface="Calibri" panose="020F0502020204030204"/>
              </a:rPr>
              <a:pPr marL="89652" defTabSz="806867">
                <a:lnSpc>
                  <a:spcPts val="1094"/>
                </a:lnSpc>
              </a:pPr>
              <a:t>11</a:t>
            </a:fld>
            <a:endParaRPr lang="en-US" dirty="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530026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Multi-Year Budgeting vs. Financial Plan </a:t>
            </a:r>
          </a:p>
        </p:txBody>
      </p:sp>
      <p:sp>
        <p:nvSpPr>
          <p:cNvPr id="9" name="Slide Number Placeholder 8"/>
          <p:cNvSpPr>
            <a:spLocks noGrp="1"/>
          </p:cNvSpPr>
          <p:nvPr>
            <p:ph type="sldNum" sz="quarter" idx="12"/>
          </p:nvPr>
        </p:nvSpPr>
        <p:spPr/>
        <p:txBody>
          <a:bodyPr/>
          <a:lstStyle/>
          <a:p>
            <a:fld id="{D6DEBCE1-BBC1-2047-AD21-88C97D80C64F}" type="slidenum">
              <a:rPr lang="en-US" smtClean="0"/>
              <a:t>110</a:t>
            </a:fld>
            <a:endParaRPr lang="en-US" dirty="0"/>
          </a:p>
        </p:txBody>
      </p:sp>
      <p:graphicFrame>
        <p:nvGraphicFramePr>
          <p:cNvPr id="3" name="Diagram 2"/>
          <p:cNvGraphicFramePr/>
          <p:nvPr>
            <p:extLst>
              <p:ext uri="{D42A27DB-BD31-4B8C-83A1-F6EECF244321}">
                <p14:modId xmlns:p14="http://schemas.microsoft.com/office/powerpoint/2010/main" val="2417033224"/>
              </p:ext>
            </p:extLst>
          </p:nvPr>
        </p:nvGraphicFramePr>
        <p:xfrm>
          <a:off x="1447800" y="1371600"/>
          <a:ext cx="7696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 y="2514600"/>
            <a:ext cx="2092538" cy="1990236"/>
          </a:xfrm>
          <a:prstGeom prst="rect">
            <a:avLst/>
          </a:prstGeom>
        </p:spPr>
      </p:pic>
    </p:spTree>
    <p:custDataLst>
      <p:tags r:id="rId1"/>
    </p:custDataLst>
    <p:extLst>
      <p:ext uri="{BB962C8B-B14F-4D97-AF65-F5344CB8AC3E}">
        <p14:creationId xmlns:p14="http://schemas.microsoft.com/office/powerpoint/2010/main" val="13402392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4038600"/>
            <a:ext cx="9598960" cy="1286576"/>
          </a:xfrm>
        </p:spPr>
        <p:txBody>
          <a:bodyPr>
            <a:noAutofit/>
          </a:bodyPr>
          <a:lstStyle/>
          <a:p>
            <a:r>
              <a:rPr lang="en-US" sz="3800" dirty="0">
                <a:solidFill>
                  <a:prstClr val="black"/>
                </a:solidFill>
                <a:latin typeface="+mn-lt"/>
                <a:ea typeface="Tahoma" panose="020B0604030504040204" pitchFamily="34" charset="0"/>
                <a:cs typeface="Tahoma" panose="020B0604030504040204" pitchFamily="34" charset="0"/>
              </a:rPr>
              <a:t>Revenue Management/Forecasting</a:t>
            </a:r>
            <a:endParaRPr lang="en-US" sz="3800" dirty="0">
              <a:latin typeface="+mn-lt"/>
            </a:endParaRPr>
          </a:p>
        </p:txBody>
      </p:sp>
    </p:spTree>
    <p:custDataLst>
      <p:tags r:id="rId1"/>
    </p:custDataLst>
    <p:extLst>
      <p:ext uri="{BB962C8B-B14F-4D97-AF65-F5344CB8AC3E}">
        <p14:creationId xmlns:p14="http://schemas.microsoft.com/office/powerpoint/2010/main" val="25532319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Learning Objectives </a:t>
            </a:r>
          </a:p>
        </p:txBody>
      </p:sp>
      <p:sp>
        <p:nvSpPr>
          <p:cNvPr id="9" name="Slide Number Placeholder 8"/>
          <p:cNvSpPr>
            <a:spLocks noGrp="1"/>
          </p:cNvSpPr>
          <p:nvPr>
            <p:ph type="sldNum" sz="quarter" idx="12"/>
          </p:nvPr>
        </p:nvSpPr>
        <p:spPr/>
        <p:txBody>
          <a:bodyPr/>
          <a:lstStyle/>
          <a:p>
            <a:fld id="{D6DEBCE1-BBC1-2047-AD21-88C97D80C64F}" type="slidenum">
              <a:rPr lang="en-US" smtClean="0"/>
              <a:t>112</a:t>
            </a:fld>
            <a:endParaRPr lang="en-US" dirty="0"/>
          </a:p>
        </p:txBody>
      </p:sp>
      <p:graphicFrame>
        <p:nvGraphicFramePr>
          <p:cNvPr id="5" name="Diagram 4"/>
          <p:cNvGraphicFramePr/>
          <p:nvPr>
            <p:extLst>
              <p:ext uri="{D42A27DB-BD31-4B8C-83A1-F6EECF244321}">
                <p14:modId xmlns:p14="http://schemas.microsoft.com/office/powerpoint/2010/main" val="3667952258"/>
              </p:ext>
            </p:extLst>
          </p:nvPr>
        </p:nvGraphicFramePr>
        <p:xfrm>
          <a:off x="876300" y="1447800"/>
          <a:ext cx="52197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2362200"/>
            <a:ext cx="1629042" cy="1549400"/>
          </a:xfrm>
          <a:prstGeom prst="rect">
            <a:avLst/>
          </a:prstGeom>
        </p:spPr>
      </p:pic>
    </p:spTree>
    <p:custDataLst>
      <p:tags r:id="rId1"/>
    </p:custDataLst>
    <p:extLst>
      <p:ext uri="{BB962C8B-B14F-4D97-AF65-F5344CB8AC3E}">
        <p14:creationId xmlns:p14="http://schemas.microsoft.com/office/powerpoint/2010/main" val="27592657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Forecasting Revenues</a:t>
            </a:r>
          </a:p>
        </p:txBody>
      </p:sp>
      <p:sp>
        <p:nvSpPr>
          <p:cNvPr id="9" name="Slide Number Placeholder 8"/>
          <p:cNvSpPr>
            <a:spLocks noGrp="1"/>
          </p:cNvSpPr>
          <p:nvPr>
            <p:ph type="sldNum" sz="quarter" idx="12"/>
          </p:nvPr>
        </p:nvSpPr>
        <p:spPr/>
        <p:txBody>
          <a:bodyPr/>
          <a:lstStyle/>
          <a:p>
            <a:fld id="{D6DEBCE1-BBC1-2047-AD21-88C97D80C64F}" type="slidenum">
              <a:rPr lang="en-US" smtClean="0"/>
              <a:t>113</a:t>
            </a:fld>
            <a:endParaRPr lang="en-US" dirty="0"/>
          </a:p>
        </p:txBody>
      </p:sp>
      <p:sp>
        <p:nvSpPr>
          <p:cNvPr id="3" name="Rectangle 2"/>
          <p:cNvSpPr/>
          <p:nvPr/>
        </p:nvSpPr>
        <p:spPr>
          <a:xfrm>
            <a:off x="770792" y="1271645"/>
            <a:ext cx="7839808" cy="830997"/>
          </a:xfrm>
          <a:prstGeom prst="rect">
            <a:avLst/>
          </a:prstGeom>
        </p:spPr>
        <p:txBody>
          <a:bodyPr wrap="square">
            <a:spAutoFit/>
          </a:bodyPr>
          <a:lstStyle/>
          <a:p>
            <a:pPr marL="356870" marR="5080" indent="-344805">
              <a:lnSpc>
                <a:spcPct val="99700"/>
              </a:lnSpc>
              <a:buFont typeface="Wingdings" panose="05000000000000000000" pitchFamily="2" charset="2"/>
              <a:buChar char="q"/>
            </a:pPr>
            <a:r>
              <a:rPr lang="en-US" sz="2400" spc="-5" dirty="0">
                <a:cs typeface="Calibri"/>
              </a:rPr>
              <a:t>Estimating </a:t>
            </a:r>
            <a:r>
              <a:rPr lang="en-US" sz="2400" spc="-35" dirty="0">
                <a:cs typeface="Calibri"/>
              </a:rPr>
              <a:t>revenue </a:t>
            </a:r>
            <a:r>
              <a:rPr lang="en-US" sz="2400" dirty="0">
                <a:cs typeface="Calibri"/>
              </a:rPr>
              <a:t>is </a:t>
            </a:r>
            <a:r>
              <a:rPr lang="en-US" sz="2400" spc="-5" dirty="0">
                <a:cs typeface="Calibri"/>
              </a:rPr>
              <a:t>the </a:t>
            </a:r>
            <a:r>
              <a:rPr lang="en-US" sz="2400" spc="-45" dirty="0">
                <a:cs typeface="Calibri"/>
              </a:rPr>
              <a:t>first </a:t>
            </a:r>
            <a:r>
              <a:rPr lang="en-US" sz="2400" spc="-40" dirty="0">
                <a:cs typeface="Calibri"/>
              </a:rPr>
              <a:t>step </a:t>
            </a:r>
            <a:r>
              <a:rPr lang="en-US" sz="2400" dirty="0">
                <a:cs typeface="Calibri"/>
              </a:rPr>
              <a:t>in </a:t>
            </a:r>
            <a:r>
              <a:rPr lang="en-US" sz="2400" spc="-20" dirty="0">
                <a:cs typeface="Calibri"/>
              </a:rPr>
              <a:t>determining level </a:t>
            </a:r>
            <a:r>
              <a:rPr lang="en-US" sz="2400" spc="-5" dirty="0">
                <a:cs typeface="Calibri"/>
              </a:rPr>
              <a:t>of </a:t>
            </a:r>
            <a:r>
              <a:rPr lang="en-US" sz="2400" spc="-35" dirty="0">
                <a:cs typeface="Calibri"/>
              </a:rPr>
              <a:t>resources </a:t>
            </a:r>
            <a:r>
              <a:rPr lang="en-US" sz="2400" spc="-20" dirty="0">
                <a:cs typeface="Calibri"/>
              </a:rPr>
              <a:t>that </a:t>
            </a:r>
            <a:r>
              <a:rPr lang="en-US" sz="2400" dirty="0">
                <a:cs typeface="Calibri"/>
              </a:rPr>
              <a:t>will be </a:t>
            </a:r>
            <a:r>
              <a:rPr lang="en-US" sz="2400" spc="-25" dirty="0">
                <a:cs typeface="Calibri"/>
              </a:rPr>
              <a:t>available </a:t>
            </a:r>
            <a:r>
              <a:rPr lang="en-US" sz="2400" spc="-50" dirty="0">
                <a:cs typeface="Calibri"/>
              </a:rPr>
              <a:t>for </a:t>
            </a:r>
            <a:r>
              <a:rPr lang="en-US" sz="2400" spc="-20" dirty="0">
                <a:cs typeface="Calibri"/>
              </a:rPr>
              <a:t>budget</a:t>
            </a:r>
            <a:r>
              <a:rPr lang="en-US" sz="2400" spc="40" dirty="0">
                <a:cs typeface="Calibri"/>
              </a:rPr>
              <a:t> </a:t>
            </a:r>
            <a:r>
              <a:rPr lang="en-US" sz="2400" spc="-20" dirty="0">
                <a:cs typeface="Calibri"/>
              </a:rPr>
              <a:t>appropriations</a:t>
            </a:r>
            <a:endParaRPr lang="en-US" sz="2400" dirty="0">
              <a:cs typeface="Calibri"/>
            </a:endParaRPr>
          </a:p>
        </p:txBody>
      </p:sp>
      <p:graphicFrame>
        <p:nvGraphicFramePr>
          <p:cNvPr id="6" name="Diagram 5"/>
          <p:cNvGraphicFramePr/>
          <p:nvPr>
            <p:extLst>
              <p:ext uri="{D42A27DB-BD31-4B8C-83A1-F6EECF244321}">
                <p14:modId xmlns:p14="http://schemas.microsoft.com/office/powerpoint/2010/main" val="4210806626"/>
              </p:ext>
            </p:extLst>
          </p:nvPr>
        </p:nvGraphicFramePr>
        <p:xfrm>
          <a:off x="1219200" y="2133600"/>
          <a:ext cx="71628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762000" y="5181600"/>
            <a:ext cx="7620000" cy="830997"/>
          </a:xfrm>
          <a:prstGeom prst="rect">
            <a:avLst/>
          </a:prstGeom>
        </p:spPr>
        <p:txBody>
          <a:bodyPr wrap="square">
            <a:spAutoFit/>
          </a:bodyPr>
          <a:lstStyle/>
          <a:p>
            <a:pPr marL="356870" marR="5080" indent="-344805">
              <a:lnSpc>
                <a:spcPct val="99700"/>
              </a:lnSpc>
              <a:buFont typeface="Wingdings" panose="05000000000000000000" pitchFamily="2" charset="2"/>
              <a:buChar char="§"/>
            </a:pPr>
            <a:r>
              <a:rPr lang="en-US" sz="2400" b="1" spc="5" dirty="0">
                <a:cs typeface="Calibri"/>
              </a:rPr>
              <a:t>Stability </a:t>
            </a:r>
            <a:r>
              <a:rPr lang="en-US" sz="2400" b="1" spc="-5" dirty="0">
                <a:cs typeface="Calibri"/>
              </a:rPr>
              <a:t>of </a:t>
            </a:r>
            <a:r>
              <a:rPr lang="en-US" sz="2400" b="1" spc="-35" dirty="0">
                <a:cs typeface="Calibri"/>
              </a:rPr>
              <a:t>revenue stream improves </a:t>
            </a:r>
            <a:r>
              <a:rPr lang="en-US" sz="2400" b="1" spc="-5" dirty="0">
                <a:cs typeface="Calibri"/>
              </a:rPr>
              <a:t>the </a:t>
            </a:r>
            <a:r>
              <a:rPr lang="en-US" sz="2400" b="1" spc="-55" dirty="0">
                <a:cs typeface="Calibri"/>
              </a:rPr>
              <a:t>forecast </a:t>
            </a:r>
            <a:r>
              <a:rPr lang="en-US" sz="2400" b="1" dirty="0">
                <a:cs typeface="Calibri"/>
              </a:rPr>
              <a:t>– </a:t>
            </a:r>
            <a:r>
              <a:rPr lang="en-US" sz="2400" spc="-5" dirty="0">
                <a:cs typeface="Calibri"/>
              </a:rPr>
              <a:t>utilities </a:t>
            </a:r>
            <a:r>
              <a:rPr lang="en-US" sz="2400" spc="-40" dirty="0">
                <a:cs typeface="Calibri"/>
              </a:rPr>
              <a:t>have </a:t>
            </a:r>
            <a:r>
              <a:rPr lang="en-US" sz="2400" dirty="0">
                <a:cs typeface="Calibri"/>
              </a:rPr>
              <a:t>an </a:t>
            </a:r>
            <a:r>
              <a:rPr lang="en-US" sz="2400" spc="-40" dirty="0">
                <a:cs typeface="Calibri"/>
              </a:rPr>
              <a:t>advantage </a:t>
            </a:r>
            <a:r>
              <a:rPr lang="en-US" sz="2400" spc="-30" dirty="0">
                <a:cs typeface="Calibri"/>
              </a:rPr>
              <a:t>over </a:t>
            </a:r>
            <a:r>
              <a:rPr lang="en-US" sz="2400" spc="-35" dirty="0">
                <a:cs typeface="Calibri"/>
              </a:rPr>
              <a:t>governmental revenues</a:t>
            </a:r>
            <a:endParaRPr lang="en-US" sz="2400" dirty="0">
              <a:cs typeface="Calibri"/>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7400" y="3505200"/>
            <a:ext cx="1551398" cy="1273537"/>
          </a:xfrm>
          <a:prstGeom prst="rect">
            <a:avLst/>
          </a:prstGeom>
        </p:spPr>
      </p:pic>
    </p:spTree>
    <p:custDataLst>
      <p:tags r:id="rId1"/>
    </p:custDataLst>
    <p:extLst>
      <p:ext uri="{BB962C8B-B14F-4D97-AF65-F5344CB8AC3E}">
        <p14:creationId xmlns:p14="http://schemas.microsoft.com/office/powerpoint/2010/main" val="25909905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Forecasting Revenues</a:t>
            </a:r>
          </a:p>
        </p:txBody>
      </p:sp>
      <p:sp>
        <p:nvSpPr>
          <p:cNvPr id="9" name="Slide Number Placeholder 8"/>
          <p:cNvSpPr>
            <a:spLocks noGrp="1"/>
          </p:cNvSpPr>
          <p:nvPr>
            <p:ph type="sldNum" sz="quarter" idx="12"/>
          </p:nvPr>
        </p:nvSpPr>
        <p:spPr/>
        <p:txBody>
          <a:bodyPr/>
          <a:lstStyle/>
          <a:p>
            <a:fld id="{D6DEBCE1-BBC1-2047-AD21-88C97D80C64F}" type="slidenum">
              <a:rPr lang="en-US" smtClean="0"/>
              <a:t>114</a:t>
            </a:fld>
            <a:endParaRPr lang="en-US" dirty="0"/>
          </a:p>
        </p:txBody>
      </p:sp>
      <p:sp>
        <p:nvSpPr>
          <p:cNvPr id="2" name="Rectangle 1"/>
          <p:cNvSpPr/>
          <p:nvPr/>
        </p:nvSpPr>
        <p:spPr>
          <a:xfrm>
            <a:off x="457200" y="1295400"/>
            <a:ext cx="7391400" cy="4747453"/>
          </a:xfrm>
          <a:prstGeom prst="rect">
            <a:avLst/>
          </a:prstGeom>
        </p:spPr>
        <p:txBody>
          <a:bodyPr wrap="square">
            <a:spAutoFit/>
          </a:bodyPr>
          <a:lstStyle/>
          <a:p>
            <a:pPr marL="355600" indent="-342900">
              <a:buFont typeface="Wingdings" panose="05000000000000000000" pitchFamily="2" charset="2"/>
              <a:buChar char="q"/>
            </a:pPr>
            <a:r>
              <a:rPr lang="en-US" sz="2800" spc="-15" dirty="0">
                <a:cs typeface="Calibri"/>
              </a:rPr>
              <a:t>Involves </a:t>
            </a:r>
            <a:r>
              <a:rPr lang="en-US" sz="2800" spc="-10" dirty="0">
                <a:cs typeface="Calibri"/>
              </a:rPr>
              <a:t>use of </a:t>
            </a:r>
            <a:r>
              <a:rPr lang="en-US" sz="2800" spc="-5" dirty="0">
                <a:cs typeface="Calibri"/>
              </a:rPr>
              <a:t>analytical </a:t>
            </a:r>
            <a:r>
              <a:rPr lang="en-US" sz="2800" spc="-20" dirty="0">
                <a:cs typeface="Calibri"/>
              </a:rPr>
              <a:t>techniques </a:t>
            </a:r>
            <a:r>
              <a:rPr lang="en-US" sz="2800" spc="-30" dirty="0">
                <a:cs typeface="Calibri"/>
              </a:rPr>
              <a:t>to</a:t>
            </a:r>
            <a:r>
              <a:rPr lang="en-US" sz="2800" spc="185" dirty="0">
                <a:cs typeface="Calibri"/>
              </a:rPr>
              <a:t> </a:t>
            </a:r>
            <a:r>
              <a:rPr lang="en-US" sz="2800" spc="-25" dirty="0">
                <a:cs typeface="Calibri"/>
              </a:rPr>
              <a:t>estimate</a:t>
            </a:r>
            <a:endParaRPr lang="en-US" sz="2800" dirty="0">
              <a:cs typeface="Calibri"/>
            </a:endParaRPr>
          </a:p>
          <a:p>
            <a:pPr marL="356870" marR="659130" indent="-344805">
              <a:spcBef>
                <a:spcPts val="810"/>
              </a:spcBef>
              <a:buFont typeface="Wingdings" panose="05000000000000000000" pitchFamily="2" charset="2"/>
              <a:buChar char="q"/>
            </a:pPr>
            <a:r>
              <a:rPr lang="en-US" sz="2800" spc="15" dirty="0">
                <a:cs typeface="Calibri"/>
              </a:rPr>
              <a:t>Should </a:t>
            </a:r>
            <a:r>
              <a:rPr lang="en-US" sz="2800" dirty="0">
                <a:cs typeface="Calibri"/>
              </a:rPr>
              <a:t>be </a:t>
            </a:r>
            <a:r>
              <a:rPr lang="en-US" sz="2800" spc="-35" dirty="0">
                <a:cs typeface="Calibri"/>
              </a:rPr>
              <a:t>decentralized </a:t>
            </a:r>
            <a:r>
              <a:rPr lang="en-US" sz="2800" dirty="0">
                <a:cs typeface="Calibri"/>
              </a:rPr>
              <a:t>with </a:t>
            </a:r>
            <a:r>
              <a:rPr lang="en-US" sz="2800" spc="-10" dirty="0">
                <a:cs typeface="Calibri"/>
              </a:rPr>
              <a:t>each </a:t>
            </a:r>
            <a:r>
              <a:rPr lang="en-US" sz="2800" spc="-40" dirty="0">
                <a:cs typeface="Calibri"/>
              </a:rPr>
              <a:t>program </a:t>
            </a:r>
            <a:r>
              <a:rPr lang="en-US" sz="2800" spc="-25" dirty="0">
                <a:cs typeface="Calibri"/>
              </a:rPr>
              <a:t>following </a:t>
            </a:r>
            <a:r>
              <a:rPr lang="en-US" sz="2800" dirty="0">
                <a:cs typeface="Calibri"/>
              </a:rPr>
              <a:t>a </a:t>
            </a:r>
            <a:r>
              <a:rPr lang="en-US" sz="2800" spc="-20" dirty="0">
                <a:cs typeface="Calibri"/>
              </a:rPr>
              <a:t>common set </a:t>
            </a:r>
            <a:r>
              <a:rPr lang="en-US" sz="2800" spc="-5" dirty="0">
                <a:cs typeface="Calibri"/>
              </a:rPr>
              <a:t>of </a:t>
            </a:r>
            <a:r>
              <a:rPr lang="en-US" sz="2800" spc="-15" dirty="0">
                <a:cs typeface="Calibri"/>
              </a:rPr>
              <a:t>assumptions </a:t>
            </a:r>
            <a:r>
              <a:rPr lang="en-US" sz="2800" dirty="0">
                <a:cs typeface="Calibri"/>
              </a:rPr>
              <a:t>and </a:t>
            </a:r>
            <a:r>
              <a:rPr lang="en-US" sz="2800" spc="-15" dirty="0">
                <a:cs typeface="Calibri"/>
              </a:rPr>
              <a:t>methods</a:t>
            </a:r>
            <a:endParaRPr lang="en-US" sz="2800" dirty="0">
              <a:cs typeface="Calibri"/>
            </a:endParaRPr>
          </a:p>
          <a:p>
            <a:pPr marL="355600" indent="-342900">
              <a:spcBef>
                <a:spcPts val="320"/>
              </a:spcBef>
              <a:buFont typeface="Wingdings" panose="05000000000000000000" pitchFamily="2" charset="2"/>
              <a:buChar char="q"/>
            </a:pPr>
            <a:r>
              <a:rPr lang="en-US" sz="2800" spc="15" dirty="0">
                <a:cs typeface="Calibri"/>
              </a:rPr>
              <a:t>Used </a:t>
            </a:r>
            <a:r>
              <a:rPr lang="en-US" sz="2800" spc="-30" dirty="0">
                <a:cs typeface="Calibri"/>
              </a:rPr>
              <a:t>to </a:t>
            </a:r>
            <a:r>
              <a:rPr lang="en-US" sz="2800" spc="-25" dirty="0">
                <a:cs typeface="Calibri"/>
              </a:rPr>
              <a:t>establish </a:t>
            </a:r>
            <a:r>
              <a:rPr lang="en-US" sz="2800" spc="-5" dirty="0">
                <a:cs typeface="Calibri"/>
              </a:rPr>
              <a:t>spending</a:t>
            </a:r>
            <a:r>
              <a:rPr lang="en-US" sz="2800" spc="60" dirty="0">
                <a:cs typeface="Calibri"/>
              </a:rPr>
              <a:t> </a:t>
            </a:r>
            <a:r>
              <a:rPr lang="en-US" sz="2800" spc="-40" dirty="0">
                <a:cs typeface="Calibri"/>
              </a:rPr>
              <a:t>targets</a:t>
            </a:r>
            <a:endParaRPr lang="en-US" sz="2800" dirty="0">
              <a:cs typeface="Calibri"/>
            </a:endParaRPr>
          </a:p>
          <a:p>
            <a:pPr marL="355600" indent="-342900">
              <a:spcBef>
                <a:spcPts val="405"/>
              </a:spcBef>
              <a:buFont typeface="Wingdings" panose="05000000000000000000" pitchFamily="2" charset="2"/>
              <a:buChar char="q"/>
            </a:pPr>
            <a:r>
              <a:rPr lang="en-US" sz="2800" dirty="0">
                <a:cs typeface="Calibri"/>
              </a:rPr>
              <a:t>Assists in </a:t>
            </a:r>
            <a:r>
              <a:rPr lang="en-US" sz="2800" spc="-20" dirty="0">
                <a:cs typeface="Calibri"/>
              </a:rPr>
              <a:t>projecting future </a:t>
            </a:r>
            <a:r>
              <a:rPr lang="en-US" sz="2800" spc="-5" dirty="0">
                <a:cs typeface="Calibri"/>
              </a:rPr>
              <a:t>financial</a:t>
            </a:r>
            <a:r>
              <a:rPr lang="en-US" sz="2800" spc="105" dirty="0">
                <a:cs typeface="Calibri"/>
              </a:rPr>
              <a:t> </a:t>
            </a:r>
            <a:r>
              <a:rPr lang="en-US" sz="2800" spc="-5" dirty="0">
                <a:cs typeface="Calibri"/>
              </a:rPr>
              <a:t>conditions</a:t>
            </a:r>
            <a:endParaRPr lang="en-US" sz="2800" dirty="0">
              <a:cs typeface="Calibri"/>
            </a:endParaRPr>
          </a:p>
          <a:p>
            <a:pPr marL="356870" marR="1454785" indent="-344805">
              <a:spcBef>
                <a:spcPts val="869"/>
              </a:spcBef>
              <a:buFont typeface="Wingdings" panose="05000000000000000000" pitchFamily="2" charset="2"/>
              <a:buChar char="q"/>
            </a:pPr>
            <a:r>
              <a:rPr lang="en-US" sz="2800" spc="-5" dirty="0">
                <a:cs typeface="Calibri"/>
              </a:rPr>
              <a:t>Projects </a:t>
            </a:r>
            <a:r>
              <a:rPr lang="en-US" sz="2800" spc="-25" dirty="0">
                <a:cs typeface="Calibri"/>
              </a:rPr>
              <a:t>capital </a:t>
            </a:r>
            <a:r>
              <a:rPr lang="en-US" sz="2800" spc="-20" dirty="0">
                <a:cs typeface="Calibri"/>
              </a:rPr>
              <a:t>project </a:t>
            </a:r>
            <a:r>
              <a:rPr lang="en-US" sz="2800" spc="-25" dirty="0">
                <a:cs typeface="Calibri"/>
              </a:rPr>
              <a:t>pay-go </a:t>
            </a:r>
            <a:r>
              <a:rPr lang="en-US" sz="2800" dirty="0">
                <a:cs typeface="Calibri"/>
              </a:rPr>
              <a:t>and</a:t>
            </a:r>
            <a:r>
              <a:rPr lang="en-US" sz="2800" spc="-95" dirty="0">
                <a:cs typeface="Calibri"/>
              </a:rPr>
              <a:t> </a:t>
            </a:r>
            <a:r>
              <a:rPr lang="en-US" sz="2800" spc="-15" dirty="0">
                <a:cs typeface="Calibri"/>
              </a:rPr>
              <a:t>debt  </a:t>
            </a:r>
            <a:r>
              <a:rPr lang="en-US" sz="2800" spc="-5" dirty="0">
                <a:cs typeface="Calibri"/>
              </a:rPr>
              <a:t>financing</a:t>
            </a:r>
            <a:endParaRPr lang="en-US" sz="2800" dirty="0">
              <a:cs typeface="Calibri"/>
            </a:endParaRPr>
          </a:p>
          <a:p>
            <a:pPr marL="355600" indent="-342900">
              <a:spcBef>
                <a:spcPts val="265"/>
              </a:spcBef>
              <a:buFont typeface="Wingdings" panose="05000000000000000000" pitchFamily="2" charset="2"/>
              <a:buChar char="q"/>
            </a:pPr>
            <a:r>
              <a:rPr lang="en-US" sz="2800" spc="15" dirty="0">
                <a:cs typeface="Calibri"/>
              </a:rPr>
              <a:t>Should </a:t>
            </a:r>
            <a:r>
              <a:rPr lang="en-US" sz="2800" dirty="0">
                <a:cs typeface="Calibri"/>
              </a:rPr>
              <a:t>be </a:t>
            </a:r>
            <a:r>
              <a:rPr lang="en-US" sz="2800" spc="-20" dirty="0">
                <a:cs typeface="Calibri"/>
              </a:rPr>
              <a:t>extended at least </a:t>
            </a:r>
            <a:r>
              <a:rPr lang="en-US" sz="2800" b="1" spc="-20" dirty="0">
                <a:cs typeface="Calibri"/>
              </a:rPr>
              <a:t>three</a:t>
            </a:r>
            <a:r>
              <a:rPr lang="en-US" sz="2800" b="1" spc="-30" dirty="0">
                <a:cs typeface="Calibri"/>
              </a:rPr>
              <a:t> </a:t>
            </a:r>
            <a:r>
              <a:rPr lang="en-US" sz="2800" spc="-35" dirty="0">
                <a:cs typeface="Calibri"/>
              </a:rPr>
              <a:t>(3) years</a:t>
            </a:r>
            <a:endParaRPr lang="en-US" sz="2800" dirty="0">
              <a:cs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572000"/>
            <a:ext cx="1600200" cy="1524000"/>
          </a:xfrm>
          <a:prstGeom prst="rect">
            <a:avLst/>
          </a:prstGeom>
        </p:spPr>
      </p:pic>
    </p:spTree>
    <p:custDataLst>
      <p:tags r:id="rId1"/>
    </p:custDataLst>
    <p:extLst>
      <p:ext uri="{BB962C8B-B14F-4D97-AF65-F5344CB8AC3E}">
        <p14:creationId xmlns:p14="http://schemas.microsoft.com/office/powerpoint/2010/main" val="38319106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Revenue Manual</a:t>
            </a:r>
          </a:p>
        </p:txBody>
      </p:sp>
      <p:sp>
        <p:nvSpPr>
          <p:cNvPr id="9" name="Slide Number Placeholder 8"/>
          <p:cNvSpPr>
            <a:spLocks noGrp="1"/>
          </p:cNvSpPr>
          <p:nvPr>
            <p:ph type="sldNum" sz="quarter" idx="12"/>
          </p:nvPr>
        </p:nvSpPr>
        <p:spPr/>
        <p:txBody>
          <a:bodyPr/>
          <a:lstStyle/>
          <a:p>
            <a:fld id="{D6DEBCE1-BBC1-2047-AD21-88C97D80C64F}" type="slidenum">
              <a:rPr lang="en-US" smtClean="0"/>
              <a:t>115</a:t>
            </a:fld>
            <a:endParaRPr lang="en-US" dirty="0"/>
          </a:p>
        </p:txBody>
      </p:sp>
      <p:sp>
        <p:nvSpPr>
          <p:cNvPr id="3" name="Rectangle 2"/>
          <p:cNvSpPr/>
          <p:nvPr/>
        </p:nvSpPr>
        <p:spPr>
          <a:xfrm>
            <a:off x="2971800" y="1905000"/>
            <a:ext cx="5486400" cy="3808735"/>
          </a:xfrm>
          <a:prstGeom prst="rect">
            <a:avLst/>
          </a:prstGeom>
        </p:spPr>
        <p:txBody>
          <a:bodyPr wrap="square">
            <a:spAutoFit/>
          </a:bodyPr>
          <a:lstStyle/>
          <a:p>
            <a:pPr marL="297815" marR="5080" indent="-285750">
              <a:buFont typeface="Wingdings" panose="05000000000000000000" pitchFamily="2" charset="2"/>
              <a:buChar char="§"/>
            </a:pPr>
            <a:r>
              <a:rPr lang="en-US" sz="2800" spc="-20" dirty="0">
                <a:cs typeface="Calibri"/>
              </a:rPr>
              <a:t>Documents </a:t>
            </a:r>
            <a:r>
              <a:rPr lang="en-US" sz="2800" spc="-40" dirty="0">
                <a:cs typeface="Calibri"/>
              </a:rPr>
              <a:t>revenue </a:t>
            </a:r>
            <a:r>
              <a:rPr lang="en-US" sz="2800" spc="-20" dirty="0">
                <a:cs typeface="Calibri"/>
              </a:rPr>
              <a:t>sources </a:t>
            </a:r>
            <a:r>
              <a:rPr lang="en-US" sz="2800" spc="-5" dirty="0">
                <a:cs typeface="Calibri"/>
              </a:rPr>
              <a:t>and </a:t>
            </a:r>
            <a:r>
              <a:rPr lang="en-US" sz="2800" spc="-45" dirty="0">
                <a:cs typeface="Calibri"/>
              </a:rPr>
              <a:t>factors </a:t>
            </a:r>
            <a:r>
              <a:rPr lang="en-US" sz="2800" spc="-40" dirty="0">
                <a:cs typeface="Calibri"/>
              </a:rPr>
              <a:t>relevant </a:t>
            </a:r>
            <a:r>
              <a:rPr lang="en-US" sz="2800" spc="-25" dirty="0">
                <a:cs typeface="Calibri"/>
              </a:rPr>
              <a:t>to projecting current </a:t>
            </a:r>
            <a:r>
              <a:rPr lang="en-US" sz="2800" spc="-5" dirty="0">
                <a:cs typeface="Calibri"/>
              </a:rPr>
              <a:t>and </a:t>
            </a:r>
            <a:r>
              <a:rPr lang="en-US" sz="2800" spc="-25" dirty="0">
                <a:cs typeface="Calibri"/>
              </a:rPr>
              <a:t>projected </a:t>
            </a:r>
            <a:r>
              <a:rPr lang="en-US" sz="2800" spc="-5" dirty="0">
                <a:cs typeface="Calibri"/>
              </a:rPr>
              <a:t>collection</a:t>
            </a:r>
            <a:r>
              <a:rPr lang="en-US" sz="2800" spc="40" dirty="0">
                <a:cs typeface="Calibri"/>
              </a:rPr>
              <a:t> </a:t>
            </a:r>
            <a:r>
              <a:rPr lang="en-US" sz="2800" spc="-25" dirty="0">
                <a:cs typeface="Calibri"/>
              </a:rPr>
              <a:t>levels</a:t>
            </a:r>
            <a:endParaRPr lang="en-US" sz="2800" dirty="0">
              <a:cs typeface="Calibri"/>
            </a:endParaRPr>
          </a:p>
          <a:p>
            <a:pPr marL="297815" marR="458470" indent="-285750">
              <a:spcBef>
                <a:spcPts val="750"/>
              </a:spcBef>
              <a:buFont typeface="Wingdings" panose="05000000000000000000" pitchFamily="2" charset="2"/>
              <a:buChar char="§"/>
            </a:pPr>
            <a:r>
              <a:rPr lang="en-US" sz="2800" spc="-25" dirty="0">
                <a:cs typeface="Calibri"/>
              </a:rPr>
              <a:t>Promotes </a:t>
            </a:r>
            <a:r>
              <a:rPr lang="en-US" sz="2800" spc="-40" dirty="0">
                <a:cs typeface="Calibri"/>
              </a:rPr>
              <a:t>better </a:t>
            </a:r>
            <a:r>
              <a:rPr lang="en-US" sz="2800" spc="-30" dirty="0">
                <a:cs typeface="Calibri"/>
              </a:rPr>
              <a:t>understanding </a:t>
            </a:r>
            <a:r>
              <a:rPr lang="en-US" sz="2800" spc="-5" dirty="0">
                <a:cs typeface="Calibri"/>
              </a:rPr>
              <a:t>of </a:t>
            </a:r>
            <a:r>
              <a:rPr lang="en-US" sz="2800" spc="-40" dirty="0">
                <a:cs typeface="Calibri"/>
              </a:rPr>
              <a:t>government’s </a:t>
            </a:r>
            <a:r>
              <a:rPr lang="en-US" sz="2800" spc="-25" dirty="0">
                <a:cs typeface="Calibri"/>
              </a:rPr>
              <a:t>resources</a:t>
            </a:r>
            <a:endParaRPr lang="en-US" sz="2800" dirty="0">
              <a:cs typeface="Calibri"/>
            </a:endParaRPr>
          </a:p>
          <a:p>
            <a:pPr marL="298450" indent="-285750">
              <a:spcBef>
                <a:spcPts val="605"/>
              </a:spcBef>
              <a:buFont typeface="Wingdings" panose="05000000000000000000" pitchFamily="2" charset="2"/>
              <a:buChar char="§"/>
            </a:pPr>
            <a:r>
              <a:rPr lang="en-US" sz="2800" spc="-5" dirty="0">
                <a:cs typeface="Calibri"/>
              </a:rPr>
              <a:t>Supports</a:t>
            </a:r>
            <a:r>
              <a:rPr lang="en-US" sz="2800" spc="-80" dirty="0">
                <a:cs typeface="Calibri"/>
              </a:rPr>
              <a:t> </a:t>
            </a:r>
            <a:r>
              <a:rPr lang="en-US" sz="2800" spc="-5" dirty="0">
                <a:cs typeface="Calibri"/>
              </a:rPr>
              <a:t>decision-making</a:t>
            </a:r>
            <a:endParaRPr lang="en-US" sz="2800" dirty="0">
              <a:cs typeface="Calibri"/>
            </a:endParaRPr>
          </a:p>
          <a:p>
            <a:pPr marL="298450" indent="-285750">
              <a:spcBef>
                <a:spcPts val="690"/>
              </a:spcBef>
              <a:buFont typeface="Wingdings" panose="05000000000000000000" pitchFamily="2" charset="2"/>
              <a:buChar char="§"/>
            </a:pPr>
            <a:r>
              <a:rPr lang="en-US" sz="2800" spc="-25" dirty="0">
                <a:cs typeface="Calibri"/>
              </a:rPr>
              <a:t>Internal </a:t>
            </a:r>
            <a:r>
              <a:rPr lang="en-US" sz="2800" spc="-45" dirty="0">
                <a:cs typeface="Calibri"/>
              </a:rPr>
              <a:t>staff </a:t>
            </a:r>
            <a:r>
              <a:rPr lang="en-US" sz="2800" spc="-25" dirty="0">
                <a:cs typeface="Calibri"/>
              </a:rPr>
              <a:t>training</a:t>
            </a:r>
            <a:r>
              <a:rPr lang="en-US" sz="2800" spc="-65" dirty="0">
                <a:cs typeface="Calibri"/>
              </a:rPr>
              <a:t> </a:t>
            </a:r>
            <a:r>
              <a:rPr lang="en-US" sz="2800" spc="-10" dirty="0">
                <a:cs typeface="Calibri"/>
              </a:rPr>
              <a:t>tool</a:t>
            </a:r>
            <a:endParaRPr lang="en-US" sz="2800" dirty="0">
              <a:cs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90800"/>
            <a:ext cx="1856198" cy="1523746"/>
          </a:xfrm>
          <a:prstGeom prst="rect">
            <a:avLst/>
          </a:prstGeom>
        </p:spPr>
      </p:pic>
    </p:spTree>
    <p:custDataLst>
      <p:tags r:id="rId1"/>
    </p:custDataLst>
    <p:extLst>
      <p:ext uri="{BB962C8B-B14F-4D97-AF65-F5344CB8AC3E}">
        <p14:creationId xmlns:p14="http://schemas.microsoft.com/office/powerpoint/2010/main" val="7780753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0"/>
            <a:ext cx="8153400" cy="1325563"/>
          </a:xfrm>
        </p:spPr>
        <p:txBody>
          <a:bodyPr/>
          <a:lstStyle/>
          <a:p>
            <a:r>
              <a:rPr lang="en-US" sz="3600" dirty="0"/>
              <a:t>Revenue Manual</a:t>
            </a:r>
          </a:p>
        </p:txBody>
      </p:sp>
      <p:sp>
        <p:nvSpPr>
          <p:cNvPr id="9" name="Slide Number Placeholder 8"/>
          <p:cNvSpPr>
            <a:spLocks noGrp="1"/>
          </p:cNvSpPr>
          <p:nvPr>
            <p:ph type="sldNum" sz="quarter" idx="12"/>
          </p:nvPr>
        </p:nvSpPr>
        <p:spPr/>
        <p:txBody>
          <a:bodyPr/>
          <a:lstStyle/>
          <a:p>
            <a:fld id="{D6DEBCE1-BBC1-2047-AD21-88C97D80C64F}" type="slidenum">
              <a:rPr lang="en-US" smtClean="0"/>
              <a:t>116</a:t>
            </a:fld>
            <a:endParaRPr lang="en-US" dirty="0"/>
          </a:p>
        </p:txBody>
      </p:sp>
      <p:graphicFrame>
        <p:nvGraphicFramePr>
          <p:cNvPr id="2" name="Diagram 1"/>
          <p:cNvGraphicFramePr/>
          <p:nvPr>
            <p:extLst>
              <p:ext uri="{D42A27DB-BD31-4B8C-83A1-F6EECF244321}">
                <p14:modId xmlns:p14="http://schemas.microsoft.com/office/powerpoint/2010/main" val="3561192213"/>
              </p:ext>
            </p:extLst>
          </p:nvPr>
        </p:nvGraphicFramePr>
        <p:xfrm>
          <a:off x="533400" y="1447800"/>
          <a:ext cx="7772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 y="2819400"/>
            <a:ext cx="1905000" cy="1811867"/>
          </a:xfrm>
          <a:prstGeom prst="rect">
            <a:avLst/>
          </a:prstGeom>
        </p:spPr>
      </p:pic>
    </p:spTree>
    <p:custDataLst>
      <p:tags r:id="rId1"/>
    </p:custDataLst>
    <p:extLst>
      <p:ext uri="{BB962C8B-B14F-4D97-AF65-F5344CB8AC3E}">
        <p14:creationId xmlns:p14="http://schemas.microsoft.com/office/powerpoint/2010/main" val="15221049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Forecasting Methods </a:t>
            </a:r>
          </a:p>
        </p:txBody>
      </p:sp>
      <p:sp>
        <p:nvSpPr>
          <p:cNvPr id="9" name="Slide Number Placeholder 8"/>
          <p:cNvSpPr>
            <a:spLocks noGrp="1"/>
          </p:cNvSpPr>
          <p:nvPr>
            <p:ph type="sldNum" sz="quarter" idx="12"/>
          </p:nvPr>
        </p:nvSpPr>
        <p:spPr/>
        <p:txBody>
          <a:bodyPr/>
          <a:lstStyle/>
          <a:p>
            <a:fld id="{D6DEBCE1-BBC1-2047-AD21-88C97D80C64F}" type="slidenum">
              <a:rPr lang="en-US" smtClean="0"/>
              <a:t>117</a:t>
            </a:fld>
            <a:endParaRPr lang="en-US" dirty="0"/>
          </a:p>
        </p:txBody>
      </p:sp>
      <p:graphicFrame>
        <p:nvGraphicFramePr>
          <p:cNvPr id="3" name="Diagram 2"/>
          <p:cNvGraphicFramePr/>
          <p:nvPr>
            <p:extLst>
              <p:ext uri="{D42A27DB-BD31-4B8C-83A1-F6EECF244321}">
                <p14:modId xmlns:p14="http://schemas.microsoft.com/office/powerpoint/2010/main" val="1105098424"/>
              </p:ext>
            </p:extLst>
          </p:nvPr>
        </p:nvGraphicFramePr>
        <p:xfrm>
          <a:off x="2667000" y="1143000"/>
          <a:ext cx="60960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00" y="3810000"/>
            <a:ext cx="1752600" cy="1752600"/>
          </a:xfrm>
          <a:prstGeom prst="rect">
            <a:avLst/>
          </a:prstGeom>
        </p:spPr>
      </p:pic>
    </p:spTree>
    <p:custDataLst>
      <p:tags r:id="rId1"/>
    </p:custDataLst>
    <p:extLst>
      <p:ext uri="{BB962C8B-B14F-4D97-AF65-F5344CB8AC3E}">
        <p14:creationId xmlns:p14="http://schemas.microsoft.com/office/powerpoint/2010/main" val="137264365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Qualitative Methods </a:t>
            </a:r>
          </a:p>
        </p:txBody>
      </p:sp>
      <p:sp>
        <p:nvSpPr>
          <p:cNvPr id="9" name="Slide Number Placeholder 8"/>
          <p:cNvSpPr>
            <a:spLocks noGrp="1"/>
          </p:cNvSpPr>
          <p:nvPr>
            <p:ph type="sldNum" sz="quarter" idx="12"/>
          </p:nvPr>
        </p:nvSpPr>
        <p:spPr/>
        <p:txBody>
          <a:bodyPr/>
          <a:lstStyle/>
          <a:p>
            <a:fld id="{D6DEBCE1-BBC1-2047-AD21-88C97D80C64F}" type="slidenum">
              <a:rPr lang="en-US" smtClean="0"/>
              <a:t>118</a:t>
            </a:fld>
            <a:endParaRPr lang="en-US" dirty="0"/>
          </a:p>
        </p:txBody>
      </p:sp>
      <p:sp>
        <p:nvSpPr>
          <p:cNvPr id="2" name="Rectangle 1"/>
          <p:cNvSpPr/>
          <p:nvPr/>
        </p:nvSpPr>
        <p:spPr>
          <a:xfrm>
            <a:off x="360484" y="1349009"/>
            <a:ext cx="6954716" cy="954107"/>
          </a:xfrm>
          <a:prstGeom prst="rect">
            <a:avLst/>
          </a:prstGeom>
        </p:spPr>
        <p:txBody>
          <a:bodyPr wrap="square">
            <a:spAutoFit/>
          </a:bodyPr>
          <a:lstStyle/>
          <a:p>
            <a:pPr marL="12700" marR="114300" algn="ctr">
              <a:lnSpc>
                <a:spcPct val="100000"/>
              </a:lnSpc>
            </a:pPr>
            <a:r>
              <a:rPr lang="en-US" sz="2800" b="1" spc="-25" dirty="0">
                <a:cs typeface="Calibri"/>
              </a:rPr>
              <a:t>Qualitative </a:t>
            </a:r>
            <a:r>
              <a:rPr lang="en-US" sz="2800" b="1" spc="-35" dirty="0">
                <a:cs typeface="Calibri"/>
              </a:rPr>
              <a:t>revenue </a:t>
            </a:r>
            <a:r>
              <a:rPr lang="en-US" sz="2800" b="1" spc="-40" dirty="0">
                <a:cs typeface="Calibri"/>
              </a:rPr>
              <a:t>forecasting </a:t>
            </a:r>
            <a:r>
              <a:rPr lang="en-US" sz="2800" b="1" spc="-15" dirty="0">
                <a:cs typeface="Calibri"/>
              </a:rPr>
              <a:t>methods </a:t>
            </a:r>
            <a:r>
              <a:rPr lang="en-US" sz="2800" b="1" spc="-30" dirty="0">
                <a:cs typeface="Calibri"/>
              </a:rPr>
              <a:t>rely </a:t>
            </a:r>
            <a:r>
              <a:rPr lang="en-US" sz="2800" b="1" spc="-5" dirty="0">
                <a:cs typeface="Calibri"/>
              </a:rPr>
              <a:t>on </a:t>
            </a:r>
            <a:r>
              <a:rPr lang="en-US" sz="2800" b="1" spc="-20" dirty="0">
                <a:cs typeface="Calibri"/>
              </a:rPr>
              <a:t>judgements </a:t>
            </a:r>
            <a:r>
              <a:rPr lang="en-US" sz="2800" b="1" dirty="0">
                <a:cs typeface="Calibri"/>
              </a:rPr>
              <a:t>about </a:t>
            </a:r>
            <a:r>
              <a:rPr lang="en-US" sz="2800" b="1" spc="-20" dirty="0">
                <a:cs typeface="Calibri"/>
              </a:rPr>
              <a:t>future </a:t>
            </a:r>
            <a:r>
              <a:rPr lang="en-US" sz="2800" b="1" spc="-35" dirty="0">
                <a:cs typeface="Calibri"/>
              </a:rPr>
              <a:t>revenues</a:t>
            </a:r>
            <a:endParaRPr lang="en-US" sz="2800" b="1" dirty="0">
              <a:cs typeface="Calibri"/>
            </a:endParaRPr>
          </a:p>
        </p:txBody>
      </p:sp>
      <p:graphicFrame>
        <p:nvGraphicFramePr>
          <p:cNvPr id="5" name="Diagram 4"/>
          <p:cNvGraphicFramePr/>
          <p:nvPr>
            <p:extLst>
              <p:ext uri="{D42A27DB-BD31-4B8C-83A1-F6EECF244321}">
                <p14:modId xmlns:p14="http://schemas.microsoft.com/office/powerpoint/2010/main" val="1604405749"/>
              </p:ext>
            </p:extLst>
          </p:nvPr>
        </p:nvGraphicFramePr>
        <p:xfrm>
          <a:off x="533400" y="2590800"/>
          <a:ext cx="6400800" cy="317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5200" y="3581400"/>
            <a:ext cx="1522303" cy="1249653"/>
          </a:xfrm>
          <a:prstGeom prst="rect">
            <a:avLst/>
          </a:prstGeom>
        </p:spPr>
      </p:pic>
    </p:spTree>
    <p:custDataLst>
      <p:tags r:id="rId1"/>
    </p:custDataLst>
    <p:extLst>
      <p:ext uri="{BB962C8B-B14F-4D97-AF65-F5344CB8AC3E}">
        <p14:creationId xmlns:p14="http://schemas.microsoft.com/office/powerpoint/2010/main" val="24261656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Qualitative Methods </a:t>
            </a:r>
          </a:p>
        </p:txBody>
      </p:sp>
      <p:sp>
        <p:nvSpPr>
          <p:cNvPr id="9" name="Slide Number Placeholder 8"/>
          <p:cNvSpPr>
            <a:spLocks noGrp="1"/>
          </p:cNvSpPr>
          <p:nvPr>
            <p:ph type="sldNum" sz="quarter" idx="12"/>
          </p:nvPr>
        </p:nvSpPr>
        <p:spPr/>
        <p:txBody>
          <a:bodyPr/>
          <a:lstStyle/>
          <a:p>
            <a:fld id="{D6DEBCE1-BBC1-2047-AD21-88C97D80C64F}" type="slidenum">
              <a:rPr lang="en-US" smtClean="0"/>
              <a:t>119</a:t>
            </a:fld>
            <a:endParaRPr lang="en-US" dirty="0"/>
          </a:p>
        </p:txBody>
      </p:sp>
      <p:graphicFrame>
        <p:nvGraphicFramePr>
          <p:cNvPr id="6" name="Diagram 5"/>
          <p:cNvGraphicFramePr/>
          <p:nvPr>
            <p:extLst>
              <p:ext uri="{D42A27DB-BD31-4B8C-83A1-F6EECF244321}">
                <p14:modId xmlns:p14="http://schemas.microsoft.com/office/powerpoint/2010/main" val="3647930718"/>
              </p:ext>
            </p:extLst>
          </p:nvPr>
        </p:nvGraphicFramePr>
        <p:xfrm>
          <a:off x="457200" y="1295400"/>
          <a:ext cx="65532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400" y="4648200"/>
            <a:ext cx="1322798" cy="1085880"/>
          </a:xfrm>
          <a:prstGeom prst="rect">
            <a:avLst/>
          </a:prstGeom>
        </p:spPr>
      </p:pic>
    </p:spTree>
    <p:custDataLst>
      <p:tags r:id="rId1"/>
    </p:custDataLst>
    <p:extLst>
      <p:ext uri="{BB962C8B-B14F-4D97-AF65-F5344CB8AC3E}">
        <p14:creationId xmlns:p14="http://schemas.microsoft.com/office/powerpoint/2010/main" val="245413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470" y="339804"/>
            <a:ext cx="7654738" cy="1107996"/>
          </a:xfrm>
          <a:prstGeom prst="rect">
            <a:avLst/>
          </a:prstGeom>
        </p:spPr>
        <p:txBody>
          <a:bodyPr vert="horz" wrap="square" lIns="0" tIns="0" rIns="0" bIns="0" rtlCol="0" anchor="ctr">
            <a:spAutoFit/>
          </a:bodyPr>
          <a:lstStyle/>
          <a:p>
            <a:pPr marL="1404172" marR="4483" indent="-1393526">
              <a:lnSpc>
                <a:spcPct val="100000"/>
              </a:lnSpc>
            </a:pPr>
            <a:r>
              <a:rPr lang="en-US" sz="3600" spc="-13" dirty="0"/>
              <a:t>	</a:t>
            </a:r>
            <a:r>
              <a:rPr lang="en-US" sz="3600" spc="-13" dirty="0" smtClean="0"/>
              <a:t>Principal 1: </a:t>
            </a:r>
            <a:r>
              <a:rPr sz="3600" spc="-13" dirty="0" smtClean="0"/>
              <a:t>Establishing </a:t>
            </a:r>
            <a:r>
              <a:rPr lang="en-US" sz="3600" spc="-13" dirty="0" smtClean="0"/>
              <a:t>Goals (</a:t>
            </a:r>
            <a:r>
              <a:rPr sz="3600" spc="-22" dirty="0" smtClean="0"/>
              <a:t>Strategic</a:t>
            </a:r>
            <a:r>
              <a:rPr sz="3600" spc="-180" dirty="0" smtClean="0"/>
              <a:t> </a:t>
            </a:r>
            <a:r>
              <a:rPr sz="3600" spc="-4" dirty="0" smtClean="0"/>
              <a:t>Plans</a:t>
            </a:r>
            <a:r>
              <a:rPr lang="en-US" sz="3600" spc="-4" dirty="0" smtClean="0"/>
              <a:t>)</a:t>
            </a:r>
            <a:endParaRPr sz="3600" spc="-4" dirty="0"/>
          </a:p>
        </p:txBody>
      </p:sp>
      <p:graphicFrame>
        <p:nvGraphicFramePr>
          <p:cNvPr id="8" name="Diagram 7"/>
          <p:cNvGraphicFramePr/>
          <p:nvPr>
            <p:extLst>
              <p:ext uri="{D42A27DB-BD31-4B8C-83A1-F6EECF244321}">
                <p14:modId xmlns:p14="http://schemas.microsoft.com/office/powerpoint/2010/main" val="666155795"/>
              </p:ext>
            </p:extLst>
          </p:nvPr>
        </p:nvGraphicFramePr>
        <p:xfrm>
          <a:off x="605118" y="1479176"/>
          <a:ext cx="5916706" cy="4388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0118" y="2698327"/>
            <a:ext cx="1882588" cy="1790551"/>
          </a:xfrm>
          <a:prstGeom prst="rect">
            <a:avLst/>
          </a:prstGeom>
        </p:spPr>
      </p:pic>
      <p:sp>
        <p:nvSpPr>
          <p:cNvPr id="6" name="object 5"/>
          <p:cNvSpPr txBox="1">
            <a:spLocks/>
          </p:cNvSpPr>
          <p:nvPr/>
        </p:nvSpPr>
        <p:spPr>
          <a:xfrm>
            <a:off x="6938682" y="6445384"/>
            <a:ext cx="1996888" cy="141064"/>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9652" defTabSz="806867">
              <a:lnSpc>
                <a:spcPts val="1094"/>
              </a:lnSpc>
            </a:pPr>
            <a:fld id="{81D60167-4931-47E6-BA6A-407CBD079E47}" type="slidenum">
              <a:rPr lang="en-US" smtClean="0">
                <a:solidFill>
                  <a:prstClr val="white"/>
                </a:solidFill>
                <a:latin typeface="Calibri" panose="020F0502020204030204"/>
              </a:rPr>
              <a:pPr marL="89652" defTabSz="806867">
                <a:lnSpc>
                  <a:spcPts val="1094"/>
                </a:lnSpc>
              </a:pPr>
              <a:t>12</a:t>
            </a:fld>
            <a:endParaRPr lang="en-US" dirty="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1035105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Qualitative Methods </a:t>
            </a:r>
          </a:p>
        </p:txBody>
      </p:sp>
      <p:sp>
        <p:nvSpPr>
          <p:cNvPr id="9" name="Slide Number Placeholder 8"/>
          <p:cNvSpPr>
            <a:spLocks noGrp="1"/>
          </p:cNvSpPr>
          <p:nvPr>
            <p:ph type="sldNum" sz="quarter" idx="12"/>
          </p:nvPr>
        </p:nvSpPr>
        <p:spPr/>
        <p:txBody>
          <a:bodyPr/>
          <a:lstStyle/>
          <a:p>
            <a:fld id="{D6DEBCE1-BBC1-2047-AD21-88C97D80C64F}" type="slidenum">
              <a:rPr lang="en-US" smtClean="0"/>
              <a:t>120</a:t>
            </a:fld>
            <a:endParaRPr lang="en-US" dirty="0"/>
          </a:p>
        </p:txBody>
      </p:sp>
      <p:graphicFrame>
        <p:nvGraphicFramePr>
          <p:cNvPr id="2" name="Diagram 1"/>
          <p:cNvGraphicFramePr/>
          <p:nvPr>
            <p:extLst>
              <p:ext uri="{D42A27DB-BD31-4B8C-83A1-F6EECF244321}">
                <p14:modId xmlns:p14="http://schemas.microsoft.com/office/powerpoint/2010/main" val="577480670"/>
              </p:ext>
            </p:extLst>
          </p:nvPr>
        </p:nvGraphicFramePr>
        <p:xfrm>
          <a:off x="914400" y="1447800"/>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862" y="3200400"/>
            <a:ext cx="1475198" cy="1210985"/>
          </a:xfrm>
          <a:prstGeom prst="rect">
            <a:avLst/>
          </a:prstGeom>
        </p:spPr>
      </p:pic>
    </p:spTree>
    <p:custDataLst>
      <p:tags r:id="rId1"/>
    </p:custDataLst>
    <p:extLst>
      <p:ext uri="{BB962C8B-B14F-4D97-AF65-F5344CB8AC3E}">
        <p14:creationId xmlns:p14="http://schemas.microsoft.com/office/powerpoint/2010/main" val="7949065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Quantitative Methods </a:t>
            </a:r>
          </a:p>
        </p:txBody>
      </p:sp>
      <p:sp>
        <p:nvSpPr>
          <p:cNvPr id="9" name="Slide Number Placeholder 8"/>
          <p:cNvSpPr>
            <a:spLocks noGrp="1"/>
          </p:cNvSpPr>
          <p:nvPr>
            <p:ph type="sldNum" sz="quarter" idx="12"/>
          </p:nvPr>
        </p:nvSpPr>
        <p:spPr/>
        <p:txBody>
          <a:bodyPr/>
          <a:lstStyle/>
          <a:p>
            <a:fld id="{D6DEBCE1-BBC1-2047-AD21-88C97D80C64F}" type="slidenum">
              <a:rPr lang="en-US" smtClean="0"/>
              <a:t>121</a:t>
            </a:fld>
            <a:endParaRPr lang="en-US" dirty="0"/>
          </a:p>
        </p:txBody>
      </p:sp>
      <p:sp>
        <p:nvSpPr>
          <p:cNvPr id="3" name="Rectangle 2"/>
          <p:cNvSpPr/>
          <p:nvPr/>
        </p:nvSpPr>
        <p:spPr>
          <a:xfrm>
            <a:off x="3276600" y="1676400"/>
            <a:ext cx="5029200" cy="4175502"/>
          </a:xfrm>
          <a:prstGeom prst="rect">
            <a:avLst/>
          </a:prstGeom>
        </p:spPr>
        <p:txBody>
          <a:bodyPr wrap="square">
            <a:spAutoFit/>
          </a:bodyPr>
          <a:lstStyle/>
          <a:p>
            <a:pPr marL="356870" marR="75565" indent="-344170">
              <a:lnSpc>
                <a:spcPct val="100000"/>
              </a:lnSpc>
              <a:buFont typeface="Wingdings" panose="05000000000000000000" pitchFamily="2" charset="2"/>
              <a:buChar char="§"/>
              <a:tabLst>
                <a:tab pos="356870" algn="l"/>
                <a:tab pos="357505" algn="l"/>
              </a:tabLst>
            </a:pPr>
            <a:r>
              <a:rPr lang="en-US" sz="2800" b="1" spc="-25" dirty="0">
                <a:cs typeface="Calibri"/>
              </a:rPr>
              <a:t>Relies </a:t>
            </a:r>
            <a:r>
              <a:rPr lang="en-US" sz="2800" b="1" spc="-5" dirty="0">
                <a:cs typeface="Calibri"/>
              </a:rPr>
              <a:t>on </a:t>
            </a:r>
            <a:r>
              <a:rPr lang="en-US" sz="2800" b="1" spc="-15" dirty="0">
                <a:cs typeface="Calibri"/>
              </a:rPr>
              <a:t>numerical </a:t>
            </a:r>
            <a:r>
              <a:rPr lang="en-US" sz="2800" b="1" spc="-40" dirty="0">
                <a:cs typeface="Calibri"/>
              </a:rPr>
              <a:t>data </a:t>
            </a:r>
            <a:r>
              <a:rPr lang="en-US" sz="2800" b="1" dirty="0">
                <a:cs typeface="Calibri"/>
              </a:rPr>
              <a:t>– </a:t>
            </a:r>
            <a:r>
              <a:rPr lang="en-US" sz="2800" spc="-5" dirty="0">
                <a:cs typeface="Calibri"/>
              </a:rPr>
              <a:t>this </a:t>
            </a:r>
            <a:r>
              <a:rPr lang="en-US" sz="2800" dirty="0">
                <a:cs typeface="Calibri"/>
              </a:rPr>
              <a:t>enables </a:t>
            </a:r>
            <a:r>
              <a:rPr lang="en-US" sz="2800" spc="-25" dirty="0">
                <a:cs typeface="Calibri"/>
              </a:rPr>
              <a:t>testing </a:t>
            </a:r>
            <a:r>
              <a:rPr lang="en-US" sz="2800" spc="-30" dirty="0">
                <a:cs typeface="Calibri"/>
              </a:rPr>
              <a:t>to </a:t>
            </a:r>
            <a:r>
              <a:rPr lang="en-US" sz="2800" spc="-10" dirty="0">
                <a:cs typeface="Calibri"/>
              </a:rPr>
              <a:t>see </a:t>
            </a:r>
            <a:r>
              <a:rPr lang="en-US" sz="2800" dirty="0">
                <a:cs typeface="Calibri"/>
              </a:rPr>
              <a:t>if </a:t>
            </a:r>
            <a:r>
              <a:rPr lang="en-US" sz="2800" spc="-5" dirty="0">
                <a:cs typeface="Calibri"/>
              </a:rPr>
              <a:t>underlying </a:t>
            </a:r>
            <a:r>
              <a:rPr lang="en-US" sz="2800" spc="-40" dirty="0">
                <a:cs typeface="Calibri"/>
              </a:rPr>
              <a:t>data </a:t>
            </a:r>
            <a:r>
              <a:rPr lang="en-US" sz="2800" spc="-15" dirty="0">
                <a:cs typeface="Calibri"/>
              </a:rPr>
              <a:t>assumptions </a:t>
            </a:r>
            <a:r>
              <a:rPr lang="en-US" sz="2800" spc="-30" dirty="0">
                <a:cs typeface="Calibri"/>
              </a:rPr>
              <a:t>are</a:t>
            </a:r>
            <a:r>
              <a:rPr lang="en-US" sz="2800" spc="-200" dirty="0">
                <a:cs typeface="Calibri"/>
              </a:rPr>
              <a:t> </a:t>
            </a:r>
            <a:r>
              <a:rPr lang="en-US" sz="2800" spc="-15" dirty="0">
                <a:cs typeface="Calibri"/>
              </a:rPr>
              <a:t>met.</a:t>
            </a:r>
            <a:endParaRPr lang="en-US" sz="2800" dirty="0">
              <a:cs typeface="Calibri"/>
            </a:endParaRPr>
          </a:p>
          <a:p>
            <a:pPr marL="356870" marR="5080" indent="-344170">
              <a:lnSpc>
                <a:spcPct val="100000"/>
              </a:lnSpc>
              <a:spcBef>
                <a:spcPts val="790"/>
              </a:spcBef>
              <a:buFont typeface="Wingdings" panose="05000000000000000000" pitchFamily="2" charset="2"/>
              <a:buChar char="§"/>
              <a:tabLst>
                <a:tab pos="356870" algn="l"/>
                <a:tab pos="357505" algn="l"/>
              </a:tabLst>
            </a:pPr>
            <a:r>
              <a:rPr lang="en-US" sz="2800" spc="-35" dirty="0">
                <a:cs typeface="Calibri"/>
              </a:rPr>
              <a:t>Requires </a:t>
            </a:r>
            <a:r>
              <a:rPr lang="en-US" sz="2800" spc="-25" dirty="0">
                <a:cs typeface="Calibri"/>
              </a:rPr>
              <a:t>extensive </a:t>
            </a:r>
            <a:r>
              <a:rPr lang="en-US" sz="2800" spc="-20" dirty="0">
                <a:cs typeface="Calibri"/>
              </a:rPr>
              <a:t>amounts </a:t>
            </a:r>
            <a:r>
              <a:rPr lang="en-US" sz="2800" spc="-5" dirty="0">
                <a:cs typeface="Calibri"/>
              </a:rPr>
              <a:t>of </a:t>
            </a:r>
            <a:r>
              <a:rPr lang="en-US" sz="2800" spc="-25" dirty="0">
                <a:cs typeface="Calibri"/>
              </a:rPr>
              <a:t>historical </a:t>
            </a:r>
            <a:r>
              <a:rPr lang="en-US" sz="2800" spc="-40" dirty="0">
                <a:cs typeface="Calibri"/>
              </a:rPr>
              <a:t>data </a:t>
            </a:r>
            <a:r>
              <a:rPr lang="en-US" sz="2800" spc="-30" dirty="0">
                <a:cs typeface="Calibri"/>
              </a:rPr>
              <a:t>to </a:t>
            </a:r>
            <a:r>
              <a:rPr lang="en-US" sz="2800" spc="-40" dirty="0">
                <a:cs typeface="Calibri"/>
              </a:rPr>
              <a:t>generate </a:t>
            </a:r>
            <a:r>
              <a:rPr lang="en-US" sz="2800" dirty="0">
                <a:cs typeface="Calibri"/>
              </a:rPr>
              <a:t>dependable</a:t>
            </a:r>
            <a:r>
              <a:rPr lang="en-US" sz="2800" spc="-75" dirty="0">
                <a:cs typeface="Calibri"/>
              </a:rPr>
              <a:t> </a:t>
            </a:r>
            <a:r>
              <a:rPr lang="en-US" sz="2800" spc="-20" dirty="0">
                <a:cs typeface="Calibri"/>
              </a:rPr>
              <a:t>projects</a:t>
            </a:r>
            <a:endParaRPr lang="en-US" sz="2800" dirty="0">
              <a:cs typeface="Calibri"/>
            </a:endParaRPr>
          </a:p>
          <a:p>
            <a:pPr marL="356870" indent="-344170">
              <a:lnSpc>
                <a:spcPct val="100000"/>
              </a:lnSpc>
              <a:spcBef>
                <a:spcPts val="800"/>
              </a:spcBef>
              <a:buFont typeface="Wingdings" panose="05000000000000000000" pitchFamily="2" charset="2"/>
              <a:buChar char="§"/>
              <a:tabLst>
                <a:tab pos="356870" algn="l"/>
                <a:tab pos="357505" algn="l"/>
              </a:tabLst>
            </a:pPr>
            <a:r>
              <a:rPr lang="en-US" sz="2800" dirty="0">
                <a:cs typeface="Calibri"/>
              </a:rPr>
              <a:t>Should </a:t>
            </a:r>
            <a:r>
              <a:rPr lang="en-US" sz="2800" spc="-15" dirty="0">
                <a:cs typeface="Calibri"/>
              </a:rPr>
              <a:t>collect </a:t>
            </a:r>
            <a:r>
              <a:rPr lang="en-US" sz="2800" spc="-20" dirty="0">
                <a:cs typeface="Calibri"/>
              </a:rPr>
              <a:t>at least </a:t>
            </a:r>
            <a:r>
              <a:rPr lang="en-US" sz="2800" b="1" spc="-10" dirty="0">
                <a:cs typeface="Calibri"/>
              </a:rPr>
              <a:t>40 </a:t>
            </a:r>
            <a:r>
              <a:rPr lang="en-US" sz="2800" spc="-40" dirty="0">
                <a:cs typeface="Calibri"/>
              </a:rPr>
              <a:t>data</a:t>
            </a:r>
            <a:r>
              <a:rPr lang="en-US" sz="2800" spc="10" dirty="0">
                <a:cs typeface="Calibri"/>
              </a:rPr>
              <a:t> </a:t>
            </a:r>
            <a:r>
              <a:rPr lang="en-US" sz="2800" spc="-5" dirty="0">
                <a:cs typeface="Calibri"/>
              </a:rPr>
              <a:t>points</a:t>
            </a:r>
            <a:endParaRPr lang="en-US" sz="2800" dirty="0">
              <a:cs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108" y="3124200"/>
            <a:ext cx="2590800" cy="2590800"/>
          </a:xfrm>
          <a:prstGeom prst="rect">
            <a:avLst/>
          </a:prstGeom>
        </p:spPr>
      </p:pic>
    </p:spTree>
    <p:custDataLst>
      <p:tags r:id="rId1"/>
    </p:custDataLst>
    <p:extLst>
      <p:ext uri="{BB962C8B-B14F-4D97-AF65-F5344CB8AC3E}">
        <p14:creationId xmlns:p14="http://schemas.microsoft.com/office/powerpoint/2010/main" val="14061660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Quantitative Methods</a:t>
            </a:r>
          </a:p>
        </p:txBody>
      </p:sp>
      <p:sp>
        <p:nvSpPr>
          <p:cNvPr id="9" name="Slide Number Placeholder 8"/>
          <p:cNvSpPr>
            <a:spLocks noGrp="1"/>
          </p:cNvSpPr>
          <p:nvPr>
            <p:ph type="sldNum" sz="quarter" idx="12"/>
          </p:nvPr>
        </p:nvSpPr>
        <p:spPr/>
        <p:txBody>
          <a:bodyPr/>
          <a:lstStyle/>
          <a:p>
            <a:fld id="{D6DEBCE1-BBC1-2047-AD21-88C97D80C64F}" type="slidenum">
              <a:rPr lang="en-US" smtClean="0"/>
              <a:t>122</a:t>
            </a:fld>
            <a:endParaRPr lang="en-US" dirty="0"/>
          </a:p>
        </p:txBody>
      </p:sp>
      <p:sp>
        <p:nvSpPr>
          <p:cNvPr id="2" name="Rectangle 1"/>
          <p:cNvSpPr/>
          <p:nvPr/>
        </p:nvSpPr>
        <p:spPr>
          <a:xfrm>
            <a:off x="2895600" y="1676400"/>
            <a:ext cx="5791200" cy="4101123"/>
          </a:xfrm>
          <a:prstGeom prst="rect">
            <a:avLst/>
          </a:prstGeom>
        </p:spPr>
        <p:txBody>
          <a:bodyPr wrap="square">
            <a:spAutoFit/>
          </a:bodyPr>
          <a:lstStyle/>
          <a:p>
            <a:pPr marL="356870" marR="439420" indent="-344805">
              <a:buFont typeface="Wingdings" panose="05000000000000000000" pitchFamily="2" charset="2"/>
              <a:buChar char="q"/>
            </a:pPr>
            <a:r>
              <a:rPr lang="en-US" sz="2800" b="1" spc="-65" dirty="0">
                <a:solidFill>
                  <a:schemeClr val="accent5">
                    <a:lumMod val="50000"/>
                  </a:schemeClr>
                </a:solidFill>
                <a:cs typeface="Calibri"/>
              </a:rPr>
              <a:t>Trend </a:t>
            </a:r>
            <a:r>
              <a:rPr lang="en-US" sz="2800" b="1" spc="-5" dirty="0">
                <a:solidFill>
                  <a:schemeClr val="accent5">
                    <a:lumMod val="50000"/>
                  </a:schemeClr>
                </a:solidFill>
                <a:cs typeface="Calibri"/>
              </a:rPr>
              <a:t>analysis</a:t>
            </a:r>
            <a:r>
              <a:rPr lang="en-US" sz="2400" b="1" spc="-5" dirty="0">
                <a:cs typeface="Calibri"/>
              </a:rPr>
              <a:t> </a:t>
            </a:r>
            <a:r>
              <a:rPr lang="en-US" sz="2400" b="1" dirty="0">
                <a:cs typeface="Calibri"/>
              </a:rPr>
              <a:t>– </a:t>
            </a:r>
            <a:r>
              <a:rPr lang="en-US" sz="2400" spc="-40" dirty="0">
                <a:cs typeface="Calibri"/>
              </a:rPr>
              <a:t>forecasting </a:t>
            </a:r>
            <a:r>
              <a:rPr lang="en-US" sz="2400" spc="-20" dirty="0">
                <a:cs typeface="Calibri"/>
              </a:rPr>
              <a:t>future </a:t>
            </a:r>
            <a:r>
              <a:rPr lang="en-US" sz="2400" spc="-35" dirty="0">
                <a:cs typeface="Calibri"/>
              </a:rPr>
              <a:t>revenues  </a:t>
            </a:r>
            <a:r>
              <a:rPr lang="en-US" sz="2400" dirty="0">
                <a:cs typeface="Calibri"/>
              </a:rPr>
              <a:t>based </a:t>
            </a:r>
            <a:r>
              <a:rPr lang="en-US" sz="2400" spc="-5" dirty="0">
                <a:cs typeface="Calibri"/>
              </a:rPr>
              <a:t>on its </a:t>
            </a:r>
            <a:r>
              <a:rPr lang="en-US" sz="2400" spc="-20" dirty="0">
                <a:cs typeface="Calibri"/>
              </a:rPr>
              <a:t>short-term </a:t>
            </a:r>
            <a:r>
              <a:rPr lang="en-US" sz="2400" spc="-25" dirty="0">
                <a:cs typeface="Calibri"/>
              </a:rPr>
              <a:t>historic</a:t>
            </a:r>
            <a:r>
              <a:rPr lang="en-US" sz="2400" spc="35" dirty="0">
                <a:cs typeface="Calibri"/>
              </a:rPr>
              <a:t> </a:t>
            </a:r>
            <a:r>
              <a:rPr lang="en-US" sz="2400" spc="-20" dirty="0">
                <a:cs typeface="Calibri"/>
              </a:rPr>
              <a:t>trend</a:t>
            </a:r>
            <a:endParaRPr lang="en-US" sz="2400" dirty="0">
              <a:cs typeface="Calibri"/>
            </a:endParaRPr>
          </a:p>
          <a:p>
            <a:pPr marL="755650" lvl="1" indent="-285750">
              <a:spcBef>
                <a:spcPts val="690"/>
              </a:spcBef>
              <a:buFont typeface="Wingdings" panose="05000000000000000000" pitchFamily="2" charset="2"/>
              <a:buChar char="q"/>
            </a:pPr>
            <a:r>
              <a:rPr lang="en-US" sz="2400" spc="15" dirty="0">
                <a:cs typeface="Calibri"/>
              </a:rPr>
              <a:t>Simple </a:t>
            </a:r>
            <a:r>
              <a:rPr lang="en-US" sz="2400" dirty="0">
                <a:cs typeface="Calibri"/>
              </a:rPr>
              <a:t>linear and </a:t>
            </a:r>
            <a:r>
              <a:rPr lang="en-US" sz="2400" spc="-5" dirty="0">
                <a:cs typeface="Calibri"/>
              </a:rPr>
              <a:t>multiple </a:t>
            </a:r>
            <a:r>
              <a:rPr lang="en-US" sz="2400" spc="-35" dirty="0">
                <a:cs typeface="Calibri"/>
              </a:rPr>
              <a:t>regression</a:t>
            </a:r>
            <a:r>
              <a:rPr lang="en-US" sz="2400" spc="114" dirty="0">
                <a:cs typeface="Calibri"/>
              </a:rPr>
              <a:t> </a:t>
            </a:r>
            <a:r>
              <a:rPr lang="en-US" sz="2400" spc="-5" dirty="0">
                <a:cs typeface="Calibri"/>
              </a:rPr>
              <a:t>analysis</a:t>
            </a:r>
            <a:endParaRPr lang="en-US" sz="2400" dirty="0">
              <a:cs typeface="Calibri"/>
            </a:endParaRPr>
          </a:p>
          <a:p>
            <a:pPr marL="356870" marR="5080" indent="-344805">
              <a:spcBef>
                <a:spcPts val="805"/>
              </a:spcBef>
              <a:buFont typeface="Wingdings" panose="05000000000000000000" pitchFamily="2" charset="2"/>
              <a:buChar char="q"/>
            </a:pPr>
            <a:r>
              <a:rPr lang="en-US" sz="2800" b="1" spc="25" dirty="0">
                <a:solidFill>
                  <a:schemeClr val="accent5">
                    <a:lumMod val="50000"/>
                  </a:schemeClr>
                </a:solidFill>
                <a:cs typeface="Calibri"/>
              </a:rPr>
              <a:t>Time </a:t>
            </a:r>
            <a:r>
              <a:rPr lang="en-US" sz="2800" b="1" spc="-15" dirty="0">
                <a:solidFill>
                  <a:schemeClr val="accent5">
                    <a:lumMod val="50000"/>
                  </a:schemeClr>
                </a:solidFill>
                <a:cs typeface="Calibri"/>
              </a:rPr>
              <a:t>series </a:t>
            </a:r>
            <a:r>
              <a:rPr lang="en-US" sz="2800" b="1" spc="-5" dirty="0">
                <a:solidFill>
                  <a:schemeClr val="accent5">
                    <a:lumMod val="50000"/>
                  </a:schemeClr>
                </a:solidFill>
                <a:cs typeface="Calibri"/>
              </a:rPr>
              <a:t>analysis</a:t>
            </a:r>
            <a:r>
              <a:rPr lang="en-US" sz="2400" b="1" spc="-5" dirty="0">
                <a:cs typeface="Calibri"/>
              </a:rPr>
              <a:t> </a:t>
            </a:r>
            <a:r>
              <a:rPr lang="en-US" sz="2400" b="1" dirty="0">
                <a:cs typeface="Calibri"/>
              </a:rPr>
              <a:t>– </a:t>
            </a:r>
            <a:r>
              <a:rPr lang="en-US" sz="2400" spc="-40" dirty="0">
                <a:cs typeface="Calibri"/>
              </a:rPr>
              <a:t>forecasting </a:t>
            </a:r>
            <a:r>
              <a:rPr lang="en-US" sz="2400" spc="-35" dirty="0">
                <a:cs typeface="Calibri"/>
              </a:rPr>
              <a:t>revenue  </a:t>
            </a:r>
            <a:r>
              <a:rPr lang="en-US" sz="2400" dirty="0">
                <a:cs typeface="Calibri"/>
              </a:rPr>
              <a:t>based </a:t>
            </a:r>
            <a:r>
              <a:rPr lang="en-US" sz="2400" spc="-5" dirty="0">
                <a:cs typeface="Calibri"/>
              </a:rPr>
              <a:t>on financial </a:t>
            </a:r>
            <a:r>
              <a:rPr lang="en-US" sz="2400" spc="-40" dirty="0">
                <a:cs typeface="Calibri"/>
              </a:rPr>
              <a:t>data </a:t>
            </a:r>
            <a:r>
              <a:rPr lang="en-US" sz="2400" spc="-30" dirty="0">
                <a:cs typeface="Calibri"/>
              </a:rPr>
              <a:t>over </a:t>
            </a:r>
            <a:r>
              <a:rPr lang="en-US" sz="2400" spc="-20" dirty="0">
                <a:cs typeface="Calibri"/>
              </a:rPr>
              <a:t>extended </a:t>
            </a:r>
            <a:r>
              <a:rPr lang="en-US" sz="2400" dirty="0">
                <a:cs typeface="Calibri"/>
              </a:rPr>
              <a:t>periods  </a:t>
            </a:r>
            <a:r>
              <a:rPr lang="en-US" sz="2400" spc="5" dirty="0">
                <a:cs typeface="Calibri"/>
              </a:rPr>
              <a:t>(e.g.,</a:t>
            </a:r>
            <a:r>
              <a:rPr lang="en-US" sz="2400" b="1" spc="5" dirty="0">
                <a:cs typeface="Calibri"/>
              </a:rPr>
              <a:t> </a:t>
            </a:r>
            <a:r>
              <a:rPr lang="en-US" sz="2400" b="1" spc="-10" dirty="0">
                <a:cs typeface="Calibri"/>
              </a:rPr>
              <a:t>40 </a:t>
            </a:r>
            <a:r>
              <a:rPr lang="en-US" sz="2400" spc="-5" dirty="0">
                <a:cs typeface="Calibri"/>
              </a:rPr>
              <a:t>or </a:t>
            </a:r>
            <a:r>
              <a:rPr lang="en-US" sz="2400" spc="-30" dirty="0">
                <a:cs typeface="Calibri"/>
              </a:rPr>
              <a:t>more </a:t>
            </a:r>
            <a:r>
              <a:rPr lang="en-US" sz="2400" spc="-15" dirty="0">
                <a:cs typeface="Calibri"/>
              </a:rPr>
              <a:t>periods) </a:t>
            </a:r>
            <a:r>
              <a:rPr lang="en-US" sz="2400" spc="-20" dirty="0">
                <a:cs typeface="Calibri"/>
              </a:rPr>
              <a:t>collected at </a:t>
            </a:r>
            <a:r>
              <a:rPr lang="en-US" sz="2400" dirty="0">
                <a:cs typeface="Calibri"/>
              </a:rPr>
              <a:t>equally </a:t>
            </a:r>
            <a:r>
              <a:rPr lang="en-US" sz="2400" spc="-15" dirty="0">
                <a:cs typeface="Calibri"/>
              </a:rPr>
              <a:t>spaced</a:t>
            </a:r>
            <a:r>
              <a:rPr lang="en-US" sz="2400" spc="-110" dirty="0">
                <a:cs typeface="Calibri"/>
              </a:rPr>
              <a:t> </a:t>
            </a:r>
            <a:r>
              <a:rPr lang="en-US" sz="2400" spc="-25" dirty="0">
                <a:cs typeface="Calibri"/>
              </a:rPr>
              <a:t>intervals</a:t>
            </a:r>
            <a:endParaRPr lang="en-US" sz="2400" dirty="0">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90800"/>
            <a:ext cx="1981200" cy="1981200"/>
          </a:xfrm>
          <a:prstGeom prst="rect">
            <a:avLst/>
          </a:prstGeom>
        </p:spPr>
      </p:pic>
    </p:spTree>
    <p:custDataLst>
      <p:tags r:id="rId1"/>
    </p:custDataLst>
    <p:extLst>
      <p:ext uri="{BB962C8B-B14F-4D97-AF65-F5344CB8AC3E}">
        <p14:creationId xmlns:p14="http://schemas.microsoft.com/office/powerpoint/2010/main" val="7750038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Quantitative Methods</a:t>
            </a:r>
          </a:p>
        </p:txBody>
      </p:sp>
      <p:sp>
        <p:nvSpPr>
          <p:cNvPr id="9" name="Slide Number Placeholder 8"/>
          <p:cNvSpPr>
            <a:spLocks noGrp="1"/>
          </p:cNvSpPr>
          <p:nvPr>
            <p:ph type="sldNum" sz="quarter" idx="12"/>
          </p:nvPr>
        </p:nvSpPr>
        <p:spPr/>
        <p:txBody>
          <a:bodyPr/>
          <a:lstStyle/>
          <a:p>
            <a:fld id="{D6DEBCE1-BBC1-2047-AD21-88C97D80C64F}" type="slidenum">
              <a:rPr lang="en-US" smtClean="0"/>
              <a:t>123</a:t>
            </a:fld>
            <a:endParaRPr lang="en-US" dirty="0"/>
          </a:p>
        </p:txBody>
      </p:sp>
      <p:sp>
        <p:nvSpPr>
          <p:cNvPr id="2" name="Rectangle 1"/>
          <p:cNvSpPr/>
          <p:nvPr/>
        </p:nvSpPr>
        <p:spPr>
          <a:xfrm>
            <a:off x="2133600" y="1219200"/>
            <a:ext cx="6705600" cy="4934684"/>
          </a:xfrm>
          <a:prstGeom prst="rect">
            <a:avLst/>
          </a:prstGeom>
        </p:spPr>
        <p:txBody>
          <a:bodyPr wrap="square">
            <a:spAutoFit/>
          </a:bodyPr>
          <a:lstStyle/>
          <a:p>
            <a:pPr marL="356870" marR="439420" indent="-344805">
              <a:buFont typeface="Wingdings" panose="05000000000000000000" pitchFamily="2" charset="2"/>
              <a:buChar char="q"/>
            </a:pPr>
            <a:r>
              <a:rPr lang="en-US" sz="2800" b="1" spc="-65" dirty="0">
                <a:solidFill>
                  <a:schemeClr val="accent5">
                    <a:lumMod val="50000"/>
                  </a:schemeClr>
                </a:solidFill>
                <a:cs typeface="Calibri"/>
              </a:rPr>
              <a:t>Econometric</a:t>
            </a:r>
            <a:r>
              <a:rPr lang="en-US" sz="2800" b="1" spc="-5" dirty="0">
                <a:cs typeface="Calibri"/>
              </a:rPr>
              <a:t> </a:t>
            </a:r>
            <a:r>
              <a:rPr lang="en-US" sz="2800" b="1" dirty="0">
                <a:cs typeface="Calibri"/>
              </a:rPr>
              <a:t>– </a:t>
            </a:r>
            <a:r>
              <a:rPr lang="en-US" sz="2800" spc="-40" dirty="0">
                <a:cs typeface="Calibri"/>
              </a:rPr>
              <a:t>involves projecting future revenues by taking into account the economic factors that influence revenue</a:t>
            </a:r>
          </a:p>
          <a:p>
            <a:pPr marL="814070" marR="439420" lvl="1" indent="-344805">
              <a:buFont typeface="Wingdings" panose="05000000000000000000" pitchFamily="2" charset="2"/>
              <a:buChar char="q"/>
            </a:pPr>
            <a:r>
              <a:rPr lang="en-US" sz="2800" spc="-40" dirty="0">
                <a:cs typeface="Calibri"/>
              </a:rPr>
              <a:t>G</a:t>
            </a:r>
            <a:r>
              <a:rPr lang="en-US" sz="2800" spc="-30" dirty="0">
                <a:cs typeface="Calibri"/>
              </a:rPr>
              <a:t>enerates </a:t>
            </a:r>
            <a:r>
              <a:rPr lang="en-US" sz="2800" spc="-40" dirty="0">
                <a:cs typeface="Calibri"/>
              </a:rPr>
              <a:t>revenue </a:t>
            </a:r>
            <a:r>
              <a:rPr lang="en-US" sz="2800" spc="-45" dirty="0">
                <a:cs typeface="Calibri"/>
              </a:rPr>
              <a:t>forecast </a:t>
            </a:r>
            <a:r>
              <a:rPr lang="en-US" sz="2800" spc="-5" dirty="0">
                <a:cs typeface="Calibri"/>
              </a:rPr>
              <a:t>using an </a:t>
            </a:r>
            <a:r>
              <a:rPr lang="en-US" sz="2800" spc="-20" dirty="0">
                <a:cs typeface="Calibri"/>
              </a:rPr>
              <a:t>equation that </a:t>
            </a:r>
            <a:r>
              <a:rPr lang="en-US" sz="2800" spc="-5" dirty="0">
                <a:cs typeface="Calibri"/>
              </a:rPr>
              <a:t>includes a </a:t>
            </a:r>
            <a:r>
              <a:rPr lang="en-US" sz="2800" spc="-20" dirty="0">
                <a:cs typeface="Calibri"/>
              </a:rPr>
              <a:t>number </a:t>
            </a:r>
            <a:r>
              <a:rPr lang="en-US" sz="2800" spc="-5" dirty="0">
                <a:cs typeface="Calibri"/>
              </a:rPr>
              <a:t>of </a:t>
            </a:r>
            <a:r>
              <a:rPr lang="en-US" sz="2800" spc="-10" dirty="0">
                <a:cs typeface="Calibri"/>
              </a:rPr>
              <a:t>variables </a:t>
            </a:r>
            <a:r>
              <a:rPr lang="en-US" sz="2800" spc="-20" dirty="0">
                <a:cs typeface="Calibri"/>
              </a:rPr>
              <a:t>that influence </a:t>
            </a:r>
            <a:r>
              <a:rPr lang="en-US" sz="2800" spc="-5" dirty="0">
                <a:cs typeface="Calibri"/>
              </a:rPr>
              <a:t>the </a:t>
            </a:r>
            <a:r>
              <a:rPr lang="en-US" sz="2800" spc="-30" dirty="0">
                <a:cs typeface="Calibri"/>
              </a:rPr>
              <a:t>revenues </a:t>
            </a:r>
            <a:r>
              <a:rPr lang="en-US" sz="2800" spc="-5" dirty="0">
                <a:cs typeface="Calibri"/>
              </a:rPr>
              <a:t>being</a:t>
            </a:r>
            <a:r>
              <a:rPr lang="en-US" sz="2800" spc="-60" dirty="0">
                <a:cs typeface="Calibri"/>
              </a:rPr>
              <a:t> </a:t>
            </a:r>
            <a:r>
              <a:rPr lang="en-US" sz="2800" spc="-25" dirty="0">
                <a:cs typeface="Calibri"/>
              </a:rPr>
              <a:t>projected</a:t>
            </a:r>
          </a:p>
          <a:p>
            <a:pPr marL="1271270" marR="439420" lvl="2" indent="-344805">
              <a:buFont typeface="Wingdings" panose="05000000000000000000" pitchFamily="2" charset="2"/>
              <a:buChar char="q"/>
            </a:pPr>
            <a:r>
              <a:rPr lang="en-US" sz="2800" spc="-25" dirty="0">
                <a:cs typeface="Calibri"/>
              </a:rPr>
              <a:t>S</a:t>
            </a:r>
            <a:r>
              <a:rPr lang="en-US" sz="2800" spc="-5" dirty="0">
                <a:cs typeface="Calibri"/>
              </a:rPr>
              <a:t>ales</a:t>
            </a:r>
            <a:r>
              <a:rPr lang="en-US" sz="2800" spc="-155" dirty="0">
                <a:cs typeface="Calibri"/>
              </a:rPr>
              <a:t> </a:t>
            </a:r>
            <a:r>
              <a:rPr lang="en-US" sz="2800" spc="-140" dirty="0">
                <a:cs typeface="Calibri"/>
              </a:rPr>
              <a:t>Tax</a:t>
            </a:r>
          </a:p>
          <a:p>
            <a:pPr marL="1271270" marR="439420" lvl="2" indent="-344805">
              <a:buFont typeface="Wingdings" panose="05000000000000000000" pitchFamily="2" charset="2"/>
              <a:buChar char="q"/>
            </a:pPr>
            <a:r>
              <a:rPr lang="en-US" sz="2800" spc="-140" dirty="0">
                <a:cs typeface="Calibri"/>
              </a:rPr>
              <a:t>U</a:t>
            </a:r>
            <a:r>
              <a:rPr lang="en-US" sz="2800" spc="-5" dirty="0">
                <a:cs typeface="Calibri"/>
              </a:rPr>
              <a:t>ser </a:t>
            </a:r>
            <a:r>
              <a:rPr lang="en-US" sz="2800" spc="-40" dirty="0">
                <a:cs typeface="Calibri"/>
              </a:rPr>
              <a:t>Chargers </a:t>
            </a:r>
            <a:r>
              <a:rPr lang="en-US" sz="2800" spc="-20" dirty="0">
                <a:cs typeface="Calibri"/>
              </a:rPr>
              <a:t>(building</a:t>
            </a:r>
            <a:r>
              <a:rPr lang="en-US" sz="2800" spc="110" dirty="0">
                <a:cs typeface="Calibri"/>
              </a:rPr>
              <a:t> </a:t>
            </a:r>
            <a:r>
              <a:rPr lang="en-US" sz="2800" spc="-5" dirty="0">
                <a:cs typeface="Calibri"/>
              </a:rPr>
              <a:t>permits)</a:t>
            </a:r>
          </a:p>
          <a:p>
            <a:pPr marL="1271270" marR="439420" lvl="2" indent="-344805">
              <a:buFont typeface="Wingdings" panose="05000000000000000000" pitchFamily="2" charset="2"/>
              <a:buChar char="q"/>
            </a:pPr>
            <a:r>
              <a:rPr lang="en-US" sz="2800" spc="-5" dirty="0">
                <a:cs typeface="Calibri"/>
              </a:rPr>
              <a:t>Utility </a:t>
            </a:r>
            <a:r>
              <a:rPr lang="en-US" sz="2800" spc="-20" dirty="0">
                <a:cs typeface="Calibri"/>
              </a:rPr>
              <a:t>(Public </a:t>
            </a:r>
            <a:r>
              <a:rPr lang="en-US" sz="2800" spc="-5" dirty="0">
                <a:cs typeface="Calibri"/>
              </a:rPr>
              <a:t>Service) </a:t>
            </a:r>
            <a:r>
              <a:rPr lang="en-US" sz="2800" spc="-140" dirty="0">
                <a:cs typeface="Calibri"/>
              </a:rPr>
              <a:t>Tax</a:t>
            </a:r>
            <a:endParaRPr lang="en-US" sz="2800" dirty="0">
              <a:cs typeface="Calibri"/>
            </a:endParaRPr>
          </a:p>
          <a:p>
            <a:pPr marL="12065" marR="5080">
              <a:spcBef>
                <a:spcPts val="805"/>
              </a:spcBef>
            </a:pPr>
            <a:endParaRPr lang="en-US" sz="2800" dirty="0">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90800"/>
            <a:ext cx="1981200" cy="1981200"/>
          </a:xfrm>
          <a:prstGeom prst="rect">
            <a:avLst/>
          </a:prstGeom>
        </p:spPr>
      </p:pic>
    </p:spTree>
    <p:custDataLst>
      <p:tags r:id="rId1"/>
    </p:custDataLst>
    <p:extLst>
      <p:ext uri="{BB962C8B-B14F-4D97-AF65-F5344CB8AC3E}">
        <p14:creationId xmlns:p14="http://schemas.microsoft.com/office/powerpoint/2010/main" val="21193053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Quantitative Methods </a:t>
            </a:r>
          </a:p>
        </p:txBody>
      </p:sp>
      <p:sp>
        <p:nvSpPr>
          <p:cNvPr id="9" name="Slide Number Placeholder 8"/>
          <p:cNvSpPr>
            <a:spLocks noGrp="1"/>
          </p:cNvSpPr>
          <p:nvPr>
            <p:ph type="sldNum" sz="quarter" idx="12"/>
          </p:nvPr>
        </p:nvSpPr>
        <p:spPr/>
        <p:txBody>
          <a:bodyPr/>
          <a:lstStyle/>
          <a:p>
            <a:fld id="{D6DEBCE1-BBC1-2047-AD21-88C97D80C64F}" type="slidenum">
              <a:rPr lang="en-US" smtClean="0"/>
              <a:t>124</a:t>
            </a:fld>
            <a:endParaRPr lang="en-US" dirty="0"/>
          </a:p>
        </p:txBody>
      </p:sp>
      <p:graphicFrame>
        <p:nvGraphicFramePr>
          <p:cNvPr id="2" name="Diagram 1"/>
          <p:cNvGraphicFramePr/>
          <p:nvPr>
            <p:extLst>
              <p:ext uri="{D42A27DB-BD31-4B8C-83A1-F6EECF244321}">
                <p14:modId xmlns:p14="http://schemas.microsoft.com/office/powerpoint/2010/main" val="322869054"/>
              </p:ext>
            </p:extLst>
          </p:nvPr>
        </p:nvGraphicFramePr>
        <p:xfrm>
          <a:off x="914400" y="1447800"/>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862" y="3200400"/>
            <a:ext cx="1475198" cy="1210985"/>
          </a:xfrm>
          <a:prstGeom prst="rect">
            <a:avLst/>
          </a:prstGeom>
        </p:spPr>
      </p:pic>
    </p:spTree>
    <p:custDataLst>
      <p:tags r:id="rId1"/>
    </p:custDataLst>
    <p:extLst>
      <p:ext uri="{BB962C8B-B14F-4D97-AF65-F5344CB8AC3E}">
        <p14:creationId xmlns:p14="http://schemas.microsoft.com/office/powerpoint/2010/main" val="230801916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1564"/>
            <a:ext cx="8153400" cy="1325563"/>
          </a:xfrm>
        </p:spPr>
        <p:txBody>
          <a:bodyPr/>
          <a:lstStyle/>
          <a:p>
            <a:r>
              <a:rPr lang="en-US" sz="3600" dirty="0"/>
              <a:t>Other Considerations – Break-Even Analysis</a:t>
            </a:r>
          </a:p>
        </p:txBody>
      </p:sp>
      <p:sp>
        <p:nvSpPr>
          <p:cNvPr id="9" name="Slide Number Placeholder 8"/>
          <p:cNvSpPr>
            <a:spLocks noGrp="1"/>
          </p:cNvSpPr>
          <p:nvPr>
            <p:ph type="sldNum" sz="quarter" idx="12"/>
          </p:nvPr>
        </p:nvSpPr>
        <p:spPr/>
        <p:txBody>
          <a:bodyPr/>
          <a:lstStyle/>
          <a:p>
            <a:fld id="{D6DEBCE1-BBC1-2047-AD21-88C97D80C64F}" type="slidenum">
              <a:rPr lang="en-US" smtClean="0"/>
              <a:t>125</a:t>
            </a:fld>
            <a:endParaRPr lang="en-US" dirty="0"/>
          </a:p>
        </p:txBody>
      </p:sp>
      <p:sp>
        <p:nvSpPr>
          <p:cNvPr id="2" name="Rectangle 1"/>
          <p:cNvSpPr/>
          <p:nvPr/>
        </p:nvSpPr>
        <p:spPr>
          <a:xfrm>
            <a:off x="1371600" y="1331425"/>
            <a:ext cx="5943600" cy="1200329"/>
          </a:xfrm>
          <a:prstGeom prst="rect">
            <a:avLst/>
          </a:prstGeom>
        </p:spPr>
        <p:txBody>
          <a:bodyPr wrap="square">
            <a:spAutoFit/>
          </a:bodyPr>
          <a:lstStyle/>
          <a:p>
            <a:pPr marL="356870" marR="5080" indent="-344805">
              <a:buFont typeface="Wingdings" panose="05000000000000000000" pitchFamily="2" charset="2"/>
              <a:buChar char="§"/>
            </a:pPr>
            <a:r>
              <a:rPr lang="en-US" sz="2400" b="1" spc="15" dirty="0">
                <a:cs typeface="Calibri"/>
              </a:rPr>
              <a:t>Simple </a:t>
            </a:r>
            <a:r>
              <a:rPr lang="en-US" sz="2400" b="1" spc="-20" dirty="0">
                <a:cs typeface="Calibri"/>
              </a:rPr>
              <a:t>technique </a:t>
            </a:r>
            <a:r>
              <a:rPr lang="en-US" sz="2400" b="1" spc="-50" dirty="0">
                <a:cs typeface="Calibri"/>
              </a:rPr>
              <a:t>for </a:t>
            </a:r>
            <a:r>
              <a:rPr lang="en-US" sz="2400" b="1" spc="-20" dirty="0">
                <a:cs typeface="Calibri"/>
              </a:rPr>
              <a:t>determining </a:t>
            </a:r>
            <a:r>
              <a:rPr lang="en-US" sz="2400" b="1" spc="-15" dirty="0">
                <a:cs typeface="Calibri"/>
              </a:rPr>
              <a:t>whether </a:t>
            </a:r>
            <a:r>
              <a:rPr lang="en-US" sz="2400" b="1" dirty="0">
                <a:cs typeface="Calibri"/>
              </a:rPr>
              <a:t>a  </a:t>
            </a:r>
            <a:r>
              <a:rPr lang="en-US" sz="2400" b="1" spc="-20" dirty="0">
                <a:cs typeface="Calibri"/>
              </a:rPr>
              <a:t>project </a:t>
            </a:r>
            <a:r>
              <a:rPr lang="en-US" sz="2400" b="1" dirty="0">
                <a:cs typeface="Calibri"/>
              </a:rPr>
              <a:t>will </a:t>
            </a:r>
            <a:r>
              <a:rPr lang="en-US" sz="2400" b="1" spc="-30" dirty="0">
                <a:cs typeface="Calibri"/>
              </a:rPr>
              <a:t>break even </a:t>
            </a:r>
            <a:r>
              <a:rPr lang="en-US" sz="2400" b="1" spc="5" dirty="0">
                <a:cs typeface="Calibri"/>
              </a:rPr>
              <a:t>(e.g., </a:t>
            </a:r>
            <a:r>
              <a:rPr lang="en-US" sz="2400" b="1" spc="-35" dirty="0">
                <a:cs typeface="Calibri"/>
              </a:rPr>
              <a:t>Revenues </a:t>
            </a:r>
            <a:r>
              <a:rPr lang="en-US" sz="2400" b="1" dirty="0">
                <a:cs typeface="Calibri"/>
              </a:rPr>
              <a:t>=</a:t>
            </a:r>
            <a:r>
              <a:rPr lang="en-US" sz="2400" b="1" spc="100" dirty="0">
                <a:cs typeface="Calibri"/>
              </a:rPr>
              <a:t> </a:t>
            </a:r>
            <a:r>
              <a:rPr lang="en-US" sz="2400" b="1" spc="-20" dirty="0">
                <a:cs typeface="Calibri"/>
              </a:rPr>
              <a:t>Costs)</a:t>
            </a:r>
            <a:endParaRPr lang="en-US" sz="2400" b="1" dirty="0">
              <a:cs typeface="Calibri"/>
            </a:endParaRPr>
          </a:p>
        </p:txBody>
      </p:sp>
      <p:graphicFrame>
        <p:nvGraphicFramePr>
          <p:cNvPr id="5" name="Diagram 4"/>
          <p:cNvGraphicFramePr/>
          <p:nvPr>
            <p:extLst>
              <p:ext uri="{D42A27DB-BD31-4B8C-83A1-F6EECF244321}">
                <p14:modId xmlns:p14="http://schemas.microsoft.com/office/powerpoint/2010/main" val="1215385241"/>
              </p:ext>
            </p:extLst>
          </p:nvPr>
        </p:nvGraphicFramePr>
        <p:xfrm>
          <a:off x="685800" y="2895600"/>
          <a:ext cx="80772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7800" y="4101791"/>
            <a:ext cx="1593306" cy="1506003"/>
          </a:xfrm>
          <a:prstGeom prst="rect">
            <a:avLst/>
          </a:prstGeom>
        </p:spPr>
      </p:pic>
    </p:spTree>
    <p:custDataLst>
      <p:tags r:id="rId1"/>
    </p:custDataLst>
    <p:extLst>
      <p:ext uri="{BB962C8B-B14F-4D97-AF65-F5344CB8AC3E}">
        <p14:creationId xmlns:p14="http://schemas.microsoft.com/office/powerpoint/2010/main" val="34973173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1564"/>
            <a:ext cx="8153400" cy="1325563"/>
          </a:xfrm>
        </p:spPr>
        <p:txBody>
          <a:bodyPr/>
          <a:lstStyle/>
          <a:p>
            <a:r>
              <a:rPr lang="en-US" sz="3600" dirty="0"/>
              <a:t>Other Considerations - Net Present Value </a:t>
            </a:r>
          </a:p>
        </p:txBody>
      </p:sp>
      <p:sp>
        <p:nvSpPr>
          <p:cNvPr id="9" name="Slide Number Placeholder 8"/>
          <p:cNvSpPr>
            <a:spLocks noGrp="1"/>
          </p:cNvSpPr>
          <p:nvPr>
            <p:ph type="sldNum" sz="quarter" idx="12"/>
          </p:nvPr>
        </p:nvSpPr>
        <p:spPr/>
        <p:txBody>
          <a:bodyPr/>
          <a:lstStyle/>
          <a:p>
            <a:fld id="{D6DEBCE1-BBC1-2047-AD21-88C97D80C64F}" type="slidenum">
              <a:rPr lang="en-US" smtClean="0"/>
              <a:t>126</a:t>
            </a:fld>
            <a:endParaRPr lang="en-US" dirty="0"/>
          </a:p>
        </p:txBody>
      </p:sp>
      <p:sp>
        <p:nvSpPr>
          <p:cNvPr id="3" name="Rectangle 2"/>
          <p:cNvSpPr/>
          <p:nvPr/>
        </p:nvSpPr>
        <p:spPr>
          <a:xfrm>
            <a:off x="228600" y="1219200"/>
            <a:ext cx="3886200" cy="1384995"/>
          </a:xfrm>
          <a:prstGeom prst="rect">
            <a:avLst/>
          </a:prstGeom>
          <a:ln>
            <a:solidFill>
              <a:schemeClr val="accent1">
                <a:lumMod val="50000"/>
              </a:schemeClr>
            </a:solidFill>
          </a:ln>
        </p:spPr>
        <p:txBody>
          <a:bodyPr wrap="square">
            <a:spAutoFit/>
          </a:bodyPr>
          <a:lstStyle/>
          <a:p>
            <a:pPr marL="12700" marR="5080" algn="ctr">
              <a:lnSpc>
                <a:spcPct val="100000"/>
              </a:lnSpc>
            </a:pPr>
            <a:r>
              <a:rPr lang="en-US" sz="2800" spc="-15" dirty="0">
                <a:cs typeface="Calibri"/>
              </a:rPr>
              <a:t>Method </a:t>
            </a:r>
            <a:r>
              <a:rPr lang="en-US" sz="2800" spc="-5" dirty="0">
                <a:cs typeface="Calibri"/>
              </a:rPr>
              <a:t>of </a:t>
            </a:r>
            <a:r>
              <a:rPr lang="en-US" sz="2800" spc="-15" dirty="0">
                <a:cs typeface="Calibri"/>
              </a:rPr>
              <a:t>comparing </a:t>
            </a:r>
            <a:r>
              <a:rPr lang="en-US" sz="2800" spc="-5" dirty="0">
                <a:cs typeface="Calibri"/>
              </a:rPr>
              <a:t>the long-term financial </a:t>
            </a:r>
            <a:r>
              <a:rPr lang="en-US" sz="2800" spc="-35" dirty="0">
                <a:cs typeface="Calibri"/>
              </a:rPr>
              <a:t>costs </a:t>
            </a:r>
            <a:r>
              <a:rPr lang="en-US" sz="2800" spc="-5" dirty="0">
                <a:cs typeface="Calibri"/>
              </a:rPr>
              <a:t>of </a:t>
            </a:r>
            <a:r>
              <a:rPr lang="en-US" sz="2800" spc="-45" dirty="0">
                <a:cs typeface="Calibri"/>
              </a:rPr>
              <a:t>different</a:t>
            </a:r>
            <a:r>
              <a:rPr lang="en-US" sz="2800" spc="-90" dirty="0">
                <a:cs typeface="Calibri"/>
              </a:rPr>
              <a:t> </a:t>
            </a:r>
            <a:r>
              <a:rPr lang="en-US" sz="2800" spc="-20" dirty="0">
                <a:cs typeface="Calibri"/>
              </a:rPr>
              <a:t>alternatives</a:t>
            </a:r>
            <a:endParaRPr lang="en-US" sz="2800" dirty="0">
              <a:cs typeface="Calibri"/>
            </a:endParaRPr>
          </a:p>
        </p:txBody>
      </p:sp>
      <p:sp>
        <p:nvSpPr>
          <p:cNvPr id="6" name="Rectangle 5"/>
          <p:cNvSpPr/>
          <p:nvPr/>
        </p:nvSpPr>
        <p:spPr>
          <a:xfrm>
            <a:off x="3657600" y="4267200"/>
            <a:ext cx="5257800" cy="1815882"/>
          </a:xfrm>
          <a:prstGeom prst="rect">
            <a:avLst/>
          </a:prstGeom>
          <a:ln>
            <a:solidFill>
              <a:schemeClr val="accent1">
                <a:lumMod val="50000"/>
              </a:schemeClr>
            </a:solidFill>
          </a:ln>
        </p:spPr>
        <p:txBody>
          <a:bodyPr wrap="square">
            <a:spAutoFit/>
          </a:bodyPr>
          <a:lstStyle/>
          <a:p>
            <a:pPr marL="12700" marR="5080" algn="ctr"/>
            <a:r>
              <a:rPr lang="en-US" sz="2800" spc="-15" dirty="0">
                <a:cs typeface="Calibri"/>
              </a:rPr>
              <a:t>Example: Benefit today of receiving $200,000 in a year’s time given a 5% discount rate is $190,476 ($200,000 divided by 1.05)</a:t>
            </a:r>
          </a:p>
        </p:txBody>
      </p:sp>
      <p:sp>
        <p:nvSpPr>
          <p:cNvPr id="8" name="Rectangle 7"/>
          <p:cNvSpPr/>
          <p:nvPr/>
        </p:nvSpPr>
        <p:spPr>
          <a:xfrm>
            <a:off x="1981200" y="2743200"/>
            <a:ext cx="4191000" cy="1384995"/>
          </a:xfrm>
          <a:prstGeom prst="rect">
            <a:avLst/>
          </a:prstGeom>
          <a:solidFill>
            <a:schemeClr val="accent1">
              <a:lumMod val="50000"/>
            </a:schemeClr>
          </a:solidFill>
        </p:spPr>
        <p:txBody>
          <a:bodyPr wrap="square">
            <a:spAutoFit/>
          </a:bodyPr>
          <a:lstStyle/>
          <a:p>
            <a:pPr marL="12700" marR="5080" algn="ctr">
              <a:lnSpc>
                <a:spcPct val="100000"/>
              </a:lnSpc>
            </a:pPr>
            <a:r>
              <a:rPr lang="en-US" sz="2800" spc="-15" dirty="0">
                <a:solidFill>
                  <a:schemeClr val="bg1"/>
                </a:solidFill>
                <a:cs typeface="Calibri"/>
              </a:rPr>
              <a:t>The value of the promise today = $ Promised in future / Discount factor </a:t>
            </a:r>
            <a:endParaRPr lang="en-US" sz="2800" dirty="0">
              <a:solidFill>
                <a:schemeClr val="bg1"/>
              </a:solidFill>
              <a:cs typeface="Calibri"/>
            </a:endParaRPr>
          </a:p>
        </p:txBody>
      </p:sp>
    </p:spTree>
    <p:custDataLst>
      <p:tags r:id="rId1"/>
    </p:custDataLst>
    <p:extLst>
      <p:ext uri="{BB962C8B-B14F-4D97-AF65-F5344CB8AC3E}">
        <p14:creationId xmlns:p14="http://schemas.microsoft.com/office/powerpoint/2010/main" val="117568209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Revenue Restrictions </a:t>
            </a:r>
          </a:p>
        </p:txBody>
      </p:sp>
      <p:sp>
        <p:nvSpPr>
          <p:cNvPr id="9" name="Slide Number Placeholder 8"/>
          <p:cNvSpPr>
            <a:spLocks noGrp="1"/>
          </p:cNvSpPr>
          <p:nvPr>
            <p:ph type="sldNum" sz="quarter" idx="12"/>
          </p:nvPr>
        </p:nvSpPr>
        <p:spPr/>
        <p:txBody>
          <a:bodyPr/>
          <a:lstStyle/>
          <a:p>
            <a:fld id="{D6DEBCE1-BBC1-2047-AD21-88C97D80C64F}" type="slidenum">
              <a:rPr lang="en-US" smtClean="0"/>
              <a:t>127</a:t>
            </a:fld>
            <a:endParaRPr lang="en-US" dirty="0"/>
          </a:p>
        </p:txBody>
      </p:sp>
      <p:sp>
        <p:nvSpPr>
          <p:cNvPr id="2" name="Rectangle 1"/>
          <p:cNvSpPr/>
          <p:nvPr/>
        </p:nvSpPr>
        <p:spPr>
          <a:xfrm>
            <a:off x="381000" y="1219200"/>
            <a:ext cx="8229600" cy="1944122"/>
          </a:xfrm>
          <a:prstGeom prst="rect">
            <a:avLst/>
          </a:prstGeom>
        </p:spPr>
        <p:txBody>
          <a:bodyPr wrap="square">
            <a:spAutoFit/>
          </a:bodyPr>
          <a:lstStyle/>
          <a:p>
            <a:pPr marL="298450" indent="-285750">
              <a:buFont typeface="Wingdings" panose="05000000000000000000" pitchFamily="2" charset="2"/>
              <a:buChar char="§"/>
            </a:pPr>
            <a:r>
              <a:rPr lang="en-US" sz="2800" b="1" dirty="0">
                <a:cs typeface="Calibri"/>
              </a:rPr>
              <a:t>Forming a </a:t>
            </a:r>
            <a:r>
              <a:rPr lang="en-US" sz="2800" b="1" spc="-5" dirty="0">
                <a:cs typeface="Calibri"/>
              </a:rPr>
              <a:t>Community </a:t>
            </a:r>
            <a:r>
              <a:rPr lang="en-US" sz="2800" b="1" spc="-25" dirty="0">
                <a:cs typeface="Calibri"/>
              </a:rPr>
              <a:t>Redevelopment</a:t>
            </a:r>
            <a:r>
              <a:rPr lang="en-US" sz="2800" b="1" spc="240" dirty="0">
                <a:cs typeface="Calibri"/>
              </a:rPr>
              <a:t> </a:t>
            </a:r>
            <a:r>
              <a:rPr lang="en-US" sz="2800" b="1" spc="-15" dirty="0">
                <a:cs typeface="Calibri"/>
              </a:rPr>
              <a:t>District</a:t>
            </a:r>
            <a:r>
              <a:rPr lang="en-US" sz="2800" b="1" dirty="0">
                <a:cs typeface="Calibri"/>
              </a:rPr>
              <a:t> (CRD) – </a:t>
            </a:r>
            <a:r>
              <a:rPr lang="en-US" sz="2800" spc="-25" dirty="0">
                <a:cs typeface="Calibri"/>
              </a:rPr>
              <a:t>Must </a:t>
            </a:r>
            <a:r>
              <a:rPr lang="en-US" sz="2800" spc="-10" dirty="0">
                <a:cs typeface="Calibri"/>
              </a:rPr>
              <a:t>adopt </a:t>
            </a:r>
            <a:r>
              <a:rPr lang="en-US" sz="2800" dirty="0">
                <a:cs typeface="Calibri"/>
              </a:rPr>
              <a:t>a </a:t>
            </a:r>
            <a:r>
              <a:rPr lang="en-US" sz="2800" spc="-5" dirty="0">
                <a:cs typeface="Calibri"/>
              </a:rPr>
              <a:t>finding of</a:t>
            </a:r>
            <a:r>
              <a:rPr lang="en-US" sz="2800" spc="90" dirty="0">
                <a:cs typeface="Calibri"/>
              </a:rPr>
              <a:t> </a:t>
            </a:r>
            <a:r>
              <a:rPr lang="en-US" sz="2800" spc="-5" dirty="0">
                <a:cs typeface="Calibri"/>
              </a:rPr>
              <a:t>necessity</a:t>
            </a:r>
            <a:endParaRPr lang="en-US" sz="2800" dirty="0">
              <a:cs typeface="Calibri"/>
            </a:endParaRPr>
          </a:p>
          <a:p>
            <a:pPr marL="356870" marR="1068705" indent="-344805">
              <a:spcBef>
                <a:spcPts val="960"/>
              </a:spcBef>
              <a:buFont typeface="Wingdings" panose="05000000000000000000" pitchFamily="2" charset="2"/>
              <a:buChar char="§"/>
            </a:pPr>
            <a:r>
              <a:rPr lang="en-US" sz="2800" b="1" dirty="0">
                <a:cs typeface="Calibri"/>
              </a:rPr>
              <a:t>Establishing a </a:t>
            </a:r>
            <a:r>
              <a:rPr lang="en-US" sz="2800" b="1" spc="-5" dirty="0">
                <a:cs typeface="Calibri"/>
              </a:rPr>
              <a:t>business </a:t>
            </a:r>
            <a:r>
              <a:rPr lang="en-US" sz="2800" b="1" spc="-20" dirty="0">
                <a:cs typeface="Calibri"/>
              </a:rPr>
              <a:t>tax </a:t>
            </a:r>
            <a:r>
              <a:rPr lang="en-US" sz="2800" b="1" dirty="0">
                <a:cs typeface="Calibri"/>
              </a:rPr>
              <a:t>– </a:t>
            </a:r>
            <a:r>
              <a:rPr lang="en-US" sz="2800" spc="-25" dirty="0">
                <a:cs typeface="Calibri"/>
              </a:rPr>
              <a:t>requires </a:t>
            </a:r>
            <a:r>
              <a:rPr lang="en-US" sz="2800" dirty="0">
                <a:cs typeface="Calibri"/>
              </a:rPr>
              <a:t>an </a:t>
            </a:r>
            <a:r>
              <a:rPr lang="en-US" sz="2800" spc="-5" dirty="0">
                <a:cs typeface="Calibri"/>
              </a:rPr>
              <a:t>equity</a:t>
            </a:r>
            <a:r>
              <a:rPr lang="en-US" sz="2800" spc="-114" dirty="0">
                <a:cs typeface="Calibri"/>
              </a:rPr>
              <a:t> </a:t>
            </a:r>
            <a:r>
              <a:rPr lang="en-US" sz="2800" spc="-15" dirty="0">
                <a:cs typeface="Calibri"/>
              </a:rPr>
              <a:t>study</a:t>
            </a:r>
            <a:endParaRPr lang="en-US" sz="2800" dirty="0">
              <a:cs typeface="Calibri"/>
            </a:endParaRPr>
          </a:p>
        </p:txBody>
      </p:sp>
      <p:sp>
        <p:nvSpPr>
          <p:cNvPr id="5" name="Rectangle 4"/>
          <p:cNvSpPr/>
          <p:nvPr/>
        </p:nvSpPr>
        <p:spPr>
          <a:xfrm>
            <a:off x="457200" y="3276600"/>
            <a:ext cx="6629400" cy="2857192"/>
          </a:xfrm>
          <a:prstGeom prst="rect">
            <a:avLst/>
          </a:prstGeom>
        </p:spPr>
        <p:txBody>
          <a:bodyPr wrap="square">
            <a:spAutoFit/>
          </a:bodyPr>
          <a:lstStyle/>
          <a:p>
            <a:pPr marL="12700">
              <a:lnSpc>
                <a:spcPct val="100000"/>
              </a:lnSpc>
              <a:spcBef>
                <a:spcPts val="705"/>
              </a:spcBef>
            </a:pPr>
            <a:r>
              <a:rPr lang="en-US" sz="2800" b="1" dirty="0">
                <a:solidFill>
                  <a:schemeClr val="tx2"/>
                </a:solidFill>
                <a:cs typeface="Calibri"/>
              </a:rPr>
              <a:t>Revenue</a:t>
            </a:r>
            <a:r>
              <a:rPr lang="en-US" sz="2800" b="1" spc="-114" dirty="0">
                <a:solidFill>
                  <a:schemeClr val="tx2"/>
                </a:solidFill>
                <a:cs typeface="Calibri"/>
              </a:rPr>
              <a:t> </a:t>
            </a:r>
            <a:r>
              <a:rPr lang="en-US" sz="2800" b="1" dirty="0">
                <a:solidFill>
                  <a:schemeClr val="tx2"/>
                </a:solidFill>
                <a:cs typeface="Calibri"/>
              </a:rPr>
              <a:t>Sharing:</a:t>
            </a:r>
          </a:p>
          <a:p>
            <a:pPr marL="755650" marR="378460" indent="-287020">
              <a:lnSpc>
                <a:spcPct val="100000"/>
              </a:lnSpc>
              <a:spcBef>
                <a:spcPts val="725"/>
              </a:spcBef>
              <a:buFont typeface="Wingdings" panose="05000000000000000000" pitchFamily="2" charset="2"/>
              <a:buChar char="q"/>
            </a:pPr>
            <a:r>
              <a:rPr lang="en-US" sz="2800" spc="-20" dirty="0">
                <a:cs typeface="Calibri"/>
              </a:rPr>
              <a:t>Two components </a:t>
            </a:r>
            <a:r>
              <a:rPr lang="en-US" sz="2800" spc="-5" dirty="0">
                <a:cs typeface="Calibri"/>
              </a:rPr>
              <a:t>– </a:t>
            </a:r>
            <a:r>
              <a:rPr lang="en-US" sz="2800" spc="-20" dirty="0">
                <a:cs typeface="Calibri"/>
              </a:rPr>
              <a:t>guaranteed entitlement </a:t>
            </a:r>
            <a:r>
              <a:rPr lang="en-US" sz="2800" spc="-5" dirty="0">
                <a:cs typeface="Calibri"/>
              </a:rPr>
              <a:t>and growth</a:t>
            </a:r>
            <a:endParaRPr lang="en-US" sz="2800" dirty="0">
              <a:cs typeface="Calibri"/>
            </a:endParaRPr>
          </a:p>
          <a:p>
            <a:pPr marL="755650" marR="626110" indent="-287020">
              <a:lnSpc>
                <a:spcPct val="100000"/>
              </a:lnSpc>
              <a:spcBef>
                <a:spcPts val="695"/>
              </a:spcBef>
              <a:buFont typeface="Wingdings" panose="05000000000000000000" pitchFamily="2" charset="2"/>
              <a:buChar char="q"/>
            </a:pPr>
            <a:r>
              <a:rPr lang="en-US" sz="2800" spc="-5" dirty="0">
                <a:cs typeface="Calibri"/>
              </a:rPr>
              <a:t>Constrains use of </a:t>
            </a:r>
            <a:r>
              <a:rPr lang="en-US" sz="2800" spc="-20" dirty="0">
                <a:cs typeface="Calibri"/>
              </a:rPr>
              <a:t>debt </a:t>
            </a:r>
            <a:r>
              <a:rPr lang="en-US" sz="2800" spc="-5" dirty="0">
                <a:cs typeface="Calibri"/>
              </a:rPr>
              <a:t>service in </a:t>
            </a:r>
            <a:r>
              <a:rPr lang="en-US" sz="2800" spc="-25" dirty="0">
                <a:cs typeface="Calibri"/>
              </a:rPr>
              <a:t>excess </a:t>
            </a:r>
            <a:r>
              <a:rPr lang="en-US" sz="2800" spc="-5" dirty="0">
                <a:cs typeface="Calibri"/>
              </a:rPr>
              <a:t>of the </a:t>
            </a:r>
            <a:r>
              <a:rPr lang="en-US" sz="2800" spc="-20" dirty="0">
                <a:cs typeface="Calibri"/>
              </a:rPr>
              <a:t>guaranteed entitlement</a:t>
            </a:r>
            <a:r>
              <a:rPr lang="en-US" sz="2800" spc="-75" dirty="0">
                <a:cs typeface="Calibri"/>
              </a:rPr>
              <a:t> </a:t>
            </a:r>
            <a:r>
              <a:rPr lang="en-US" sz="2800" spc="-15" dirty="0">
                <a:cs typeface="Calibri"/>
              </a:rPr>
              <a:t>amount</a:t>
            </a:r>
            <a:endParaRPr lang="en-US" sz="2800" dirty="0">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343400"/>
            <a:ext cx="2871222" cy="1783084"/>
          </a:xfrm>
          <a:prstGeom prst="rect">
            <a:avLst/>
          </a:prstGeom>
        </p:spPr>
      </p:pic>
    </p:spTree>
    <p:custDataLst>
      <p:tags r:id="rId1"/>
    </p:custDataLst>
    <p:extLst>
      <p:ext uri="{BB962C8B-B14F-4D97-AF65-F5344CB8AC3E}">
        <p14:creationId xmlns:p14="http://schemas.microsoft.com/office/powerpoint/2010/main" val="248762398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128</a:t>
            </a:fld>
            <a:endParaRPr lang="en-US" dirty="0"/>
          </a:p>
        </p:txBody>
      </p:sp>
      <p:sp>
        <p:nvSpPr>
          <p:cNvPr id="2" name="Rectangle 1"/>
          <p:cNvSpPr/>
          <p:nvPr/>
        </p:nvSpPr>
        <p:spPr>
          <a:xfrm>
            <a:off x="512618" y="1219200"/>
            <a:ext cx="8610600" cy="4585871"/>
          </a:xfrm>
          <a:prstGeom prst="rect">
            <a:avLst/>
          </a:prstGeom>
        </p:spPr>
        <p:txBody>
          <a:bodyPr wrap="square">
            <a:spAutoFit/>
          </a:bodyPr>
          <a:lstStyle/>
          <a:p>
            <a:pPr marL="12700">
              <a:lnSpc>
                <a:spcPct val="100000"/>
              </a:lnSpc>
            </a:pPr>
            <a:r>
              <a:rPr lang="en-US" sz="2800" b="1" spc="10" dirty="0">
                <a:cs typeface="Calibri"/>
              </a:rPr>
              <a:t>	     Which </a:t>
            </a:r>
            <a:r>
              <a:rPr lang="en-US" sz="2800" b="1" spc="-10" dirty="0">
                <a:cs typeface="Calibri"/>
              </a:rPr>
              <a:t>statement </a:t>
            </a:r>
            <a:r>
              <a:rPr lang="en-US" sz="2800" b="1" spc="5" dirty="0">
                <a:cs typeface="Calibri"/>
              </a:rPr>
              <a:t>is</a:t>
            </a:r>
            <a:r>
              <a:rPr lang="en-US" sz="2800" b="1" spc="-75" dirty="0">
                <a:cs typeface="Calibri"/>
              </a:rPr>
              <a:t> </a:t>
            </a:r>
            <a:r>
              <a:rPr lang="en-US" sz="2800" b="1" dirty="0">
                <a:cs typeface="Calibri"/>
              </a:rPr>
              <a:t>false?</a:t>
            </a:r>
            <a:endParaRPr lang="en-US" sz="2800" dirty="0">
              <a:cs typeface="Calibri"/>
            </a:endParaRPr>
          </a:p>
          <a:p>
            <a:pPr algn="ctr"/>
            <a:endParaRPr lang="en-US" sz="2800" b="1" spc="-10" dirty="0"/>
          </a:p>
          <a:p>
            <a:pPr marL="12700" marR="462280">
              <a:lnSpc>
                <a:spcPct val="100000"/>
              </a:lnSpc>
              <a:spcBef>
                <a:spcPts val="1245"/>
              </a:spcBef>
              <a:tabLst>
                <a:tab pos="469265" algn="l"/>
                <a:tab pos="469900" algn="l"/>
              </a:tabLst>
            </a:pPr>
            <a:r>
              <a:rPr lang="en-US" sz="2800" spc="5" dirty="0">
                <a:cs typeface="Calibri"/>
              </a:rPr>
              <a:t>A. Maximum </a:t>
            </a:r>
            <a:r>
              <a:rPr lang="en-US" sz="2800" dirty="0">
                <a:cs typeface="Calibri"/>
              </a:rPr>
              <a:t>millage </a:t>
            </a:r>
            <a:r>
              <a:rPr lang="en-US" sz="2800" spc="-15" dirty="0">
                <a:cs typeface="Calibri"/>
              </a:rPr>
              <a:t>for </a:t>
            </a:r>
            <a:r>
              <a:rPr lang="en-US" sz="2800" spc="5" dirty="0">
                <a:cs typeface="Calibri"/>
              </a:rPr>
              <a:t>cities and </a:t>
            </a:r>
            <a:r>
              <a:rPr lang="en-US" sz="2800" dirty="0">
                <a:cs typeface="Calibri"/>
              </a:rPr>
              <a:t>counties is 10  </a:t>
            </a:r>
            <a:r>
              <a:rPr lang="en-US" sz="2800" spc="5" dirty="0">
                <a:cs typeface="Calibri"/>
              </a:rPr>
              <a:t>mills</a:t>
            </a:r>
            <a:endParaRPr lang="en-US" sz="2800" dirty="0">
              <a:cs typeface="Calibri"/>
            </a:endParaRPr>
          </a:p>
          <a:p>
            <a:pPr marL="12700" marR="1356995">
              <a:lnSpc>
                <a:spcPct val="100000"/>
              </a:lnSpc>
              <a:spcBef>
                <a:spcPts val="1200"/>
              </a:spcBef>
              <a:tabLst>
                <a:tab pos="469265" algn="l"/>
                <a:tab pos="469900" algn="l"/>
              </a:tabLst>
            </a:pPr>
            <a:r>
              <a:rPr lang="en-US" sz="2800" spc="5" dirty="0">
                <a:cs typeface="Calibri"/>
              </a:rPr>
              <a:t>B. Florida </a:t>
            </a:r>
            <a:r>
              <a:rPr lang="en-US" sz="2800" dirty="0">
                <a:cs typeface="Calibri"/>
              </a:rPr>
              <a:t>Auditor General </a:t>
            </a:r>
            <a:r>
              <a:rPr lang="en-US" sz="2800" spc="-5" dirty="0">
                <a:cs typeface="Calibri"/>
              </a:rPr>
              <a:t>enforces </a:t>
            </a:r>
            <a:r>
              <a:rPr lang="en-US" sz="2800" spc="5" dirty="0">
                <a:cs typeface="Calibri"/>
              </a:rPr>
              <a:t>TRIM Compliance</a:t>
            </a:r>
            <a:endParaRPr lang="en-US" sz="2800" dirty="0">
              <a:cs typeface="Calibri"/>
            </a:endParaRPr>
          </a:p>
          <a:p>
            <a:pPr marL="12700" marR="789305">
              <a:lnSpc>
                <a:spcPct val="100000"/>
              </a:lnSpc>
              <a:spcBef>
                <a:spcPts val="1200"/>
              </a:spcBef>
              <a:tabLst>
                <a:tab pos="469265" algn="l"/>
                <a:tab pos="469900" algn="l"/>
              </a:tabLst>
            </a:pPr>
            <a:r>
              <a:rPr lang="en-US" sz="2800" dirty="0">
                <a:cs typeface="Calibri"/>
              </a:rPr>
              <a:t>C. Anything </a:t>
            </a:r>
            <a:r>
              <a:rPr lang="en-US" sz="2800" spc="-5" dirty="0">
                <a:cs typeface="Calibri"/>
              </a:rPr>
              <a:t>over </a:t>
            </a:r>
            <a:r>
              <a:rPr lang="en-US" sz="2800" spc="5" dirty="0">
                <a:cs typeface="Calibri"/>
              </a:rPr>
              <a:t>the rolled-back </a:t>
            </a:r>
            <a:r>
              <a:rPr lang="en-US" sz="2800" spc="-15" dirty="0">
                <a:cs typeface="Calibri"/>
              </a:rPr>
              <a:t>rate </a:t>
            </a:r>
            <a:r>
              <a:rPr lang="en-US" sz="2800" dirty="0">
                <a:cs typeface="Calibri"/>
              </a:rPr>
              <a:t>is a </a:t>
            </a:r>
            <a:r>
              <a:rPr lang="en-US" sz="2800" spc="-20" dirty="0">
                <a:cs typeface="Calibri"/>
              </a:rPr>
              <a:t>“Tax </a:t>
            </a:r>
            <a:r>
              <a:rPr lang="en-US" sz="2800" spc="5" dirty="0">
                <a:cs typeface="Calibri"/>
              </a:rPr>
              <a:t>Increase”</a:t>
            </a:r>
            <a:endParaRPr lang="en-US" sz="2800" dirty="0">
              <a:cs typeface="Calibri"/>
            </a:endParaRPr>
          </a:p>
          <a:p>
            <a:pPr marL="12700">
              <a:lnSpc>
                <a:spcPct val="100000"/>
              </a:lnSpc>
              <a:spcBef>
                <a:spcPts val="1200"/>
              </a:spcBef>
              <a:tabLst>
                <a:tab pos="469265" algn="l"/>
                <a:tab pos="469900" algn="l"/>
              </a:tabLst>
            </a:pPr>
            <a:r>
              <a:rPr lang="en-US" sz="2800" spc="5" dirty="0">
                <a:cs typeface="Calibri"/>
              </a:rPr>
              <a:t>D. TRIM </a:t>
            </a:r>
            <a:r>
              <a:rPr lang="en-US" sz="2800" dirty="0">
                <a:cs typeface="Calibri"/>
              </a:rPr>
              <a:t>requires use of a </a:t>
            </a:r>
            <a:r>
              <a:rPr lang="en-US" sz="2800" spc="5" dirty="0">
                <a:cs typeface="Calibri"/>
              </a:rPr>
              <a:t>minimum of </a:t>
            </a:r>
            <a:r>
              <a:rPr lang="en-US" sz="2800" dirty="0">
                <a:cs typeface="Calibri"/>
              </a:rPr>
              <a:t>95% </a:t>
            </a:r>
            <a:r>
              <a:rPr lang="en-US" sz="2800" spc="-5" dirty="0">
                <a:cs typeface="Calibri"/>
              </a:rPr>
              <a:t>of taxable</a:t>
            </a:r>
            <a:r>
              <a:rPr lang="en-US" sz="2800" spc="45" dirty="0">
                <a:cs typeface="Calibri"/>
              </a:rPr>
              <a:t> </a:t>
            </a:r>
            <a:r>
              <a:rPr lang="en-US" sz="2800" dirty="0">
                <a:cs typeface="Calibri"/>
              </a:rPr>
              <a:t>value.</a:t>
            </a:r>
          </a:p>
        </p:txBody>
      </p:sp>
    </p:spTree>
    <p:custDataLst>
      <p:tags r:id="rId1"/>
    </p:custDataLst>
    <p:extLst>
      <p:ext uri="{BB962C8B-B14F-4D97-AF65-F5344CB8AC3E}">
        <p14:creationId xmlns:p14="http://schemas.microsoft.com/office/powerpoint/2010/main" val="39660591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129</a:t>
            </a:fld>
            <a:endParaRPr lang="en-US" dirty="0"/>
          </a:p>
        </p:txBody>
      </p:sp>
      <p:sp>
        <p:nvSpPr>
          <p:cNvPr id="2" name="Rectangle 1"/>
          <p:cNvSpPr/>
          <p:nvPr/>
        </p:nvSpPr>
        <p:spPr>
          <a:xfrm>
            <a:off x="609600" y="1219200"/>
            <a:ext cx="8686800" cy="4585871"/>
          </a:xfrm>
          <a:prstGeom prst="rect">
            <a:avLst/>
          </a:prstGeom>
        </p:spPr>
        <p:txBody>
          <a:bodyPr wrap="square">
            <a:spAutoFit/>
          </a:bodyPr>
          <a:lstStyle/>
          <a:p>
            <a:pPr marL="12700">
              <a:lnSpc>
                <a:spcPct val="100000"/>
              </a:lnSpc>
            </a:pPr>
            <a:r>
              <a:rPr lang="en-US" sz="2800" b="1" spc="10" dirty="0">
                <a:cs typeface="Calibri"/>
              </a:rPr>
              <a:t>	     Which </a:t>
            </a:r>
            <a:r>
              <a:rPr lang="en-US" sz="2800" b="1" spc="-10" dirty="0">
                <a:cs typeface="Calibri"/>
              </a:rPr>
              <a:t>statement </a:t>
            </a:r>
            <a:r>
              <a:rPr lang="en-US" sz="2800" b="1" spc="5" dirty="0">
                <a:cs typeface="Calibri"/>
              </a:rPr>
              <a:t>is</a:t>
            </a:r>
            <a:r>
              <a:rPr lang="en-US" sz="2800" b="1" spc="-75" dirty="0">
                <a:cs typeface="Calibri"/>
              </a:rPr>
              <a:t> </a:t>
            </a:r>
            <a:r>
              <a:rPr lang="en-US" sz="2800" b="1" dirty="0">
                <a:cs typeface="Calibri"/>
              </a:rPr>
              <a:t>false?</a:t>
            </a:r>
            <a:endParaRPr lang="en-US" sz="2800" dirty="0">
              <a:cs typeface="Calibri"/>
            </a:endParaRPr>
          </a:p>
          <a:p>
            <a:pPr algn="ctr"/>
            <a:endParaRPr lang="en-US" sz="2800" b="1" spc="-10" dirty="0"/>
          </a:p>
          <a:p>
            <a:pPr marL="12700" marR="462280">
              <a:lnSpc>
                <a:spcPct val="100000"/>
              </a:lnSpc>
              <a:spcBef>
                <a:spcPts val="1245"/>
              </a:spcBef>
              <a:tabLst>
                <a:tab pos="469265" algn="l"/>
                <a:tab pos="469900" algn="l"/>
              </a:tabLst>
            </a:pPr>
            <a:r>
              <a:rPr lang="en-US" sz="2800" spc="5" dirty="0">
                <a:cs typeface="Calibri"/>
              </a:rPr>
              <a:t>A. Maximum </a:t>
            </a:r>
            <a:r>
              <a:rPr lang="en-US" sz="2800" dirty="0">
                <a:cs typeface="Calibri"/>
              </a:rPr>
              <a:t>millage </a:t>
            </a:r>
            <a:r>
              <a:rPr lang="en-US" sz="2800" spc="-15" dirty="0">
                <a:cs typeface="Calibri"/>
              </a:rPr>
              <a:t>for </a:t>
            </a:r>
            <a:r>
              <a:rPr lang="en-US" sz="2800" spc="5" dirty="0">
                <a:cs typeface="Calibri"/>
              </a:rPr>
              <a:t>cities and </a:t>
            </a:r>
            <a:r>
              <a:rPr lang="en-US" sz="2800" dirty="0">
                <a:cs typeface="Calibri"/>
              </a:rPr>
              <a:t>counties is 10  </a:t>
            </a:r>
            <a:r>
              <a:rPr lang="en-US" sz="2800" spc="5" dirty="0">
                <a:cs typeface="Calibri"/>
              </a:rPr>
              <a:t>mills</a:t>
            </a:r>
            <a:endParaRPr lang="en-US" sz="2800" dirty="0">
              <a:cs typeface="Calibri"/>
            </a:endParaRPr>
          </a:p>
          <a:p>
            <a:pPr marL="12700" marR="1356995">
              <a:lnSpc>
                <a:spcPct val="100000"/>
              </a:lnSpc>
              <a:spcBef>
                <a:spcPts val="1200"/>
              </a:spcBef>
              <a:tabLst>
                <a:tab pos="469265" algn="l"/>
                <a:tab pos="469900" algn="l"/>
              </a:tabLst>
            </a:pPr>
            <a:r>
              <a:rPr lang="en-US" sz="2800" b="1" spc="5" dirty="0">
                <a:solidFill>
                  <a:schemeClr val="accent1"/>
                </a:solidFill>
                <a:cs typeface="Calibri"/>
              </a:rPr>
              <a:t>B. Florida </a:t>
            </a:r>
            <a:r>
              <a:rPr lang="en-US" sz="2800" b="1" dirty="0">
                <a:solidFill>
                  <a:schemeClr val="accent1"/>
                </a:solidFill>
                <a:cs typeface="Calibri"/>
              </a:rPr>
              <a:t>Auditor General </a:t>
            </a:r>
            <a:r>
              <a:rPr lang="en-US" sz="2800" b="1" spc="-5" dirty="0">
                <a:solidFill>
                  <a:schemeClr val="accent1"/>
                </a:solidFill>
                <a:cs typeface="Calibri"/>
              </a:rPr>
              <a:t>enforces </a:t>
            </a:r>
            <a:r>
              <a:rPr lang="en-US" sz="2800" b="1" spc="5" dirty="0">
                <a:solidFill>
                  <a:schemeClr val="accent1"/>
                </a:solidFill>
                <a:cs typeface="Calibri"/>
              </a:rPr>
              <a:t>TRIM Compliance</a:t>
            </a:r>
            <a:endParaRPr lang="en-US" sz="2800" b="1" dirty="0">
              <a:solidFill>
                <a:schemeClr val="accent1"/>
              </a:solidFill>
              <a:cs typeface="Calibri"/>
            </a:endParaRPr>
          </a:p>
          <a:p>
            <a:pPr marL="12700" marR="789305">
              <a:lnSpc>
                <a:spcPct val="100000"/>
              </a:lnSpc>
              <a:spcBef>
                <a:spcPts val="1200"/>
              </a:spcBef>
              <a:tabLst>
                <a:tab pos="469265" algn="l"/>
                <a:tab pos="469900" algn="l"/>
              </a:tabLst>
            </a:pPr>
            <a:r>
              <a:rPr lang="en-US" sz="2800" dirty="0">
                <a:cs typeface="Calibri"/>
              </a:rPr>
              <a:t>C. Anything </a:t>
            </a:r>
            <a:r>
              <a:rPr lang="en-US" sz="2800" spc="-5" dirty="0">
                <a:cs typeface="Calibri"/>
              </a:rPr>
              <a:t>over </a:t>
            </a:r>
            <a:r>
              <a:rPr lang="en-US" sz="2800" spc="5" dirty="0">
                <a:cs typeface="Calibri"/>
              </a:rPr>
              <a:t>the rolled-back </a:t>
            </a:r>
            <a:r>
              <a:rPr lang="en-US" sz="2800" spc="-15" dirty="0">
                <a:cs typeface="Calibri"/>
              </a:rPr>
              <a:t>rate </a:t>
            </a:r>
            <a:r>
              <a:rPr lang="en-US" sz="2800" dirty="0">
                <a:cs typeface="Calibri"/>
              </a:rPr>
              <a:t>is a </a:t>
            </a:r>
            <a:r>
              <a:rPr lang="en-US" sz="2800" spc="-20" dirty="0">
                <a:cs typeface="Calibri"/>
              </a:rPr>
              <a:t>“Tax </a:t>
            </a:r>
            <a:r>
              <a:rPr lang="en-US" sz="2800" spc="5" dirty="0">
                <a:cs typeface="Calibri"/>
              </a:rPr>
              <a:t>Increase”</a:t>
            </a:r>
            <a:endParaRPr lang="en-US" sz="2800" dirty="0">
              <a:cs typeface="Calibri"/>
            </a:endParaRPr>
          </a:p>
          <a:p>
            <a:pPr marL="12700">
              <a:lnSpc>
                <a:spcPct val="100000"/>
              </a:lnSpc>
              <a:spcBef>
                <a:spcPts val="1200"/>
              </a:spcBef>
              <a:tabLst>
                <a:tab pos="469265" algn="l"/>
                <a:tab pos="469900" algn="l"/>
              </a:tabLst>
            </a:pPr>
            <a:r>
              <a:rPr lang="en-US" sz="2800" spc="5" dirty="0">
                <a:cs typeface="Calibri"/>
              </a:rPr>
              <a:t>D. TRIM </a:t>
            </a:r>
            <a:r>
              <a:rPr lang="en-US" sz="2800" dirty="0">
                <a:cs typeface="Calibri"/>
              </a:rPr>
              <a:t>requires use of a </a:t>
            </a:r>
            <a:r>
              <a:rPr lang="en-US" sz="2800" spc="5" dirty="0">
                <a:cs typeface="Calibri"/>
              </a:rPr>
              <a:t>minimum of </a:t>
            </a:r>
            <a:r>
              <a:rPr lang="en-US" sz="2800" dirty="0">
                <a:cs typeface="Calibri"/>
              </a:rPr>
              <a:t>95% </a:t>
            </a:r>
            <a:r>
              <a:rPr lang="en-US" sz="2800" spc="-5" dirty="0">
                <a:cs typeface="Calibri"/>
              </a:rPr>
              <a:t>of taxable</a:t>
            </a:r>
            <a:r>
              <a:rPr lang="en-US" sz="2800" spc="45" dirty="0">
                <a:cs typeface="Calibri"/>
              </a:rPr>
              <a:t> </a:t>
            </a:r>
            <a:r>
              <a:rPr lang="en-US" sz="2800" dirty="0">
                <a:cs typeface="Calibri"/>
              </a:rPr>
              <a:t>value.</a:t>
            </a:r>
          </a:p>
        </p:txBody>
      </p:sp>
    </p:spTree>
    <p:custDataLst>
      <p:tags r:id="rId1"/>
    </p:custDataLst>
    <p:extLst>
      <p:ext uri="{BB962C8B-B14F-4D97-AF65-F5344CB8AC3E}">
        <p14:creationId xmlns:p14="http://schemas.microsoft.com/office/powerpoint/2010/main" val="1873220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470" y="339804"/>
            <a:ext cx="7654738" cy="1107996"/>
          </a:xfrm>
          <a:prstGeom prst="rect">
            <a:avLst/>
          </a:prstGeom>
        </p:spPr>
        <p:txBody>
          <a:bodyPr vert="horz" wrap="square" lIns="0" tIns="0" rIns="0" bIns="0" rtlCol="0" anchor="ctr">
            <a:spAutoFit/>
          </a:bodyPr>
          <a:lstStyle/>
          <a:p>
            <a:pPr marL="1404172" marR="4483" indent="-1393526">
              <a:lnSpc>
                <a:spcPct val="100000"/>
              </a:lnSpc>
            </a:pPr>
            <a:r>
              <a:rPr lang="en-US" sz="3600" spc="-13" dirty="0"/>
              <a:t>	</a:t>
            </a:r>
            <a:r>
              <a:rPr lang="en-US" sz="3600" spc="-13" dirty="0" smtClean="0"/>
              <a:t>Principal 1: </a:t>
            </a:r>
            <a:r>
              <a:rPr sz="3600" spc="-13" dirty="0" smtClean="0"/>
              <a:t>Establishing </a:t>
            </a:r>
            <a:r>
              <a:rPr lang="en-US" sz="3600" spc="-13" dirty="0" smtClean="0"/>
              <a:t>Goals (</a:t>
            </a:r>
            <a:r>
              <a:rPr sz="3600" spc="-22" dirty="0" smtClean="0"/>
              <a:t>Strategic</a:t>
            </a:r>
            <a:r>
              <a:rPr sz="3600" spc="-180" dirty="0" smtClean="0"/>
              <a:t> </a:t>
            </a:r>
            <a:r>
              <a:rPr sz="3600" spc="-4" dirty="0" smtClean="0"/>
              <a:t>Plans</a:t>
            </a:r>
            <a:r>
              <a:rPr lang="en-US" sz="3600" spc="-4" dirty="0" smtClean="0"/>
              <a:t>)</a:t>
            </a:r>
            <a:endParaRPr sz="3600" spc="-4" dirty="0"/>
          </a:p>
        </p:txBody>
      </p:sp>
      <p:graphicFrame>
        <p:nvGraphicFramePr>
          <p:cNvPr id="8" name="Diagram 7"/>
          <p:cNvGraphicFramePr/>
          <p:nvPr>
            <p:extLst>
              <p:ext uri="{D42A27DB-BD31-4B8C-83A1-F6EECF244321}">
                <p14:modId xmlns:p14="http://schemas.microsoft.com/office/powerpoint/2010/main" val="1076378357"/>
              </p:ext>
            </p:extLst>
          </p:nvPr>
        </p:nvGraphicFramePr>
        <p:xfrm>
          <a:off x="605118" y="1479176"/>
          <a:ext cx="5916706" cy="4388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0118" y="2698327"/>
            <a:ext cx="1882588" cy="1790551"/>
          </a:xfrm>
          <a:prstGeom prst="rect">
            <a:avLst/>
          </a:prstGeom>
        </p:spPr>
      </p:pic>
      <p:sp>
        <p:nvSpPr>
          <p:cNvPr id="6" name="object 5"/>
          <p:cNvSpPr txBox="1">
            <a:spLocks/>
          </p:cNvSpPr>
          <p:nvPr/>
        </p:nvSpPr>
        <p:spPr>
          <a:xfrm>
            <a:off x="6938682" y="6445384"/>
            <a:ext cx="1996888" cy="141064"/>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9652" defTabSz="806867">
              <a:lnSpc>
                <a:spcPts val="1094"/>
              </a:lnSpc>
            </a:pPr>
            <a:fld id="{81D60167-4931-47E6-BA6A-407CBD079E47}" type="slidenum">
              <a:rPr lang="en-US" smtClean="0">
                <a:solidFill>
                  <a:prstClr val="white"/>
                </a:solidFill>
                <a:latin typeface="Calibri" panose="020F0502020204030204"/>
              </a:rPr>
              <a:pPr marL="89652" defTabSz="806867">
                <a:lnSpc>
                  <a:spcPts val="1094"/>
                </a:lnSpc>
              </a:pPr>
              <a:t>13</a:t>
            </a:fld>
            <a:endParaRPr lang="en-US" dirty="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229038206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3886200"/>
            <a:ext cx="6858000" cy="1582411"/>
          </a:xfrm>
        </p:spPr>
        <p:txBody>
          <a:bodyPr>
            <a:normAutofit/>
          </a:bodyPr>
          <a:lstStyle/>
          <a:p>
            <a:r>
              <a:rPr lang="en-US" sz="4000" spc="25" dirty="0">
                <a:latin typeface="+mn-lt"/>
                <a:ea typeface="Tahoma" panose="020B0604030504040204" pitchFamily="34" charset="0"/>
                <a:cs typeface="Tahoma" panose="020B0604030504040204" pitchFamily="34" charset="0"/>
              </a:rPr>
              <a:t>CIP and Financial Planning</a:t>
            </a:r>
            <a:endParaRPr lang="en-US" sz="4000" dirty="0">
              <a:latin typeface="+mn-lt"/>
            </a:endParaRPr>
          </a:p>
        </p:txBody>
      </p:sp>
    </p:spTree>
    <p:custDataLst>
      <p:tags r:id="rId1"/>
    </p:custDataLst>
    <p:extLst>
      <p:ext uri="{BB962C8B-B14F-4D97-AF65-F5344CB8AC3E}">
        <p14:creationId xmlns:p14="http://schemas.microsoft.com/office/powerpoint/2010/main" val="22464130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Learning Objectives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Diagram 4"/>
          <p:cNvGraphicFramePr/>
          <p:nvPr>
            <p:extLst>
              <p:ext uri="{D42A27DB-BD31-4B8C-83A1-F6EECF244321}">
                <p14:modId xmlns:p14="http://schemas.microsoft.com/office/powerpoint/2010/main" val="2156864679"/>
              </p:ext>
            </p:extLst>
          </p:nvPr>
        </p:nvGraphicFramePr>
        <p:xfrm>
          <a:off x="304800" y="1524000"/>
          <a:ext cx="853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7163281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Capital Assets</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381000" y="1371600"/>
            <a:ext cx="6324600" cy="4201150"/>
          </a:xfrm>
          <a:prstGeom prst="rect">
            <a:avLst/>
          </a:prstGeom>
        </p:spPr>
        <p:txBody>
          <a:bodyPr wrap="square">
            <a:spAutoFit/>
          </a:bodyPr>
          <a:lstStyle/>
          <a:p>
            <a:pPr marL="356870" marR="7620" indent="-344805">
              <a:buFont typeface="Wingdings" panose="05000000000000000000" pitchFamily="2" charset="2"/>
              <a:buChar char="q"/>
            </a:pPr>
            <a:r>
              <a:rPr lang="en-US" sz="2800" b="1" spc="5" dirty="0"/>
              <a:t>Capital </a:t>
            </a:r>
            <a:r>
              <a:rPr lang="en-US" sz="2800" b="1" spc="-15" dirty="0"/>
              <a:t>assets </a:t>
            </a:r>
            <a:r>
              <a:rPr lang="en-US" sz="2800" spc="-20" dirty="0"/>
              <a:t>are </a:t>
            </a:r>
            <a:r>
              <a:rPr lang="en-US" sz="2800" spc="-25" dirty="0"/>
              <a:t>government </a:t>
            </a:r>
            <a:r>
              <a:rPr lang="en-US" sz="2800" spc="-15" dirty="0"/>
              <a:t>facilities,  </a:t>
            </a:r>
            <a:r>
              <a:rPr lang="en-US" sz="2800" spc="-25" dirty="0"/>
              <a:t>infrastructure, </a:t>
            </a:r>
            <a:r>
              <a:rPr lang="en-US" sz="2800" spc="-15" dirty="0"/>
              <a:t>equipment, </a:t>
            </a:r>
            <a:r>
              <a:rPr lang="en-US" sz="2800" spc="-5" dirty="0"/>
              <a:t>or </a:t>
            </a:r>
            <a:r>
              <a:rPr lang="en-US" sz="2800" spc="-25" dirty="0"/>
              <a:t>networks </a:t>
            </a:r>
            <a:r>
              <a:rPr lang="en-US" sz="2800" spc="-15" dirty="0"/>
              <a:t>that </a:t>
            </a:r>
            <a:r>
              <a:rPr lang="en-US" sz="2800" dirty="0"/>
              <a:t>enable </a:t>
            </a:r>
            <a:r>
              <a:rPr lang="en-US" sz="2800" spc="-5" dirty="0"/>
              <a:t>the </a:t>
            </a:r>
            <a:r>
              <a:rPr lang="en-US" sz="2800" dirty="0"/>
              <a:t>delivery </a:t>
            </a:r>
            <a:r>
              <a:rPr lang="en-US" sz="2800" spc="-5" dirty="0"/>
              <a:t>of </a:t>
            </a:r>
            <a:r>
              <a:rPr lang="en-US" sz="2800" spc="-15" dirty="0"/>
              <a:t>essential </a:t>
            </a:r>
            <a:r>
              <a:rPr lang="en-US" sz="2800" spc="-5" dirty="0"/>
              <a:t>public</a:t>
            </a:r>
            <a:r>
              <a:rPr lang="en-US" sz="2800" spc="-80" dirty="0"/>
              <a:t> </a:t>
            </a:r>
            <a:r>
              <a:rPr lang="en-US" sz="2800" spc="-15" dirty="0"/>
              <a:t>sector </a:t>
            </a:r>
            <a:r>
              <a:rPr lang="en-US" sz="2800" spc="-5" dirty="0"/>
              <a:t>services</a:t>
            </a:r>
          </a:p>
          <a:p>
            <a:pPr marL="356870" marR="82550" indent="-344805">
              <a:spcBef>
                <a:spcPts val="960"/>
              </a:spcBef>
              <a:buFont typeface="Wingdings" panose="05000000000000000000" pitchFamily="2" charset="2"/>
              <a:buChar char="q"/>
            </a:pPr>
            <a:r>
              <a:rPr lang="en-US" sz="2800" b="1" spc="10" dirty="0"/>
              <a:t>GFOA </a:t>
            </a:r>
            <a:r>
              <a:rPr lang="en-US" sz="2800" spc="-25" dirty="0"/>
              <a:t>recommends </a:t>
            </a:r>
            <a:r>
              <a:rPr lang="en-US" sz="2800" spc="-15" dirty="0"/>
              <a:t>governments establish </a:t>
            </a:r>
            <a:r>
              <a:rPr lang="en-US" sz="2800" dirty="0"/>
              <a:t>a </a:t>
            </a:r>
            <a:r>
              <a:rPr lang="en-US" sz="2800" spc="-35" dirty="0"/>
              <a:t>system </a:t>
            </a:r>
            <a:r>
              <a:rPr lang="en-US" sz="2800" spc="-30" dirty="0"/>
              <a:t>for </a:t>
            </a:r>
            <a:r>
              <a:rPr lang="en-US" sz="2800" spc="-5" dirty="0"/>
              <a:t>assessing their</a:t>
            </a:r>
            <a:r>
              <a:rPr lang="en-US" sz="2800" spc="-20" dirty="0"/>
              <a:t> capital </a:t>
            </a:r>
            <a:r>
              <a:rPr lang="en-US" sz="2800" spc="-15" dirty="0"/>
              <a:t>assets</a:t>
            </a:r>
          </a:p>
          <a:p>
            <a:pPr marL="356870" marR="5080" indent="-344805">
              <a:spcBef>
                <a:spcPts val="844"/>
              </a:spcBef>
              <a:buFont typeface="Wingdings" panose="05000000000000000000" pitchFamily="2" charset="2"/>
              <a:buChar char="q"/>
            </a:pPr>
            <a:r>
              <a:rPr lang="en-US" sz="2800" spc="25" dirty="0"/>
              <a:t>Plan </a:t>
            </a:r>
            <a:r>
              <a:rPr lang="en-US" sz="2800" dirty="0"/>
              <a:t>and </a:t>
            </a:r>
            <a:r>
              <a:rPr lang="en-US" sz="2800" spc="-10" dirty="0"/>
              <a:t>budget </a:t>
            </a:r>
            <a:r>
              <a:rPr lang="en-US" sz="2800" spc="-30" dirty="0"/>
              <a:t>for </a:t>
            </a:r>
            <a:r>
              <a:rPr lang="en-US" sz="2800" spc="-20" dirty="0"/>
              <a:t>any </a:t>
            </a:r>
            <a:r>
              <a:rPr lang="en-US" sz="2800" spc="-15" dirty="0"/>
              <a:t>capital maintenance </a:t>
            </a:r>
            <a:r>
              <a:rPr lang="en-US" sz="2800" dirty="0"/>
              <a:t>and </a:t>
            </a:r>
            <a:r>
              <a:rPr lang="en-US" sz="2800" spc="-15" dirty="0"/>
              <a:t>replacement</a:t>
            </a:r>
            <a:r>
              <a:rPr lang="en-US" sz="2800" spc="-100" dirty="0"/>
              <a:t> </a:t>
            </a:r>
            <a:r>
              <a:rPr lang="en-US" sz="2800" spc="-10" dirty="0"/>
              <a:t>needs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743200"/>
            <a:ext cx="1522629" cy="1439199"/>
          </a:xfrm>
          <a:prstGeom prst="rect">
            <a:avLst/>
          </a:prstGeom>
        </p:spPr>
      </p:pic>
    </p:spTree>
    <p:custDataLst>
      <p:tags r:id="rId1"/>
    </p:custDataLst>
    <p:extLst>
      <p:ext uri="{BB962C8B-B14F-4D97-AF65-F5344CB8AC3E}">
        <p14:creationId xmlns:p14="http://schemas.microsoft.com/office/powerpoint/2010/main" val="27424613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Capital Assets Inventory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838200" y="1143000"/>
            <a:ext cx="7239000" cy="1384995"/>
          </a:xfrm>
          <a:prstGeom prst="rect">
            <a:avLst/>
          </a:prstGeom>
        </p:spPr>
        <p:txBody>
          <a:bodyPr wrap="square">
            <a:spAutoFit/>
          </a:bodyPr>
          <a:lstStyle/>
          <a:p>
            <a:pPr marL="356870" marR="5080" indent="-344805" algn="ctr">
              <a:lnSpc>
                <a:spcPct val="99700"/>
              </a:lnSpc>
              <a:buFont typeface="Wingdings" panose="05000000000000000000" pitchFamily="2" charset="2"/>
              <a:buChar char="§"/>
            </a:pPr>
            <a:r>
              <a:rPr lang="en-US" sz="2800" spc="-10" dirty="0">
                <a:cs typeface="Calibri"/>
              </a:rPr>
              <a:t>Complete </a:t>
            </a:r>
            <a:r>
              <a:rPr lang="en-US" sz="2800" spc="-30" dirty="0">
                <a:cs typeface="Calibri"/>
              </a:rPr>
              <a:t>inventory </a:t>
            </a:r>
            <a:r>
              <a:rPr lang="en-US" sz="2800" dirty="0">
                <a:cs typeface="Calibri"/>
              </a:rPr>
              <a:t>and periodic  </a:t>
            </a:r>
            <a:r>
              <a:rPr lang="en-US" sz="2800" spc="-20" dirty="0">
                <a:cs typeface="Calibri"/>
              </a:rPr>
              <a:t>measurement </a:t>
            </a:r>
            <a:r>
              <a:rPr lang="en-US" sz="2800" spc="-5" dirty="0">
                <a:cs typeface="Calibri"/>
              </a:rPr>
              <a:t>of the </a:t>
            </a:r>
            <a:r>
              <a:rPr lang="en-US" sz="2800" spc="-40" dirty="0">
                <a:cs typeface="Calibri"/>
              </a:rPr>
              <a:t>physical </a:t>
            </a:r>
            <a:r>
              <a:rPr lang="en-US" sz="2800" spc="-5" dirty="0">
                <a:cs typeface="Calibri"/>
              </a:rPr>
              <a:t>condition should  </a:t>
            </a:r>
            <a:r>
              <a:rPr lang="en-US" sz="2800" dirty="0">
                <a:cs typeface="Calibri"/>
              </a:rPr>
              <a:t>be </a:t>
            </a:r>
            <a:r>
              <a:rPr lang="en-US" sz="2800" spc="-20" dirty="0">
                <a:cs typeface="Calibri"/>
              </a:rPr>
              <a:t>conducted </a:t>
            </a:r>
            <a:r>
              <a:rPr lang="en-US" sz="2800" dirty="0">
                <a:cs typeface="Calibri"/>
              </a:rPr>
              <a:t>no </a:t>
            </a:r>
            <a:r>
              <a:rPr lang="en-US" sz="2800" spc="-5" dirty="0">
                <a:cs typeface="Calibri"/>
              </a:rPr>
              <a:t>less than</a:t>
            </a:r>
            <a:r>
              <a:rPr lang="en-US" sz="2800" spc="-40" dirty="0">
                <a:cs typeface="Calibri"/>
              </a:rPr>
              <a:t> </a:t>
            </a:r>
            <a:r>
              <a:rPr lang="en-US" sz="2800" spc="-5" dirty="0">
                <a:cs typeface="Calibri"/>
              </a:rPr>
              <a:t>annually</a:t>
            </a:r>
            <a:endParaRPr lang="en-US" sz="2800" dirty="0">
              <a:cs typeface="Calibri"/>
            </a:endParaRPr>
          </a:p>
        </p:txBody>
      </p:sp>
      <p:graphicFrame>
        <p:nvGraphicFramePr>
          <p:cNvPr id="3" name="Diagram 2"/>
          <p:cNvGraphicFramePr/>
          <p:nvPr>
            <p:extLst>
              <p:ext uri="{D42A27DB-BD31-4B8C-83A1-F6EECF244321}">
                <p14:modId xmlns:p14="http://schemas.microsoft.com/office/powerpoint/2010/main" val="1302547160"/>
              </p:ext>
            </p:extLst>
          </p:nvPr>
        </p:nvGraphicFramePr>
        <p:xfrm>
          <a:off x="762000" y="2819400"/>
          <a:ext cx="7921869" cy="3198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6400" y="4267200"/>
            <a:ext cx="1447800" cy="1377019"/>
          </a:xfrm>
          <a:prstGeom prst="rect">
            <a:avLst/>
          </a:prstGeom>
        </p:spPr>
      </p:pic>
    </p:spTree>
    <p:custDataLst>
      <p:tags r:id="rId1"/>
    </p:custDataLst>
    <p:extLst>
      <p:ext uri="{BB962C8B-B14F-4D97-AF65-F5344CB8AC3E}">
        <p14:creationId xmlns:p14="http://schemas.microsoft.com/office/powerpoint/2010/main" val="17585326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Capital Improvement Program (CIP)</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457200" y="1371600"/>
            <a:ext cx="6019800" cy="4367862"/>
          </a:xfrm>
          <a:prstGeom prst="rect">
            <a:avLst/>
          </a:prstGeom>
        </p:spPr>
        <p:txBody>
          <a:bodyPr wrap="square">
            <a:spAutoFit/>
          </a:bodyPr>
          <a:lstStyle/>
          <a:p>
            <a:pPr marL="356870" marR="363855" indent="-344805">
              <a:buFont typeface="Wingdings" panose="05000000000000000000" pitchFamily="2" charset="2"/>
              <a:buChar char="§"/>
            </a:pPr>
            <a:r>
              <a:rPr lang="en-US" sz="2800" spc="40" dirty="0"/>
              <a:t>A </a:t>
            </a:r>
            <a:r>
              <a:rPr lang="en-US" sz="2800" dirty="0"/>
              <a:t>plan </a:t>
            </a:r>
            <a:r>
              <a:rPr lang="en-US" sz="2800" spc="-5" dirty="0"/>
              <a:t>of </a:t>
            </a:r>
            <a:r>
              <a:rPr lang="en-US" sz="2800" spc="-25" dirty="0"/>
              <a:t>capital </a:t>
            </a:r>
            <a:r>
              <a:rPr lang="en-US" sz="2800" spc="-40" dirty="0"/>
              <a:t>investment </a:t>
            </a:r>
            <a:r>
              <a:rPr lang="en-US" sz="2800" spc="-50" dirty="0"/>
              <a:t>for </a:t>
            </a:r>
            <a:r>
              <a:rPr lang="en-US" sz="2800" dirty="0"/>
              <a:t>a </a:t>
            </a:r>
            <a:r>
              <a:rPr lang="en-US" sz="2800" spc="-15" dirty="0"/>
              <a:t>period </a:t>
            </a:r>
            <a:r>
              <a:rPr lang="en-US" sz="2800" spc="-5" dirty="0"/>
              <a:t>of </a:t>
            </a:r>
            <a:r>
              <a:rPr lang="en-US" sz="2800" dirty="0"/>
              <a:t>time, </a:t>
            </a:r>
            <a:r>
              <a:rPr lang="en-US" sz="2800" spc="-5" dirty="0"/>
              <a:t>usually </a:t>
            </a:r>
            <a:r>
              <a:rPr lang="en-US" sz="2800" b="1" dirty="0"/>
              <a:t>5 </a:t>
            </a:r>
            <a:r>
              <a:rPr lang="en-US" sz="2800" b="1" spc="-30" dirty="0"/>
              <a:t>to </a:t>
            </a:r>
            <a:r>
              <a:rPr lang="en-US" sz="2800" b="1" dirty="0"/>
              <a:t>7</a:t>
            </a:r>
            <a:r>
              <a:rPr lang="en-US" sz="2800" b="1" spc="-50" dirty="0"/>
              <a:t> years</a:t>
            </a:r>
          </a:p>
          <a:p>
            <a:pPr marL="356870" marR="645160" indent="-344805">
              <a:spcBef>
                <a:spcPts val="835"/>
              </a:spcBef>
              <a:buFont typeface="Wingdings" panose="05000000000000000000" pitchFamily="2" charset="2"/>
              <a:buChar char="§"/>
            </a:pPr>
            <a:r>
              <a:rPr lang="en-US" sz="2800" spc="-10" dirty="0"/>
              <a:t>Prioritizes </a:t>
            </a:r>
            <a:r>
              <a:rPr lang="en-US" sz="2800" spc="-20" dirty="0"/>
              <a:t>projects </a:t>
            </a:r>
            <a:r>
              <a:rPr lang="en-US" sz="2800" dirty="0"/>
              <a:t>and </a:t>
            </a:r>
            <a:r>
              <a:rPr lang="en-US" sz="2800" spc="-5" dirty="0"/>
              <a:t>identifies funding </a:t>
            </a:r>
            <a:r>
              <a:rPr lang="en-US" sz="2800" spc="-20" dirty="0"/>
              <a:t>sources</a:t>
            </a:r>
          </a:p>
          <a:p>
            <a:pPr marL="355600" indent="-342900">
              <a:spcBef>
                <a:spcPts val="700"/>
              </a:spcBef>
              <a:buFont typeface="Wingdings" panose="05000000000000000000" pitchFamily="2" charset="2"/>
              <a:buChar char="§"/>
            </a:pPr>
            <a:r>
              <a:rPr lang="en-US" sz="2800" spc="15" dirty="0"/>
              <a:t>Should </a:t>
            </a:r>
            <a:r>
              <a:rPr lang="en-US" sz="2800" spc="-5" dirty="0"/>
              <a:t>include </a:t>
            </a:r>
            <a:r>
              <a:rPr lang="en-US" sz="2800" spc="-25" dirty="0"/>
              <a:t>citizen</a:t>
            </a:r>
            <a:r>
              <a:rPr lang="en-US" sz="2800" spc="-30" dirty="0"/>
              <a:t> </a:t>
            </a:r>
            <a:r>
              <a:rPr lang="en-US" sz="2800" spc="-20" dirty="0"/>
              <a:t>recommendations</a:t>
            </a:r>
          </a:p>
          <a:p>
            <a:pPr marL="356870" marR="5080" indent="-344805">
              <a:spcBef>
                <a:spcPts val="940"/>
              </a:spcBef>
              <a:buFont typeface="Wingdings" panose="05000000000000000000" pitchFamily="2" charset="2"/>
              <a:buChar char="§"/>
            </a:pPr>
            <a:r>
              <a:rPr lang="en-US" sz="2800" spc="15" dirty="0"/>
              <a:t>Should </a:t>
            </a:r>
            <a:r>
              <a:rPr lang="en-US" sz="2800" dirty="0"/>
              <a:t>be </a:t>
            </a:r>
            <a:r>
              <a:rPr lang="en-US" sz="2800" spc="-5" dirty="0"/>
              <a:t>included </a:t>
            </a:r>
            <a:r>
              <a:rPr lang="en-US" sz="2800" dirty="0"/>
              <a:t>and </a:t>
            </a:r>
            <a:r>
              <a:rPr lang="en-US" sz="2800" spc="-20" dirty="0"/>
              <a:t>adopted at </a:t>
            </a:r>
            <a:r>
              <a:rPr lang="en-US" sz="2800" spc="-5" dirty="0"/>
              <a:t>the </a:t>
            </a:r>
            <a:r>
              <a:rPr lang="en-US" sz="2800" spc="-15" dirty="0"/>
              <a:t>same </a:t>
            </a:r>
            <a:r>
              <a:rPr lang="en-US" sz="2800" spc="-5" dirty="0"/>
              <a:t>time </a:t>
            </a:r>
            <a:r>
              <a:rPr lang="en-US" sz="2800" dirty="0"/>
              <a:t>as </a:t>
            </a:r>
            <a:r>
              <a:rPr lang="en-US" sz="2800" spc="-5" dirty="0"/>
              <a:t>the</a:t>
            </a:r>
            <a:r>
              <a:rPr lang="en-US" sz="2800" spc="-125" dirty="0"/>
              <a:t> </a:t>
            </a:r>
            <a:r>
              <a:rPr lang="en-US" sz="2800" spc="-20" dirty="0"/>
              <a:t>budget</a:t>
            </a:r>
          </a:p>
          <a:p>
            <a:pPr marL="355600" indent="-342900">
              <a:spcBef>
                <a:spcPts val="685"/>
              </a:spcBef>
              <a:buFont typeface="Wingdings" panose="05000000000000000000" pitchFamily="2" charset="2"/>
              <a:buChar char="§"/>
            </a:pPr>
            <a:r>
              <a:rPr lang="en-US" sz="2800" spc="35" dirty="0"/>
              <a:t>Is </a:t>
            </a:r>
            <a:r>
              <a:rPr lang="en-US" sz="2800" dirty="0"/>
              <a:t>a </a:t>
            </a:r>
            <a:r>
              <a:rPr lang="en-US" sz="2800" spc="-5" dirty="0"/>
              <a:t>decision </a:t>
            </a:r>
            <a:r>
              <a:rPr lang="en-US" sz="2800" spc="-15" dirty="0"/>
              <a:t>making </a:t>
            </a:r>
            <a:r>
              <a:rPr lang="en-US" sz="2800" spc="-20" dirty="0"/>
              <a:t>tool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721864"/>
            <a:ext cx="1593306" cy="1506003"/>
          </a:xfrm>
          <a:prstGeom prst="rect">
            <a:avLst/>
          </a:prstGeom>
        </p:spPr>
      </p:pic>
    </p:spTree>
    <p:custDataLst>
      <p:tags r:id="rId1"/>
    </p:custDataLst>
    <p:extLst>
      <p:ext uri="{BB962C8B-B14F-4D97-AF65-F5344CB8AC3E}">
        <p14:creationId xmlns:p14="http://schemas.microsoft.com/office/powerpoint/2010/main" val="42755179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Capital Improvement Program (CIP)</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066800" y="1143000"/>
            <a:ext cx="8382000" cy="1384995"/>
          </a:xfrm>
          <a:prstGeom prst="rect">
            <a:avLst/>
          </a:prstGeom>
        </p:spPr>
        <p:txBody>
          <a:bodyPr wrap="square">
            <a:spAutoFit/>
          </a:bodyPr>
          <a:lstStyle/>
          <a:p>
            <a:pPr marL="356870" marR="1089660" indent="-344805">
              <a:lnSpc>
                <a:spcPct val="99700"/>
              </a:lnSpc>
              <a:buFont typeface="Wingdings" panose="05000000000000000000" pitchFamily="2" charset="2"/>
              <a:buChar char="q"/>
            </a:pPr>
            <a:r>
              <a:rPr lang="en-US" sz="2800" spc="-5" dirty="0">
                <a:cs typeface="Calibri"/>
              </a:rPr>
              <a:t>Provides transparency on projects the governmental agency</a:t>
            </a:r>
            <a:r>
              <a:rPr lang="en-US" sz="2800" spc="-15" dirty="0">
                <a:cs typeface="Calibri"/>
              </a:rPr>
              <a:t> </a:t>
            </a:r>
            <a:r>
              <a:rPr lang="en-US" sz="2800" dirty="0">
                <a:cs typeface="Calibri"/>
              </a:rPr>
              <a:t>is constructing or implementing</a:t>
            </a:r>
          </a:p>
        </p:txBody>
      </p:sp>
      <p:graphicFrame>
        <p:nvGraphicFramePr>
          <p:cNvPr id="2" name="Diagram 1"/>
          <p:cNvGraphicFramePr/>
          <p:nvPr>
            <p:extLst>
              <p:ext uri="{D42A27DB-BD31-4B8C-83A1-F6EECF244321}">
                <p14:modId xmlns:p14="http://schemas.microsoft.com/office/powerpoint/2010/main" val="1758634972"/>
              </p:ext>
            </p:extLst>
          </p:nvPr>
        </p:nvGraphicFramePr>
        <p:xfrm>
          <a:off x="762000" y="2514600"/>
          <a:ext cx="8001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1994351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Capital Improvement Program (CIP)</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600200" y="1325563"/>
            <a:ext cx="6248400" cy="954107"/>
          </a:xfrm>
          <a:prstGeom prst="rect">
            <a:avLst/>
          </a:prstGeom>
        </p:spPr>
        <p:txBody>
          <a:bodyPr wrap="square">
            <a:spAutoFit/>
          </a:bodyPr>
          <a:lstStyle/>
          <a:p>
            <a:pPr marL="356870" marR="5080" indent="-344805">
              <a:buFont typeface="Wingdings" panose="05000000000000000000" pitchFamily="2" charset="2"/>
              <a:buChar char="§"/>
            </a:pPr>
            <a:r>
              <a:rPr lang="en-US" sz="2800" spc="35" dirty="0">
                <a:cs typeface="Calibri"/>
              </a:rPr>
              <a:t>Is </a:t>
            </a:r>
            <a:r>
              <a:rPr lang="en-US" sz="2800" spc="-5" dirty="0">
                <a:cs typeface="Calibri"/>
              </a:rPr>
              <a:t>the </a:t>
            </a:r>
            <a:r>
              <a:rPr lang="en-US" sz="2800" spc="-35" dirty="0">
                <a:cs typeface="Calibri"/>
              </a:rPr>
              <a:t>outcome </a:t>
            </a:r>
            <a:r>
              <a:rPr lang="en-US" sz="2800" spc="-5" dirty="0">
                <a:cs typeface="Calibri"/>
              </a:rPr>
              <a:t>of the </a:t>
            </a:r>
            <a:r>
              <a:rPr lang="en-US" sz="2800" spc="-60" dirty="0">
                <a:cs typeface="Calibri"/>
              </a:rPr>
              <a:t>organization’s </a:t>
            </a:r>
            <a:r>
              <a:rPr lang="en-US" sz="2400" spc="-5" dirty="0">
                <a:cs typeface="Calibri"/>
              </a:rPr>
              <a:t>long-term</a:t>
            </a:r>
            <a:r>
              <a:rPr lang="en-US" sz="2800" spc="-5" dirty="0">
                <a:cs typeface="Calibri"/>
              </a:rPr>
              <a:t> </a:t>
            </a:r>
            <a:r>
              <a:rPr lang="en-US" sz="2800" spc="-45" dirty="0">
                <a:cs typeface="Calibri"/>
              </a:rPr>
              <a:t>strategic </a:t>
            </a:r>
            <a:r>
              <a:rPr lang="en-US" sz="2800" spc="-5" dirty="0">
                <a:cs typeface="Calibri"/>
              </a:rPr>
              <a:t>planning</a:t>
            </a:r>
            <a:r>
              <a:rPr lang="en-US" sz="2800" spc="45" dirty="0">
                <a:cs typeface="Calibri"/>
              </a:rPr>
              <a:t> </a:t>
            </a:r>
            <a:r>
              <a:rPr lang="en-US" sz="2800" spc="-30" dirty="0">
                <a:cs typeface="Calibri"/>
              </a:rPr>
              <a:t>process</a:t>
            </a:r>
            <a:endParaRPr lang="en-US" sz="2800" dirty="0">
              <a:cs typeface="Calibri"/>
            </a:endParaRPr>
          </a:p>
        </p:txBody>
      </p:sp>
      <p:graphicFrame>
        <p:nvGraphicFramePr>
          <p:cNvPr id="2" name="Diagram 1"/>
          <p:cNvGraphicFramePr/>
          <p:nvPr>
            <p:extLst>
              <p:ext uri="{D42A27DB-BD31-4B8C-83A1-F6EECF244321}">
                <p14:modId xmlns:p14="http://schemas.microsoft.com/office/powerpoint/2010/main" val="1637596448"/>
              </p:ext>
            </p:extLst>
          </p:nvPr>
        </p:nvGraphicFramePr>
        <p:xfrm>
          <a:off x="304800" y="2438400"/>
          <a:ext cx="6781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24000" y="5029200"/>
            <a:ext cx="5638800" cy="1100686"/>
          </a:xfrm>
          <a:prstGeom prst="rect">
            <a:avLst/>
          </a:prstGeom>
        </p:spPr>
        <p:txBody>
          <a:bodyPr wrap="square">
            <a:spAutoFit/>
          </a:bodyPr>
          <a:lstStyle/>
          <a:p>
            <a:pPr marL="356870" marR="334010" indent="-344805">
              <a:lnSpc>
                <a:spcPct val="90800"/>
              </a:lnSpc>
              <a:spcBef>
                <a:spcPts val="780"/>
              </a:spcBef>
              <a:buFont typeface="Wingdings" panose="05000000000000000000" pitchFamily="2" charset="2"/>
              <a:buChar char="q"/>
            </a:pPr>
            <a:r>
              <a:rPr lang="en-US" sz="2400" spc="-5" dirty="0">
                <a:cs typeface="Calibri"/>
              </a:rPr>
              <a:t>Projects </a:t>
            </a:r>
            <a:r>
              <a:rPr lang="en-US" sz="2400" spc="-30" dirty="0">
                <a:cs typeface="Calibri"/>
              </a:rPr>
              <a:t>are </a:t>
            </a:r>
            <a:r>
              <a:rPr lang="en-US" sz="2400" dirty="0">
                <a:cs typeface="Calibri"/>
              </a:rPr>
              <a:t>based </a:t>
            </a:r>
            <a:r>
              <a:rPr lang="en-US" sz="2400" spc="-5" dirty="0">
                <a:cs typeface="Calibri"/>
              </a:rPr>
              <a:t>on priorities and </a:t>
            </a:r>
            <a:r>
              <a:rPr lang="en-US" sz="2400" spc="-40" dirty="0">
                <a:cs typeface="Calibri"/>
              </a:rPr>
              <a:t>may </a:t>
            </a:r>
            <a:r>
              <a:rPr lang="en-US" sz="2400" spc="-10" dirty="0">
                <a:cs typeface="Calibri"/>
              </a:rPr>
              <a:t>not be funded due to </a:t>
            </a:r>
            <a:r>
              <a:rPr lang="en-US" sz="2400" spc="-5" dirty="0">
                <a:cs typeface="Calibri"/>
              </a:rPr>
              <a:t>other higher priority </a:t>
            </a:r>
            <a:r>
              <a:rPr lang="en-US" sz="2400" spc="-20" dirty="0">
                <a:cs typeface="Calibri"/>
              </a:rPr>
              <a:t>projects</a:t>
            </a:r>
            <a:endParaRPr lang="en-US" sz="2400" dirty="0">
              <a:cs typeface="Calibri"/>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600" y="4564455"/>
            <a:ext cx="1174603" cy="1193651"/>
          </a:xfrm>
          <a:prstGeom prst="rect">
            <a:avLst/>
          </a:prstGeom>
        </p:spPr>
      </p:pic>
    </p:spTree>
    <p:custDataLst>
      <p:tags r:id="rId1"/>
    </p:custDataLst>
    <p:extLst>
      <p:ext uri="{BB962C8B-B14F-4D97-AF65-F5344CB8AC3E}">
        <p14:creationId xmlns:p14="http://schemas.microsoft.com/office/powerpoint/2010/main" val="23295370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Capital Improvement Program (CIP)</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Diagram 5"/>
          <p:cNvGraphicFramePr/>
          <p:nvPr>
            <p:extLst>
              <p:ext uri="{D42A27DB-BD31-4B8C-83A1-F6EECF244321}">
                <p14:modId xmlns:p14="http://schemas.microsoft.com/office/powerpoint/2010/main" val="1300413139"/>
              </p:ext>
            </p:extLst>
          </p:nvPr>
        </p:nvGraphicFramePr>
        <p:xfrm>
          <a:off x="381000" y="1447800"/>
          <a:ext cx="87630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600" y="3124200"/>
            <a:ext cx="1828800" cy="1828800"/>
          </a:xfrm>
          <a:prstGeom prst="rect">
            <a:avLst/>
          </a:prstGeom>
        </p:spPr>
      </p:pic>
    </p:spTree>
    <p:custDataLst>
      <p:tags r:id="rId1"/>
    </p:custDataLst>
    <p:extLst>
      <p:ext uri="{BB962C8B-B14F-4D97-AF65-F5344CB8AC3E}">
        <p14:creationId xmlns:p14="http://schemas.microsoft.com/office/powerpoint/2010/main" val="36612599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Capital Improvement Program (CIP)</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Diagram 1"/>
          <p:cNvGraphicFramePr/>
          <p:nvPr>
            <p:extLst>
              <p:ext uri="{D42A27DB-BD31-4B8C-83A1-F6EECF244321}">
                <p14:modId xmlns:p14="http://schemas.microsoft.com/office/powerpoint/2010/main" val="1079711039"/>
              </p:ext>
            </p:extLst>
          </p:nvPr>
        </p:nvGraphicFramePr>
        <p:xfrm>
          <a:off x="685800" y="152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0" y="2667000"/>
            <a:ext cx="1773631" cy="1656131"/>
          </a:xfrm>
          <a:prstGeom prst="rect">
            <a:avLst/>
          </a:prstGeom>
        </p:spPr>
      </p:pic>
    </p:spTree>
    <p:custDataLst>
      <p:tags r:id="rId1"/>
    </p:custDataLst>
    <p:extLst>
      <p:ext uri="{BB962C8B-B14F-4D97-AF65-F5344CB8AC3E}">
        <p14:creationId xmlns:p14="http://schemas.microsoft.com/office/powerpoint/2010/main" val="33701922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Capital Improvement Program (CIP)</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Diagram 2"/>
          <p:cNvGraphicFramePr/>
          <p:nvPr>
            <p:extLst>
              <p:ext uri="{D42A27DB-BD31-4B8C-83A1-F6EECF244321}">
                <p14:modId xmlns:p14="http://schemas.microsoft.com/office/powerpoint/2010/main" val="3353855062"/>
              </p:ext>
            </p:extLst>
          </p:nvPr>
        </p:nvGraphicFramePr>
        <p:xfrm>
          <a:off x="914400" y="1447800"/>
          <a:ext cx="5486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2819400"/>
            <a:ext cx="1855237" cy="1732331"/>
          </a:xfrm>
          <a:prstGeom prst="rect">
            <a:avLst/>
          </a:prstGeom>
        </p:spPr>
      </p:pic>
    </p:spTree>
    <p:custDataLst>
      <p:tags r:id="rId1"/>
    </p:custDataLst>
    <p:extLst>
      <p:ext uri="{BB962C8B-B14F-4D97-AF65-F5344CB8AC3E}">
        <p14:creationId xmlns:p14="http://schemas.microsoft.com/office/powerpoint/2010/main" val="151579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470" y="339804"/>
            <a:ext cx="7654738" cy="1107996"/>
          </a:xfrm>
          <a:prstGeom prst="rect">
            <a:avLst/>
          </a:prstGeom>
        </p:spPr>
        <p:txBody>
          <a:bodyPr vert="horz" wrap="square" lIns="0" tIns="0" rIns="0" bIns="0" rtlCol="0" anchor="ctr">
            <a:spAutoFit/>
          </a:bodyPr>
          <a:lstStyle/>
          <a:p>
            <a:pPr marL="1404172" marR="4483" indent="-1393526">
              <a:lnSpc>
                <a:spcPct val="100000"/>
              </a:lnSpc>
            </a:pPr>
            <a:r>
              <a:rPr lang="en-US" sz="3600" spc="-13" dirty="0"/>
              <a:t>	</a:t>
            </a:r>
            <a:r>
              <a:rPr lang="en-US" sz="3600" spc="-13" dirty="0" smtClean="0"/>
              <a:t>Principal 2: Develop Approaches (</a:t>
            </a:r>
            <a:r>
              <a:rPr lang="en-US" sz="3600" spc="-22" dirty="0" smtClean="0"/>
              <a:t>Fiscal Policies</a:t>
            </a:r>
            <a:r>
              <a:rPr lang="en-US" sz="3600" spc="-4" dirty="0" smtClean="0"/>
              <a:t>)</a:t>
            </a:r>
            <a:endParaRPr sz="3600" spc="-4" dirty="0"/>
          </a:p>
        </p:txBody>
      </p:sp>
      <p:graphicFrame>
        <p:nvGraphicFramePr>
          <p:cNvPr id="8" name="Diagram 7"/>
          <p:cNvGraphicFramePr/>
          <p:nvPr>
            <p:extLst>
              <p:ext uri="{D42A27DB-BD31-4B8C-83A1-F6EECF244321}">
                <p14:modId xmlns:p14="http://schemas.microsoft.com/office/powerpoint/2010/main" val="3761314133"/>
              </p:ext>
            </p:extLst>
          </p:nvPr>
        </p:nvGraphicFramePr>
        <p:xfrm>
          <a:off x="1603562" y="1447800"/>
          <a:ext cx="5916706" cy="4388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bject 5"/>
          <p:cNvSpPr txBox="1">
            <a:spLocks/>
          </p:cNvSpPr>
          <p:nvPr/>
        </p:nvSpPr>
        <p:spPr>
          <a:xfrm>
            <a:off x="6938682" y="6445384"/>
            <a:ext cx="1996888" cy="141064"/>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9652" defTabSz="806867">
              <a:lnSpc>
                <a:spcPts val="1094"/>
              </a:lnSpc>
            </a:pPr>
            <a:fld id="{81D60167-4931-47E6-BA6A-407CBD079E47}" type="slidenum">
              <a:rPr lang="en-US" smtClean="0">
                <a:solidFill>
                  <a:prstClr val="white"/>
                </a:solidFill>
                <a:latin typeface="Calibri" panose="020F0502020204030204"/>
              </a:rPr>
              <a:pPr marL="89652" defTabSz="806867">
                <a:lnSpc>
                  <a:spcPts val="1094"/>
                </a:lnSpc>
              </a:pPr>
              <a:t>14</a:t>
            </a:fld>
            <a:endParaRPr lang="en-US" dirty="0">
              <a:solidFill>
                <a:prstClr val="white"/>
              </a:solidFill>
              <a:latin typeface="Calibri" panose="020F0502020204030204"/>
            </a:endParaRP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 y="2286000"/>
            <a:ext cx="1613647" cy="2028015"/>
          </a:xfrm>
          <a:prstGeom prst="rect">
            <a:avLst/>
          </a:prstGeom>
        </p:spPr>
      </p:pic>
    </p:spTree>
    <p:custDataLst>
      <p:tags r:id="rId1"/>
    </p:custDataLst>
    <p:extLst>
      <p:ext uri="{BB962C8B-B14F-4D97-AF65-F5344CB8AC3E}">
        <p14:creationId xmlns:p14="http://schemas.microsoft.com/office/powerpoint/2010/main" val="195252021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Methods to Finance Capital Projects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Diagram 5"/>
          <p:cNvGraphicFramePr/>
          <p:nvPr>
            <p:extLst>
              <p:ext uri="{D42A27DB-BD31-4B8C-83A1-F6EECF244321}">
                <p14:modId xmlns:p14="http://schemas.microsoft.com/office/powerpoint/2010/main" val="1098765383"/>
              </p:ext>
            </p:extLst>
          </p:nvPr>
        </p:nvGraphicFramePr>
        <p:xfrm>
          <a:off x="609600" y="144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4200" y="2133600"/>
            <a:ext cx="1969011" cy="1554045"/>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9000" y="4495800"/>
            <a:ext cx="1411524" cy="816796"/>
          </a:xfrm>
          <a:prstGeom prst="rect">
            <a:avLst/>
          </a:prstGeom>
        </p:spPr>
      </p:pic>
    </p:spTree>
    <p:custDataLst>
      <p:tags r:id="rId1"/>
    </p:custDataLst>
    <p:extLst>
      <p:ext uri="{BB962C8B-B14F-4D97-AF65-F5344CB8AC3E}">
        <p14:creationId xmlns:p14="http://schemas.microsoft.com/office/powerpoint/2010/main" val="22677939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Methods to Finance Capital Projects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1447800" y="1219200"/>
            <a:ext cx="7124700" cy="954107"/>
          </a:xfrm>
          <a:prstGeom prst="rect">
            <a:avLst/>
          </a:prstGeom>
        </p:spPr>
        <p:txBody>
          <a:bodyPr wrap="square">
            <a:spAutoFit/>
          </a:bodyPr>
          <a:lstStyle/>
          <a:p>
            <a:pPr marL="12700" marR="1214755" algn="ctr">
              <a:lnSpc>
                <a:spcPct val="100000"/>
              </a:lnSpc>
            </a:pPr>
            <a:r>
              <a:rPr lang="en-US" sz="2800" spc="-40" dirty="0">
                <a:cs typeface="Calibri"/>
              </a:rPr>
              <a:t>Pay-as-you-go </a:t>
            </a:r>
            <a:r>
              <a:rPr lang="en-US" sz="2800" spc="-35" dirty="0">
                <a:cs typeface="Calibri"/>
              </a:rPr>
              <a:t>revenues requires current revenues </a:t>
            </a:r>
            <a:r>
              <a:rPr lang="en-US" sz="2800" spc="-30" dirty="0">
                <a:cs typeface="Calibri"/>
              </a:rPr>
              <a:t>to </a:t>
            </a:r>
            <a:r>
              <a:rPr lang="en-US" sz="2800" dirty="0">
                <a:cs typeface="Calibri"/>
              </a:rPr>
              <a:t>be </a:t>
            </a:r>
            <a:r>
              <a:rPr lang="en-US" sz="2800" spc="-40" dirty="0">
                <a:cs typeface="Calibri"/>
              </a:rPr>
              <a:t>saved </a:t>
            </a:r>
            <a:r>
              <a:rPr lang="en-US" sz="2800" spc="-50" dirty="0">
                <a:cs typeface="Calibri"/>
              </a:rPr>
              <a:t>for </a:t>
            </a:r>
            <a:r>
              <a:rPr lang="en-US" sz="2800" spc="-5" dirty="0">
                <a:cs typeface="Calibri"/>
              </a:rPr>
              <a:t>the</a:t>
            </a:r>
            <a:r>
              <a:rPr lang="en-US" sz="2800" spc="55" dirty="0">
                <a:cs typeface="Calibri"/>
              </a:rPr>
              <a:t> </a:t>
            </a:r>
            <a:r>
              <a:rPr lang="en-US" sz="2800" spc="-20" dirty="0">
                <a:cs typeface="Calibri"/>
              </a:rPr>
              <a:t>project</a:t>
            </a:r>
            <a:endParaRPr lang="en-US" sz="2800" dirty="0">
              <a:cs typeface="Calibri"/>
            </a:endParaRPr>
          </a:p>
        </p:txBody>
      </p:sp>
      <p:graphicFrame>
        <p:nvGraphicFramePr>
          <p:cNvPr id="5" name="Diagram 4"/>
          <p:cNvGraphicFramePr/>
          <p:nvPr>
            <p:extLst>
              <p:ext uri="{D42A27DB-BD31-4B8C-83A1-F6EECF244321}">
                <p14:modId xmlns:p14="http://schemas.microsoft.com/office/powerpoint/2010/main" val="901725168"/>
              </p:ext>
            </p:extLst>
          </p:nvPr>
        </p:nvGraphicFramePr>
        <p:xfrm>
          <a:off x="609600" y="2362200"/>
          <a:ext cx="777240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3733800"/>
            <a:ext cx="1303314" cy="1231900"/>
          </a:xfrm>
          <a:prstGeom prst="rect">
            <a:avLst/>
          </a:prstGeom>
        </p:spPr>
      </p:pic>
    </p:spTree>
    <p:custDataLst>
      <p:tags r:id="rId1"/>
    </p:custDataLst>
    <p:extLst>
      <p:ext uri="{BB962C8B-B14F-4D97-AF65-F5344CB8AC3E}">
        <p14:creationId xmlns:p14="http://schemas.microsoft.com/office/powerpoint/2010/main" val="39318993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Methods to Finance Capital Projects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1295400" y="1219200"/>
            <a:ext cx="6553200" cy="954107"/>
          </a:xfrm>
          <a:prstGeom prst="rect">
            <a:avLst/>
          </a:prstGeom>
        </p:spPr>
        <p:txBody>
          <a:bodyPr wrap="square">
            <a:spAutoFit/>
          </a:bodyPr>
          <a:lstStyle/>
          <a:p>
            <a:pPr marL="12700" marR="236854" algn="ctr">
              <a:lnSpc>
                <a:spcPct val="100000"/>
              </a:lnSpc>
            </a:pPr>
            <a:r>
              <a:rPr lang="en-US" sz="2800" spc="-15" dirty="0">
                <a:cs typeface="Calibri"/>
              </a:rPr>
              <a:t>Debt </a:t>
            </a:r>
            <a:r>
              <a:rPr lang="en-US" sz="2800" dirty="0">
                <a:cs typeface="Calibri"/>
              </a:rPr>
              <a:t>Financing is </a:t>
            </a:r>
            <a:r>
              <a:rPr lang="en-US" sz="2800" spc="-5" dirty="0">
                <a:cs typeface="Calibri"/>
              </a:rPr>
              <a:t>the issuance of</a:t>
            </a:r>
            <a:r>
              <a:rPr lang="en-US" sz="2800" spc="-135" dirty="0">
                <a:cs typeface="Calibri"/>
              </a:rPr>
              <a:t> </a:t>
            </a:r>
            <a:r>
              <a:rPr lang="en-US" sz="2800" spc="-15" dirty="0">
                <a:cs typeface="Calibri"/>
              </a:rPr>
              <a:t>bonds,  </a:t>
            </a:r>
            <a:r>
              <a:rPr lang="en-US" sz="2800" spc="-30" dirty="0">
                <a:cs typeface="Calibri"/>
              </a:rPr>
              <a:t>commercial </a:t>
            </a:r>
            <a:r>
              <a:rPr lang="en-US" sz="2800" spc="-90" dirty="0">
                <a:cs typeface="Calibri"/>
              </a:rPr>
              <a:t>paper, </a:t>
            </a:r>
            <a:r>
              <a:rPr lang="en-US" sz="2800" spc="-25" dirty="0">
                <a:cs typeface="Calibri"/>
              </a:rPr>
              <a:t>and/or </a:t>
            </a:r>
            <a:r>
              <a:rPr lang="en-US" sz="2800" dirty="0">
                <a:cs typeface="Calibri"/>
              </a:rPr>
              <a:t>bank</a:t>
            </a:r>
            <a:r>
              <a:rPr lang="en-US" sz="2800" spc="130" dirty="0">
                <a:cs typeface="Calibri"/>
              </a:rPr>
              <a:t> </a:t>
            </a:r>
            <a:r>
              <a:rPr lang="en-US" sz="2800" spc="-20" dirty="0">
                <a:cs typeface="Calibri"/>
              </a:rPr>
              <a:t>note</a:t>
            </a:r>
            <a:endParaRPr lang="en-US" sz="2800" dirty="0">
              <a:cs typeface="Calibri"/>
            </a:endParaRPr>
          </a:p>
        </p:txBody>
      </p:sp>
      <p:graphicFrame>
        <p:nvGraphicFramePr>
          <p:cNvPr id="5" name="Diagram 4"/>
          <p:cNvGraphicFramePr/>
          <p:nvPr>
            <p:extLst>
              <p:ext uri="{D42A27DB-BD31-4B8C-83A1-F6EECF244321}">
                <p14:modId xmlns:p14="http://schemas.microsoft.com/office/powerpoint/2010/main" val="4099875299"/>
              </p:ext>
            </p:extLst>
          </p:nvPr>
        </p:nvGraphicFramePr>
        <p:xfrm>
          <a:off x="0" y="2438400"/>
          <a:ext cx="777240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3846" y="3592779"/>
            <a:ext cx="1294029" cy="1223124"/>
          </a:xfrm>
          <a:prstGeom prst="rect">
            <a:avLst/>
          </a:prstGeom>
        </p:spPr>
      </p:pic>
    </p:spTree>
    <p:custDataLst>
      <p:tags r:id="rId1"/>
    </p:custDataLst>
    <p:extLst>
      <p:ext uri="{BB962C8B-B14F-4D97-AF65-F5344CB8AC3E}">
        <p14:creationId xmlns:p14="http://schemas.microsoft.com/office/powerpoint/2010/main" val="37907581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Methods to Finance Capital Projects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EBCE1-BBC1-2047-AD21-88C97D80C64F}"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85800" y="1762224"/>
            <a:ext cx="7315200" cy="2375009"/>
          </a:xfrm>
          <a:prstGeom prst="rect">
            <a:avLst/>
          </a:prstGeom>
        </p:spPr>
        <p:txBody>
          <a:bodyPr wrap="square">
            <a:spAutoFit/>
          </a:bodyPr>
          <a:lstStyle/>
          <a:p>
            <a:pPr marL="356870" marR="363220" indent="-344805">
              <a:buFont typeface="Wingdings" panose="05000000000000000000" pitchFamily="2" charset="2"/>
              <a:buChar char="q"/>
            </a:pPr>
            <a:r>
              <a:rPr lang="en-US" sz="2800" spc="-30" dirty="0"/>
              <a:t>Tax </a:t>
            </a:r>
            <a:r>
              <a:rPr lang="en-US" sz="2800" spc="-25" dirty="0"/>
              <a:t>increment </a:t>
            </a:r>
            <a:r>
              <a:rPr lang="en-US" sz="2800" spc="-5" dirty="0"/>
              <a:t>financing </a:t>
            </a:r>
            <a:r>
              <a:rPr lang="en-US" sz="2800" spc="-25" dirty="0"/>
              <a:t>requires </a:t>
            </a:r>
            <a:r>
              <a:rPr lang="en-US" sz="2800" dirty="0"/>
              <a:t>a </a:t>
            </a:r>
            <a:r>
              <a:rPr lang="en-US" sz="2800" spc="-5" dirty="0"/>
              <a:t>finding of necessity </a:t>
            </a:r>
            <a:r>
              <a:rPr lang="en-US" sz="2800" spc="-15" dirty="0"/>
              <a:t>that </a:t>
            </a:r>
            <a:r>
              <a:rPr lang="en-US" sz="2800" dirty="0"/>
              <a:t>blight </a:t>
            </a:r>
            <a:r>
              <a:rPr lang="en-US" sz="2800" spc="-25" dirty="0"/>
              <a:t>exists </a:t>
            </a:r>
            <a:r>
              <a:rPr lang="en-US" sz="2800" spc="-5" dirty="0"/>
              <a:t>within the </a:t>
            </a:r>
            <a:r>
              <a:rPr lang="en-US" sz="2800" spc="-60" dirty="0"/>
              <a:t>CRA’s  </a:t>
            </a:r>
            <a:r>
              <a:rPr lang="en-US" sz="2800" dirty="0"/>
              <a:t>boundaries</a:t>
            </a:r>
          </a:p>
          <a:p>
            <a:pPr marL="356870" marR="5080" indent="-344805">
              <a:spcBef>
                <a:spcPts val="960"/>
              </a:spcBef>
              <a:buFont typeface="Wingdings" panose="05000000000000000000" pitchFamily="2" charset="2"/>
              <a:buChar char="q"/>
            </a:pPr>
            <a:r>
              <a:rPr lang="en-US" sz="2800" spc="15" dirty="0"/>
              <a:t>Must </a:t>
            </a:r>
            <a:r>
              <a:rPr lang="en-US" sz="2800" dirty="0"/>
              <a:t>be </a:t>
            </a:r>
            <a:r>
              <a:rPr lang="en-US" sz="2800" spc="-15" dirty="0"/>
              <a:t>used </a:t>
            </a:r>
            <a:r>
              <a:rPr lang="en-US" sz="2800" spc="-5" dirty="0"/>
              <a:t>within the </a:t>
            </a:r>
            <a:r>
              <a:rPr lang="en-US" sz="2800" spc="-60" dirty="0"/>
              <a:t>CRA’s </a:t>
            </a:r>
            <a:r>
              <a:rPr lang="en-US" sz="2800" dirty="0"/>
              <a:t>boundaries</a:t>
            </a:r>
            <a:r>
              <a:rPr lang="en-US" sz="2800" spc="-110" dirty="0"/>
              <a:t> </a:t>
            </a:r>
            <a:r>
              <a:rPr lang="en-US" sz="2800" dirty="0"/>
              <a:t>and </a:t>
            </a:r>
            <a:r>
              <a:rPr lang="en-US" sz="2800" spc="-15" dirty="0"/>
              <a:t>used </a:t>
            </a:r>
            <a:r>
              <a:rPr lang="en-US" sz="2800" spc="-10" dirty="0"/>
              <a:t>to </a:t>
            </a:r>
            <a:r>
              <a:rPr lang="en-US" sz="2800" spc="-25" dirty="0"/>
              <a:t>revitalize </a:t>
            </a:r>
            <a:r>
              <a:rPr lang="en-US" sz="2800" spc="-5" dirty="0"/>
              <a:t>the</a:t>
            </a:r>
            <a:r>
              <a:rPr lang="en-US" sz="2800" spc="-45" dirty="0"/>
              <a:t> </a:t>
            </a:r>
            <a:r>
              <a:rPr lang="en-US" sz="2800" spc="-20" dirty="0"/>
              <a:t>area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886200"/>
            <a:ext cx="2133600" cy="1992253"/>
          </a:xfrm>
          <a:prstGeom prst="rect">
            <a:avLst/>
          </a:prstGeom>
        </p:spPr>
      </p:pic>
    </p:spTree>
    <p:custDataLst>
      <p:tags r:id="rId1"/>
    </p:custDataLst>
    <p:extLst>
      <p:ext uri="{BB962C8B-B14F-4D97-AF65-F5344CB8AC3E}">
        <p14:creationId xmlns:p14="http://schemas.microsoft.com/office/powerpoint/2010/main" val="219786154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144</a:t>
            </a:fld>
            <a:endParaRPr lang="en-US" dirty="0"/>
          </a:p>
        </p:txBody>
      </p:sp>
      <p:sp>
        <p:nvSpPr>
          <p:cNvPr id="2" name="Rectangle 1"/>
          <p:cNvSpPr/>
          <p:nvPr/>
        </p:nvSpPr>
        <p:spPr>
          <a:xfrm>
            <a:off x="990600" y="1676400"/>
            <a:ext cx="7391400" cy="3293209"/>
          </a:xfrm>
          <a:prstGeom prst="rect">
            <a:avLst/>
          </a:prstGeom>
        </p:spPr>
        <p:txBody>
          <a:bodyPr wrap="square">
            <a:spAutoFit/>
          </a:bodyPr>
          <a:lstStyle/>
          <a:p>
            <a:pPr marL="12700" algn="ctr">
              <a:lnSpc>
                <a:spcPct val="100000"/>
              </a:lnSpc>
            </a:pPr>
            <a:r>
              <a:rPr lang="en-US" sz="2800" b="1" spc="-5" dirty="0">
                <a:cs typeface="Calibri"/>
              </a:rPr>
              <a:t>Budget </a:t>
            </a:r>
            <a:r>
              <a:rPr lang="en-US" sz="2800" b="1" spc="5" dirty="0">
                <a:cs typeface="Calibri"/>
              </a:rPr>
              <a:t>Allotments </a:t>
            </a:r>
            <a:r>
              <a:rPr lang="en-US" sz="2800" b="1" spc="-5" dirty="0">
                <a:cs typeface="Calibri"/>
              </a:rPr>
              <a:t>are </a:t>
            </a:r>
            <a:r>
              <a:rPr lang="en-US" sz="2800" b="1" spc="5" dirty="0">
                <a:cs typeface="Calibri"/>
              </a:rPr>
              <a:t>based</a:t>
            </a:r>
            <a:r>
              <a:rPr lang="en-US" sz="2800" b="1" spc="-20" dirty="0">
                <a:cs typeface="Calibri"/>
              </a:rPr>
              <a:t> </a:t>
            </a:r>
            <a:r>
              <a:rPr lang="en-US" sz="2800" b="1" spc="5" dirty="0">
                <a:cs typeface="Calibri"/>
              </a:rPr>
              <a:t>on?</a:t>
            </a:r>
            <a:endParaRPr lang="en-US" sz="2800" dirty="0">
              <a:cs typeface="Calibri"/>
            </a:endParaRPr>
          </a:p>
          <a:p>
            <a:pPr algn="ctr"/>
            <a:endParaRPr lang="en-US" sz="2800" b="1" spc="-10" dirty="0"/>
          </a:p>
          <a:p>
            <a:pPr marL="469900" indent="-457200">
              <a:lnSpc>
                <a:spcPct val="100000"/>
              </a:lnSpc>
              <a:spcBef>
                <a:spcPts val="1245"/>
              </a:spcBef>
              <a:buFont typeface="+mj-lt"/>
              <a:buAutoNum type="alphaUcPeriod"/>
              <a:tabLst>
                <a:tab pos="469265" algn="l"/>
                <a:tab pos="469900" algn="l"/>
              </a:tabLst>
            </a:pPr>
            <a:r>
              <a:rPr lang="en-US" sz="2800" dirty="0">
                <a:cs typeface="Calibri"/>
              </a:rPr>
              <a:t>Historical </a:t>
            </a:r>
            <a:r>
              <a:rPr lang="en-US" sz="2800" spc="5" dirty="0">
                <a:cs typeface="Calibri"/>
              </a:rPr>
              <a:t>spending </a:t>
            </a:r>
            <a:r>
              <a:rPr lang="en-US" sz="2800" spc="-5" dirty="0">
                <a:cs typeface="Calibri"/>
              </a:rPr>
              <a:t>patterns </a:t>
            </a:r>
            <a:r>
              <a:rPr lang="en-US" sz="2800" spc="5" dirty="0">
                <a:cs typeface="Calibri"/>
              </a:rPr>
              <a:t>and</a:t>
            </a:r>
            <a:r>
              <a:rPr lang="en-US" sz="2800" spc="-25" dirty="0">
                <a:cs typeface="Calibri"/>
              </a:rPr>
              <a:t> </a:t>
            </a:r>
            <a:r>
              <a:rPr lang="en-US" sz="2800" spc="10" dirty="0">
                <a:cs typeface="Calibri"/>
              </a:rPr>
              <a:t>needs</a:t>
            </a:r>
            <a:endParaRPr lang="en-US" sz="2800" dirty="0">
              <a:cs typeface="Calibri"/>
            </a:endParaRPr>
          </a:p>
          <a:p>
            <a:pPr marL="469900" indent="-457200">
              <a:lnSpc>
                <a:spcPct val="100000"/>
              </a:lnSpc>
              <a:spcBef>
                <a:spcPts val="1200"/>
              </a:spcBef>
              <a:buFont typeface="+mj-lt"/>
              <a:buAutoNum type="alphaUcPeriod"/>
              <a:tabLst>
                <a:tab pos="469265" algn="l"/>
                <a:tab pos="469900" algn="l"/>
              </a:tabLst>
            </a:pPr>
            <a:r>
              <a:rPr lang="en-US" sz="2800" dirty="0">
                <a:cs typeface="Calibri"/>
              </a:rPr>
              <a:t>Equal allocation </a:t>
            </a:r>
            <a:r>
              <a:rPr lang="en-US" sz="2800" spc="-10" dirty="0">
                <a:cs typeface="Calibri"/>
              </a:rPr>
              <a:t>to </a:t>
            </a:r>
            <a:r>
              <a:rPr lang="en-US" sz="2800" spc="5" dirty="0">
                <a:cs typeface="Calibri"/>
              </a:rPr>
              <a:t>each </a:t>
            </a:r>
            <a:r>
              <a:rPr lang="en-US" sz="2800" dirty="0">
                <a:cs typeface="Calibri"/>
              </a:rPr>
              <a:t>accounting</a:t>
            </a:r>
            <a:r>
              <a:rPr lang="en-US" sz="2800" spc="10" dirty="0">
                <a:cs typeface="Calibri"/>
              </a:rPr>
              <a:t> </a:t>
            </a:r>
            <a:r>
              <a:rPr lang="en-US" sz="2800" spc="5" dirty="0">
                <a:cs typeface="Calibri"/>
              </a:rPr>
              <a:t>period</a:t>
            </a:r>
            <a:endParaRPr lang="en-US" sz="2800" dirty="0">
              <a:cs typeface="Calibri"/>
            </a:endParaRPr>
          </a:p>
          <a:p>
            <a:pPr marL="469900" indent="-457200">
              <a:lnSpc>
                <a:spcPct val="100000"/>
              </a:lnSpc>
              <a:spcBef>
                <a:spcPts val="1200"/>
              </a:spcBef>
              <a:buFont typeface="+mj-lt"/>
              <a:buAutoNum type="alphaUcPeriod"/>
              <a:tabLst>
                <a:tab pos="469265" algn="l"/>
                <a:tab pos="469900" algn="l"/>
              </a:tabLst>
            </a:pPr>
            <a:r>
              <a:rPr lang="en-US" sz="2800" dirty="0">
                <a:cs typeface="Calibri"/>
              </a:rPr>
              <a:t>Allocation by performance measure</a:t>
            </a:r>
          </a:p>
          <a:p>
            <a:pPr marL="469900" indent="-457200">
              <a:lnSpc>
                <a:spcPct val="100000"/>
              </a:lnSpc>
              <a:spcBef>
                <a:spcPts val="1200"/>
              </a:spcBef>
              <a:buFont typeface="+mj-lt"/>
              <a:buAutoNum type="alphaUcPeriod"/>
              <a:tabLst>
                <a:tab pos="469265" algn="l"/>
                <a:tab pos="469900" algn="l"/>
              </a:tabLst>
            </a:pPr>
            <a:r>
              <a:rPr lang="en-US" sz="2800" dirty="0">
                <a:cs typeface="Calibri"/>
              </a:rPr>
              <a:t>Matching of </a:t>
            </a:r>
            <a:r>
              <a:rPr lang="en-US" sz="2800" spc="5" dirty="0">
                <a:cs typeface="Calibri"/>
              </a:rPr>
              <a:t>expense </a:t>
            </a:r>
            <a:r>
              <a:rPr lang="en-US" sz="2800" dirty="0">
                <a:cs typeface="Calibri"/>
              </a:rPr>
              <a:t>budget </a:t>
            </a:r>
            <a:r>
              <a:rPr lang="en-US" sz="2800" spc="-10" dirty="0">
                <a:cs typeface="Calibri"/>
              </a:rPr>
              <a:t>to</a:t>
            </a:r>
            <a:r>
              <a:rPr lang="en-US" sz="2800" spc="-25" dirty="0">
                <a:cs typeface="Calibri"/>
              </a:rPr>
              <a:t> </a:t>
            </a:r>
            <a:r>
              <a:rPr lang="en-US" sz="2800" dirty="0">
                <a:cs typeface="Calibri"/>
              </a:rPr>
              <a:t>revenue</a:t>
            </a:r>
          </a:p>
        </p:txBody>
      </p:sp>
    </p:spTree>
    <p:custDataLst>
      <p:tags r:id="rId1"/>
    </p:custDataLst>
    <p:extLst>
      <p:ext uri="{BB962C8B-B14F-4D97-AF65-F5344CB8AC3E}">
        <p14:creationId xmlns:p14="http://schemas.microsoft.com/office/powerpoint/2010/main" val="21197051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145</a:t>
            </a:fld>
            <a:endParaRPr lang="en-US" dirty="0"/>
          </a:p>
        </p:txBody>
      </p:sp>
      <p:sp>
        <p:nvSpPr>
          <p:cNvPr id="2" name="Rectangle 1"/>
          <p:cNvSpPr/>
          <p:nvPr/>
        </p:nvSpPr>
        <p:spPr>
          <a:xfrm>
            <a:off x="914400" y="1676400"/>
            <a:ext cx="7315200" cy="3293209"/>
          </a:xfrm>
          <a:prstGeom prst="rect">
            <a:avLst/>
          </a:prstGeom>
        </p:spPr>
        <p:txBody>
          <a:bodyPr wrap="square">
            <a:spAutoFit/>
          </a:bodyPr>
          <a:lstStyle/>
          <a:p>
            <a:pPr marL="12700" algn="ctr">
              <a:lnSpc>
                <a:spcPct val="100000"/>
              </a:lnSpc>
            </a:pPr>
            <a:r>
              <a:rPr lang="en-US" sz="2800" b="1" spc="-5" dirty="0">
                <a:cs typeface="Calibri"/>
              </a:rPr>
              <a:t>Budget </a:t>
            </a:r>
            <a:r>
              <a:rPr lang="en-US" sz="2800" b="1" spc="5" dirty="0">
                <a:cs typeface="Calibri"/>
              </a:rPr>
              <a:t>Allotments </a:t>
            </a:r>
            <a:r>
              <a:rPr lang="en-US" sz="2800" b="1" spc="-5" dirty="0">
                <a:cs typeface="Calibri"/>
              </a:rPr>
              <a:t>are </a:t>
            </a:r>
            <a:r>
              <a:rPr lang="en-US" sz="2800" b="1" spc="5" dirty="0">
                <a:cs typeface="Calibri"/>
              </a:rPr>
              <a:t>based</a:t>
            </a:r>
            <a:r>
              <a:rPr lang="en-US" sz="2800" b="1" spc="-20" dirty="0">
                <a:cs typeface="Calibri"/>
              </a:rPr>
              <a:t> </a:t>
            </a:r>
            <a:r>
              <a:rPr lang="en-US" sz="2800" b="1" spc="5" dirty="0">
                <a:cs typeface="Calibri"/>
              </a:rPr>
              <a:t>on?</a:t>
            </a:r>
            <a:endParaRPr lang="en-US" sz="2800" dirty="0">
              <a:cs typeface="Calibri"/>
            </a:endParaRPr>
          </a:p>
          <a:p>
            <a:pPr algn="ctr"/>
            <a:endParaRPr lang="en-US" sz="2800" b="1" spc="-10" dirty="0"/>
          </a:p>
          <a:p>
            <a:pPr marL="469900" indent="-457200">
              <a:lnSpc>
                <a:spcPct val="100000"/>
              </a:lnSpc>
              <a:spcBef>
                <a:spcPts val="1245"/>
              </a:spcBef>
              <a:buFont typeface="+mj-lt"/>
              <a:buAutoNum type="alphaUcPeriod"/>
              <a:tabLst>
                <a:tab pos="469265" algn="l"/>
                <a:tab pos="469900" algn="l"/>
              </a:tabLst>
            </a:pPr>
            <a:r>
              <a:rPr lang="en-US" sz="2800" b="1" dirty="0">
                <a:solidFill>
                  <a:schemeClr val="accent1"/>
                </a:solidFill>
                <a:effectLst>
                  <a:outerShdw blurRad="38100" dist="38100" dir="2700000" algn="tl">
                    <a:srgbClr val="000000">
                      <a:alpha val="43137"/>
                    </a:srgbClr>
                  </a:outerShdw>
                </a:effectLst>
                <a:cs typeface="Calibri"/>
              </a:rPr>
              <a:t>Historical </a:t>
            </a:r>
            <a:r>
              <a:rPr lang="en-US" sz="2800" b="1" spc="5" dirty="0">
                <a:solidFill>
                  <a:schemeClr val="accent1"/>
                </a:solidFill>
                <a:effectLst>
                  <a:outerShdw blurRad="38100" dist="38100" dir="2700000" algn="tl">
                    <a:srgbClr val="000000">
                      <a:alpha val="43137"/>
                    </a:srgbClr>
                  </a:outerShdw>
                </a:effectLst>
                <a:cs typeface="Calibri"/>
              </a:rPr>
              <a:t>spending </a:t>
            </a:r>
            <a:r>
              <a:rPr lang="en-US" sz="2800" b="1" spc="-5" dirty="0">
                <a:solidFill>
                  <a:schemeClr val="accent1"/>
                </a:solidFill>
                <a:effectLst>
                  <a:outerShdw blurRad="38100" dist="38100" dir="2700000" algn="tl">
                    <a:srgbClr val="000000">
                      <a:alpha val="43137"/>
                    </a:srgbClr>
                  </a:outerShdw>
                </a:effectLst>
                <a:cs typeface="Calibri"/>
              </a:rPr>
              <a:t>patterns </a:t>
            </a:r>
            <a:r>
              <a:rPr lang="en-US" sz="2800" b="1" spc="5" dirty="0">
                <a:solidFill>
                  <a:schemeClr val="accent1"/>
                </a:solidFill>
                <a:effectLst>
                  <a:outerShdw blurRad="38100" dist="38100" dir="2700000" algn="tl">
                    <a:srgbClr val="000000">
                      <a:alpha val="43137"/>
                    </a:srgbClr>
                  </a:outerShdw>
                </a:effectLst>
                <a:cs typeface="Calibri"/>
              </a:rPr>
              <a:t>and</a:t>
            </a:r>
            <a:r>
              <a:rPr lang="en-US" sz="2800" b="1" spc="-25" dirty="0">
                <a:solidFill>
                  <a:schemeClr val="accent1"/>
                </a:solidFill>
                <a:effectLst>
                  <a:outerShdw blurRad="38100" dist="38100" dir="2700000" algn="tl">
                    <a:srgbClr val="000000">
                      <a:alpha val="43137"/>
                    </a:srgbClr>
                  </a:outerShdw>
                </a:effectLst>
                <a:cs typeface="Calibri"/>
              </a:rPr>
              <a:t> </a:t>
            </a:r>
            <a:r>
              <a:rPr lang="en-US" sz="2800" b="1" spc="10" dirty="0">
                <a:solidFill>
                  <a:schemeClr val="accent1"/>
                </a:solidFill>
                <a:effectLst>
                  <a:outerShdw blurRad="38100" dist="38100" dir="2700000" algn="tl">
                    <a:srgbClr val="000000">
                      <a:alpha val="43137"/>
                    </a:srgbClr>
                  </a:outerShdw>
                </a:effectLst>
                <a:cs typeface="Calibri"/>
              </a:rPr>
              <a:t>needs</a:t>
            </a:r>
            <a:endParaRPr lang="en-US" sz="2800" b="1" dirty="0">
              <a:solidFill>
                <a:schemeClr val="accent1"/>
              </a:solidFill>
              <a:effectLst>
                <a:outerShdw blurRad="38100" dist="38100" dir="2700000" algn="tl">
                  <a:srgbClr val="000000">
                    <a:alpha val="43137"/>
                  </a:srgbClr>
                </a:outerShdw>
              </a:effectLst>
              <a:cs typeface="Calibri"/>
            </a:endParaRPr>
          </a:p>
          <a:p>
            <a:pPr marL="469900" indent="-457200">
              <a:lnSpc>
                <a:spcPct val="100000"/>
              </a:lnSpc>
              <a:spcBef>
                <a:spcPts val="1200"/>
              </a:spcBef>
              <a:buFont typeface="+mj-lt"/>
              <a:buAutoNum type="alphaUcPeriod"/>
              <a:tabLst>
                <a:tab pos="469265" algn="l"/>
                <a:tab pos="469900" algn="l"/>
              </a:tabLst>
            </a:pPr>
            <a:r>
              <a:rPr lang="en-US" sz="2800" dirty="0">
                <a:cs typeface="Calibri"/>
              </a:rPr>
              <a:t>Equal allocation </a:t>
            </a:r>
            <a:r>
              <a:rPr lang="en-US" sz="2800" spc="-10" dirty="0">
                <a:cs typeface="Calibri"/>
              </a:rPr>
              <a:t>to </a:t>
            </a:r>
            <a:r>
              <a:rPr lang="en-US" sz="2800" spc="5" dirty="0">
                <a:cs typeface="Calibri"/>
              </a:rPr>
              <a:t>each </a:t>
            </a:r>
            <a:r>
              <a:rPr lang="en-US" sz="2800" dirty="0">
                <a:cs typeface="Calibri"/>
              </a:rPr>
              <a:t>accounting</a:t>
            </a:r>
            <a:r>
              <a:rPr lang="en-US" sz="2800" spc="10" dirty="0">
                <a:cs typeface="Calibri"/>
              </a:rPr>
              <a:t> </a:t>
            </a:r>
            <a:r>
              <a:rPr lang="en-US" sz="2800" spc="5" dirty="0">
                <a:cs typeface="Calibri"/>
              </a:rPr>
              <a:t>period</a:t>
            </a:r>
            <a:endParaRPr lang="en-US" sz="2800" dirty="0">
              <a:cs typeface="Calibri"/>
            </a:endParaRPr>
          </a:p>
          <a:p>
            <a:pPr marL="469900" indent="-457200">
              <a:lnSpc>
                <a:spcPct val="100000"/>
              </a:lnSpc>
              <a:spcBef>
                <a:spcPts val="1200"/>
              </a:spcBef>
              <a:buFont typeface="+mj-lt"/>
              <a:buAutoNum type="alphaUcPeriod"/>
              <a:tabLst>
                <a:tab pos="469265" algn="l"/>
                <a:tab pos="469900" algn="l"/>
              </a:tabLst>
            </a:pPr>
            <a:r>
              <a:rPr lang="en-US" sz="2800" dirty="0">
                <a:cs typeface="Calibri"/>
              </a:rPr>
              <a:t>Allocation by performance measure</a:t>
            </a:r>
          </a:p>
          <a:p>
            <a:pPr marL="469900" indent="-457200">
              <a:lnSpc>
                <a:spcPct val="100000"/>
              </a:lnSpc>
              <a:spcBef>
                <a:spcPts val="1200"/>
              </a:spcBef>
              <a:buFont typeface="+mj-lt"/>
              <a:buAutoNum type="alphaUcPeriod"/>
              <a:tabLst>
                <a:tab pos="469265" algn="l"/>
                <a:tab pos="469900" algn="l"/>
              </a:tabLst>
            </a:pPr>
            <a:r>
              <a:rPr lang="en-US" sz="2800" dirty="0">
                <a:cs typeface="Calibri"/>
              </a:rPr>
              <a:t>Matching of </a:t>
            </a:r>
            <a:r>
              <a:rPr lang="en-US" sz="2800" spc="5" dirty="0">
                <a:cs typeface="Calibri"/>
              </a:rPr>
              <a:t>expense </a:t>
            </a:r>
            <a:r>
              <a:rPr lang="en-US" sz="2800" dirty="0">
                <a:cs typeface="Calibri"/>
              </a:rPr>
              <a:t>budget </a:t>
            </a:r>
            <a:r>
              <a:rPr lang="en-US" sz="2800" spc="-10" dirty="0">
                <a:cs typeface="Calibri"/>
              </a:rPr>
              <a:t>to</a:t>
            </a:r>
            <a:r>
              <a:rPr lang="en-US" sz="2800" spc="-25" dirty="0">
                <a:cs typeface="Calibri"/>
              </a:rPr>
              <a:t> </a:t>
            </a:r>
            <a:r>
              <a:rPr lang="en-US" sz="2800" dirty="0">
                <a:cs typeface="Calibri"/>
              </a:rPr>
              <a:t>revenue</a:t>
            </a:r>
          </a:p>
        </p:txBody>
      </p:sp>
    </p:spTree>
    <p:custDataLst>
      <p:tags r:id="rId1"/>
    </p:custDataLst>
    <p:extLst>
      <p:ext uri="{BB962C8B-B14F-4D97-AF65-F5344CB8AC3E}">
        <p14:creationId xmlns:p14="http://schemas.microsoft.com/office/powerpoint/2010/main" val="12793733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latin typeface="+mn-lt"/>
              </a:rPr>
              <a:t>Source Materials</a:t>
            </a:r>
            <a:r>
              <a:rPr lang="en-US" dirty="0"/>
              <a:t> </a:t>
            </a:r>
          </a:p>
        </p:txBody>
      </p:sp>
    </p:spTree>
    <p:custDataLst>
      <p:tags r:id="rId1"/>
    </p:custDataLst>
    <p:extLst>
      <p:ext uri="{BB962C8B-B14F-4D97-AF65-F5344CB8AC3E}">
        <p14:creationId xmlns:p14="http://schemas.microsoft.com/office/powerpoint/2010/main" val="38583711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381000"/>
            <a:ext cx="7654738" cy="553998"/>
          </a:xfrm>
          <a:prstGeom prst="rect">
            <a:avLst/>
          </a:prstGeom>
        </p:spPr>
        <p:txBody>
          <a:bodyPr vert="horz" wrap="square" lIns="0" tIns="0" rIns="0" bIns="0" rtlCol="0" anchor="ctr">
            <a:spAutoFit/>
          </a:bodyPr>
          <a:lstStyle/>
          <a:p>
            <a:pPr marL="11206">
              <a:lnSpc>
                <a:spcPct val="100000"/>
              </a:lnSpc>
            </a:pPr>
            <a:r>
              <a:rPr sz="3600" spc="-18" dirty="0"/>
              <a:t>Source </a:t>
            </a:r>
            <a:r>
              <a:rPr sz="3600" spc="-22" dirty="0"/>
              <a:t>Materials </a:t>
            </a:r>
            <a:endParaRPr sz="3600" dirty="0"/>
          </a:p>
        </p:txBody>
      </p:sp>
      <p:sp>
        <p:nvSpPr>
          <p:cNvPr id="4" name="object 4"/>
          <p:cNvSpPr txBox="1"/>
          <p:nvPr/>
        </p:nvSpPr>
        <p:spPr>
          <a:xfrm>
            <a:off x="3119979" y="4114800"/>
            <a:ext cx="6047467" cy="951543"/>
          </a:xfrm>
          <a:prstGeom prst="rect">
            <a:avLst/>
          </a:prstGeom>
        </p:spPr>
        <p:txBody>
          <a:bodyPr vert="horz" wrap="square" lIns="0" tIns="0" rIns="0" bIns="0" rtlCol="0">
            <a:spAutoFit/>
          </a:bodyPr>
          <a:lstStyle/>
          <a:p>
            <a:pPr marL="11207" defTabSz="806867">
              <a:spcBef>
                <a:spcPts val="706"/>
              </a:spcBef>
              <a:buClr>
                <a:prstClr val="black"/>
              </a:buClr>
            </a:pPr>
            <a:endParaRPr sz="2800" dirty="0">
              <a:solidFill>
                <a:prstClr val="black"/>
              </a:solidFill>
              <a:latin typeface="Calibri"/>
              <a:cs typeface="Calibri"/>
            </a:endParaRPr>
          </a:p>
          <a:p>
            <a:pPr marL="11206" defTabSz="806867">
              <a:spcBef>
                <a:spcPts val="710"/>
              </a:spcBef>
            </a:pPr>
            <a:endParaRPr sz="2800" dirty="0">
              <a:solidFill>
                <a:prstClr val="black"/>
              </a:solidFill>
              <a:latin typeface="Calibri"/>
              <a:cs typeface="Calibri"/>
            </a:endParaRPr>
          </a:p>
        </p:txBody>
      </p:sp>
      <p:sp>
        <p:nvSpPr>
          <p:cNvPr id="10" name="object 5"/>
          <p:cNvSpPr txBox="1">
            <a:spLocks noGrp="1"/>
          </p:cNvSpPr>
          <p:nvPr>
            <p:ph type="sldNum" sz="quarter" idx="12"/>
          </p:nvPr>
        </p:nvSpPr>
        <p:spPr>
          <a:xfrm>
            <a:off x="6938682" y="6439998"/>
            <a:ext cx="1996888" cy="151836"/>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136</a:t>
            </a:r>
            <a:endParaRPr dirty="0">
              <a:solidFill>
                <a:prstClr val="white"/>
              </a:solidFill>
              <a:latin typeface="Calibri" panose="020F0502020204030204"/>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7358" y="0"/>
            <a:ext cx="1797424" cy="1676400"/>
          </a:xfrm>
          <a:prstGeom prst="rect">
            <a:avLst/>
          </a:prstGeom>
        </p:spPr>
      </p:pic>
      <p:sp>
        <p:nvSpPr>
          <p:cNvPr id="9" name="object 3"/>
          <p:cNvSpPr txBox="1"/>
          <p:nvPr/>
        </p:nvSpPr>
        <p:spPr>
          <a:xfrm>
            <a:off x="762000" y="1295400"/>
            <a:ext cx="9144000" cy="5932393"/>
          </a:xfrm>
          <a:prstGeom prst="rect">
            <a:avLst/>
          </a:prstGeom>
        </p:spPr>
        <p:txBody>
          <a:bodyPr vert="horz" wrap="square" lIns="0" tIns="0" rIns="0" bIns="0" rtlCol="0">
            <a:spAutoFit/>
          </a:bodyPr>
          <a:lstStyle/>
          <a:p>
            <a:pPr marL="10646" marR="4483" defTabSz="806867">
              <a:tabLst>
                <a:tab pos="5693452" algn="l"/>
              </a:tabLst>
            </a:pPr>
            <a:r>
              <a:rPr lang="en-US" sz="2800" b="1" dirty="0">
                <a:solidFill>
                  <a:prstClr val="black"/>
                </a:solidFill>
                <a:latin typeface="Calibri"/>
                <a:cs typeface="Calibri"/>
              </a:rPr>
              <a:t>Florida Statutes</a:t>
            </a:r>
          </a:p>
          <a:p>
            <a:pPr marL="871279" marR="4483" lvl="1" indent="-403433" defTabSz="806867">
              <a:lnSpc>
                <a:spcPts val="3371"/>
              </a:lnSpc>
              <a:buFont typeface="Wingdings" panose="05000000000000000000" pitchFamily="2" charset="2"/>
              <a:buChar char="§"/>
              <a:tabLst>
                <a:tab pos="5693452" algn="l"/>
              </a:tabLst>
            </a:pPr>
            <a:r>
              <a:rPr lang="en-US" sz="2800" dirty="0">
                <a:solidFill>
                  <a:prstClr val="black"/>
                </a:solidFill>
                <a:latin typeface="Calibri"/>
                <a:cs typeface="Calibri"/>
              </a:rPr>
              <a:t>Chapter 163 – Intergovernmental Programs</a:t>
            </a:r>
          </a:p>
          <a:p>
            <a:pPr marL="1328479" marR="4483" lvl="2" indent="-403433" defTabSz="806867">
              <a:lnSpc>
                <a:spcPts val="3371"/>
              </a:lnSpc>
              <a:buFont typeface="Wingdings" panose="05000000000000000000" pitchFamily="2" charset="2"/>
              <a:buChar char="§"/>
              <a:tabLst>
                <a:tab pos="5693452" algn="l"/>
              </a:tabLst>
            </a:pPr>
            <a:r>
              <a:rPr lang="en-US" sz="2800" dirty="0">
                <a:solidFill>
                  <a:prstClr val="black"/>
                </a:solidFill>
                <a:latin typeface="Calibri"/>
                <a:cs typeface="Calibri"/>
              </a:rPr>
              <a:t>Part III – Community Redevelopment</a:t>
            </a:r>
          </a:p>
          <a:p>
            <a:pPr marL="871279" marR="4483" lvl="1" indent="-403433" defTabSz="806867">
              <a:lnSpc>
                <a:spcPts val="3371"/>
              </a:lnSpc>
              <a:buFont typeface="Wingdings" panose="05000000000000000000" pitchFamily="2" charset="2"/>
              <a:buChar char="§"/>
              <a:tabLst>
                <a:tab pos="5693452" algn="l"/>
              </a:tabLst>
            </a:pPr>
            <a:r>
              <a:rPr lang="en-US" sz="2800" dirty="0">
                <a:solidFill>
                  <a:prstClr val="black"/>
                </a:solidFill>
                <a:latin typeface="Calibri"/>
                <a:cs typeface="Calibri"/>
              </a:rPr>
              <a:t>Chapter 200 – Determination of Millage </a:t>
            </a:r>
          </a:p>
          <a:p>
            <a:pPr marL="1328479" marR="4483" lvl="2" indent="-403433" defTabSz="806867">
              <a:lnSpc>
                <a:spcPts val="3371"/>
              </a:lnSpc>
              <a:buFont typeface="Wingdings" panose="05000000000000000000" pitchFamily="2" charset="2"/>
              <a:buChar char="§"/>
              <a:tabLst>
                <a:tab pos="5693452" algn="l"/>
              </a:tabLst>
            </a:pPr>
            <a:r>
              <a:rPr lang="en-US" sz="2800" dirty="0">
                <a:solidFill>
                  <a:prstClr val="black"/>
                </a:solidFill>
                <a:latin typeface="Calibri"/>
                <a:cs typeface="Calibri"/>
              </a:rPr>
              <a:t>200.065 – Method of fixing millage</a:t>
            </a:r>
          </a:p>
          <a:p>
            <a:pPr marL="1328479" marR="4483" lvl="2" indent="-403433" defTabSz="806867">
              <a:lnSpc>
                <a:spcPts val="3371"/>
              </a:lnSpc>
              <a:buFont typeface="Wingdings" panose="05000000000000000000" pitchFamily="2" charset="2"/>
              <a:buChar char="§"/>
              <a:tabLst>
                <a:tab pos="5693452" algn="l"/>
              </a:tabLst>
            </a:pPr>
            <a:r>
              <a:rPr lang="en-US" sz="2800" dirty="0">
                <a:solidFill>
                  <a:prstClr val="black"/>
                </a:solidFill>
                <a:latin typeface="Calibri"/>
                <a:cs typeface="Calibri"/>
              </a:rPr>
              <a:t>200.068 – Certification of compliance </a:t>
            </a:r>
          </a:p>
          <a:p>
            <a:pPr marL="1328479" marR="4483" lvl="2" indent="-403433" defTabSz="806867">
              <a:lnSpc>
                <a:spcPts val="3371"/>
              </a:lnSpc>
              <a:buFont typeface="Wingdings" panose="05000000000000000000" pitchFamily="2" charset="2"/>
              <a:buChar char="§"/>
              <a:tabLst>
                <a:tab pos="5693452" algn="l"/>
              </a:tabLst>
            </a:pPr>
            <a:r>
              <a:rPr lang="en-US" sz="2800" dirty="0">
                <a:solidFill>
                  <a:prstClr val="black"/>
                </a:solidFill>
                <a:latin typeface="Calibri"/>
                <a:cs typeface="Calibri"/>
              </a:rPr>
              <a:t>200.071 – Limitation of millage; counties</a:t>
            </a:r>
          </a:p>
          <a:p>
            <a:pPr marL="1328479" marR="4483" lvl="2" indent="-403433" defTabSz="806867">
              <a:lnSpc>
                <a:spcPts val="3371"/>
              </a:lnSpc>
              <a:buFont typeface="Wingdings" panose="05000000000000000000" pitchFamily="2" charset="2"/>
              <a:buChar char="§"/>
              <a:tabLst>
                <a:tab pos="5693452" algn="l"/>
              </a:tabLst>
            </a:pPr>
            <a:r>
              <a:rPr lang="en-US" sz="2800" dirty="0">
                <a:solidFill>
                  <a:prstClr val="black"/>
                </a:solidFill>
                <a:latin typeface="Calibri"/>
                <a:cs typeface="Calibri"/>
              </a:rPr>
              <a:t>200.081 – Millage limitation; municipalities</a:t>
            </a:r>
          </a:p>
          <a:p>
            <a:pPr marL="1328479" marR="4483" lvl="2" indent="-403433" defTabSz="806867">
              <a:lnSpc>
                <a:spcPts val="3371"/>
              </a:lnSpc>
              <a:buFont typeface="Wingdings" panose="05000000000000000000" pitchFamily="2" charset="2"/>
              <a:buChar char="§"/>
              <a:tabLst>
                <a:tab pos="5693452" algn="l"/>
              </a:tabLst>
            </a:pPr>
            <a:r>
              <a:rPr lang="en-US" sz="2800" dirty="0">
                <a:solidFill>
                  <a:prstClr val="black"/>
                </a:solidFill>
                <a:latin typeface="Calibri"/>
                <a:cs typeface="Calibri"/>
              </a:rPr>
              <a:t>200.18 – Bond payments; tax levies; restrictions</a:t>
            </a:r>
          </a:p>
          <a:p>
            <a:pPr marL="871279" marR="4483" lvl="1" indent="-403433" defTabSz="806867">
              <a:lnSpc>
                <a:spcPts val="3371"/>
              </a:lnSpc>
              <a:buFont typeface="Wingdings" panose="05000000000000000000" pitchFamily="2" charset="2"/>
              <a:buChar char="§"/>
              <a:tabLst>
                <a:tab pos="5693452" algn="l"/>
              </a:tabLst>
            </a:pPr>
            <a:r>
              <a:rPr lang="en-US" sz="2800" dirty="0">
                <a:solidFill>
                  <a:prstClr val="black"/>
                </a:solidFill>
                <a:latin typeface="Calibri"/>
                <a:cs typeface="Calibri"/>
              </a:rPr>
              <a:t>Chapter 218.25 – Limitations of shared funds</a:t>
            </a:r>
          </a:p>
          <a:p>
            <a:pPr marL="467846" marR="803505" lvl="1" defTabSz="806867">
              <a:lnSpc>
                <a:spcPts val="3371"/>
              </a:lnSpc>
              <a:spcBef>
                <a:spcPts val="745"/>
              </a:spcBef>
            </a:pPr>
            <a:r>
              <a:rPr lang="en-US" sz="2800" u="heavy" spc="-31" dirty="0">
                <a:solidFill>
                  <a:srgbClr val="0000FF"/>
                </a:solidFill>
                <a:cs typeface="Calibri"/>
                <a:hlinkClick r:id="rId6"/>
              </a:rPr>
              <a:t>http://www.leg.state.fl.us</a:t>
            </a:r>
            <a:endParaRPr lang="en-US" sz="2800" u="heavy" spc="-31" dirty="0">
              <a:solidFill>
                <a:srgbClr val="0000FF"/>
              </a:solidFill>
              <a:cs typeface="Calibri"/>
            </a:endParaRPr>
          </a:p>
          <a:p>
            <a:pPr marL="467846" marR="803505" lvl="1" defTabSz="806867">
              <a:lnSpc>
                <a:spcPts val="3371"/>
              </a:lnSpc>
              <a:spcBef>
                <a:spcPts val="745"/>
              </a:spcBef>
            </a:pPr>
            <a:endParaRPr lang="en-US" sz="2800" dirty="0">
              <a:solidFill>
                <a:prstClr val="black"/>
              </a:solidFill>
              <a:cs typeface="Calibri"/>
            </a:endParaRPr>
          </a:p>
          <a:p>
            <a:pPr marL="467846" marR="803505" lvl="1" defTabSz="806867">
              <a:lnSpc>
                <a:spcPts val="3371"/>
              </a:lnSpc>
              <a:spcBef>
                <a:spcPts val="745"/>
              </a:spcBef>
            </a:pPr>
            <a:endParaRPr sz="2800" i="1" dirty="0">
              <a:solidFill>
                <a:prstClr val="black"/>
              </a:solidFill>
              <a:latin typeface="Calibri"/>
              <a:cs typeface="Calibri"/>
            </a:endParaRPr>
          </a:p>
        </p:txBody>
      </p:sp>
    </p:spTree>
    <p:custDataLst>
      <p:tags r:id="rId2"/>
    </p:custDataLst>
    <p:extLst>
      <p:ext uri="{BB962C8B-B14F-4D97-AF65-F5344CB8AC3E}">
        <p14:creationId xmlns:p14="http://schemas.microsoft.com/office/powerpoint/2010/main" val="401528829"/>
      </p:ext>
    </p:extLst>
  </p:cSld>
  <p:clrMapOvr>
    <a:overrideClrMapping bg1="lt1" tx1="dk1" bg2="lt2" tx2="dk2" accent1="accent1" accent2="accent2" accent3="accent3" accent4="accent4" accent5="accent5" accent6="accent6" hlink="hlink" folHlink="folHlink"/>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990600" y="1371600"/>
            <a:ext cx="5867400" cy="2785378"/>
          </a:xfrm>
          <a:prstGeom prst="rect">
            <a:avLst/>
          </a:prstGeom>
        </p:spPr>
        <p:txBody>
          <a:bodyPr vert="horz" wrap="square" lIns="0" tIns="0" rIns="0" bIns="0" rtlCol="0">
            <a:spAutoFit/>
          </a:bodyPr>
          <a:lstStyle/>
          <a:p>
            <a:pPr marL="10646" marR="4483" defTabSz="806867">
              <a:tabLst>
                <a:tab pos="5693452" algn="l"/>
              </a:tabLst>
            </a:pPr>
            <a:r>
              <a:rPr lang="en-US" sz="2800" b="1" dirty="0">
                <a:solidFill>
                  <a:prstClr val="black"/>
                </a:solidFill>
                <a:latin typeface="Calibri"/>
                <a:cs typeface="Calibri"/>
              </a:rPr>
              <a:t>National Advisory Council on State and Local Budgeting (NACSLB) </a:t>
            </a:r>
          </a:p>
          <a:p>
            <a:pPr marL="871279" marR="4483" lvl="1" indent="-403433" defTabSz="806867">
              <a:lnSpc>
                <a:spcPts val="3371"/>
              </a:lnSpc>
              <a:buFont typeface="Wingdings" panose="05000000000000000000" pitchFamily="2" charset="2"/>
              <a:buChar char="§"/>
              <a:tabLst>
                <a:tab pos="5693452" algn="l"/>
              </a:tabLst>
            </a:pPr>
            <a:r>
              <a:rPr lang="en-US" sz="2800" i="1" dirty="0">
                <a:solidFill>
                  <a:prstClr val="black"/>
                </a:solidFill>
                <a:latin typeface="Calibri"/>
                <a:cs typeface="Calibri"/>
              </a:rPr>
              <a:t>Budgeting Best Practices</a:t>
            </a:r>
          </a:p>
          <a:p>
            <a:pPr marL="1328479" marR="4483" lvl="2" indent="-403433" defTabSz="806867">
              <a:lnSpc>
                <a:spcPts val="3371"/>
              </a:lnSpc>
              <a:buFont typeface="Wingdings" panose="05000000000000000000" pitchFamily="2" charset="2"/>
              <a:buChar char="§"/>
              <a:tabLst>
                <a:tab pos="5693452" algn="l"/>
              </a:tabLst>
            </a:pPr>
            <a:r>
              <a:rPr lang="en-US" sz="2800" i="1" spc="26" dirty="0">
                <a:solidFill>
                  <a:prstClr val="black"/>
                </a:solidFill>
                <a:latin typeface="Calibri"/>
                <a:cs typeface="Calibri"/>
              </a:rPr>
              <a:t>Principles and Elements</a:t>
            </a:r>
            <a:endParaRPr lang="en-US" sz="2800" i="1" spc="26" dirty="0">
              <a:solidFill>
                <a:prstClr val="black"/>
              </a:solidFill>
              <a:cs typeface="Calibri"/>
            </a:endParaRPr>
          </a:p>
          <a:p>
            <a:pPr marL="871279" marR="803505" lvl="1" indent="-403433" defTabSz="806867">
              <a:lnSpc>
                <a:spcPts val="3371"/>
              </a:lnSpc>
              <a:spcBef>
                <a:spcPts val="745"/>
              </a:spcBef>
              <a:buFont typeface="Wingdings" panose="05000000000000000000" pitchFamily="2" charset="2"/>
              <a:buChar char="§"/>
            </a:pPr>
            <a:endParaRPr lang="en-US" sz="2800" i="1" spc="-26" dirty="0">
              <a:solidFill>
                <a:prstClr val="black"/>
              </a:solidFill>
              <a:latin typeface="Calibri"/>
              <a:cs typeface="Calibri"/>
            </a:endParaRPr>
          </a:p>
          <a:p>
            <a:pPr marL="467846" marR="803505" lvl="1" defTabSz="806867">
              <a:lnSpc>
                <a:spcPts val="3371"/>
              </a:lnSpc>
              <a:spcBef>
                <a:spcPts val="745"/>
              </a:spcBef>
            </a:pPr>
            <a:endParaRPr sz="2800" i="1" dirty="0">
              <a:solidFill>
                <a:prstClr val="black"/>
              </a:solidFill>
              <a:latin typeface="Calibri"/>
              <a:cs typeface="Calibri"/>
            </a:endParaRPr>
          </a:p>
        </p:txBody>
      </p:sp>
      <p:sp>
        <p:nvSpPr>
          <p:cNvPr id="7" name="object 2"/>
          <p:cNvSpPr txBox="1">
            <a:spLocks noGrp="1"/>
          </p:cNvSpPr>
          <p:nvPr>
            <p:ph type="title"/>
          </p:nvPr>
        </p:nvSpPr>
        <p:spPr>
          <a:xfrm>
            <a:off x="1207221" y="397980"/>
            <a:ext cx="7654738" cy="553998"/>
          </a:xfrm>
          <a:prstGeom prst="rect">
            <a:avLst/>
          </a:prstGeom>
        </p:spPr>
        <p:txBody>
          <a:bodyPr vert="horz" wrap="square" lIns="0" tIns="0" rIns="0" bIns="0" rtlCol="0" anchor="ctr">
            <a:spAutoFit/>
          </a:bodyPr>
          <a:lstStyle/>
          <a:p>
            <a:pPr marL="11206">
              <a:lnSpc>
                <a:spcPct val="100000"/>
              </a:lnSpc>
            </a:pPr>
            <a:r>
              <a:rPr sz="3600" spc="-18" dirty="0"/>
              <a:t>Source </a:t>
            </a:r>
            <a:r>
              <a:rPr sz="3600" spc="-22" dirty="0"/>
              <a:t>Materials </a:t>
            </a:r>
            <a:endParaRPr sz="3600" dirty="0"/>
          </a:p>
        </p:txBody>
      </p:sp>
      <p:sp>
        <p:nvSpPr>
          <p:cNvPr id="8" name="object 5"/>
          <p:cNvSpPr txBox="1">
            <a:spLocks noGrp="1"/>
          </p:cNvSpPr>
          <p:nvPr>
            <p:ph type="sldNum" sz="quarter" idx="12"/>
          </p:nvPr>
        </p:nvSpPr>
        <p:spPr>
          <a:xfrm>
            <a:off x="6938682" y="6439998"/>
            <a:ext cx="1996888" cy="151836"/>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137</a:t>
            </a:r>
            <a:endParaRPr dirty="0">
              <a:solidFill>
                <a:prstClr val="white"/>
              </a:solidFill>
              <a:latin typeface="Calibri" panose="020F0502020204030204"/>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3962400"/>
            <a:ext cx="1684592" cy="1602234"/>
          </a:xfrm>
          <a:prstGeom prst="rect">
            <a:avLst/>
          </a:prstGeom>
        </p:spPr>
      </p:pic>
    </p:spTree>
    <p:custDataLst>
      <p:tags r:id="rId2"/>
    </p:custDataLst>
    <p:extLst>
      <p:ext uri="{BB962C8B-B14F-4D97-AF65-F5344CB8AC3E}">
        <p14:creationId xmlns:p14="http://schemas.microsoft.com/office/powerpoint/2010/main" val="310826090"/>
      </p:ext>
    </p:extLst>
  </p:cSld>
  <p:clrMapOvr>
    <a:overrideClrMapping bg1="lt1" tx1="dk1" bg2="lt2" tx2="dk2" accent1="accent1" accent2="accent2" accent3="accent3" accent4="accent4" accent5="accent5" accent6="accent6" hlink="hlink" folHlink="folHlink"/>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838200" y="1295400"/>
            <a:ext cx="7924800" cy="5765681"/>
          </a:xfrm>
          <a:prstGeom prst="rect">
            <a:avLst/>
          </a:prstGeom>
        </p:spPr>
        <p:txBody>
          <a:bodyPr vert="horz" wrap="square" lIns="0" tIns="0" rIns="0" bIns="0" rtlCol="0">
            <a:spAutoFit/>
          </a:bodyPr>
          <a:lstStyle/>
          <a:p>
            <a:pPr marL="10646" marR="4483" defTabSz="806867">
              <a:tabLst>
                <a:tab pos="5693452" algn="l"/>
              </a:tabLst>
            </a:pPr>
            <a:r>
              <a:rPr lang="en-US" sz="2800" b="1" dirty="0">
                <a:solidFill>
                  <a:prstClr val="black"/>
                </a:solidFill>
                <a:latin typeface="Calibri"/>
                <a:cs typeface="Calibri"/>
              </a:rPr>
              <a:t>Government Finance Officers Association</a:t>
            </a:r>
          </a:p>
          <a:p>
            <a:pPr marL="871279" marR="4483" lvl="1" indent="-403433" defTabSz="806867">
              <a:lnSpc>
                <a:spcPts val="3371"/>
              </a:lnSpc>
              <a:buFont typeface="Wingdings" panose="05000000000000000000" pitchFamily="2" charset="2"/>
              <a:buChar char="§"/>
              <a:tabLst>
                <a:tab pos="5693452" algn="l"/>
              </a:tabLst>
            </a:pPr>
            <a:r>
              <a:rPr sz="2800" i="1" dirty="0">
                <a:solidFill>
                  <a:prstClr val="black"/>
                </a:solidFill>
                <a:latin typeface="Calibri"/>
                <a:cs typeface="Calibri"/>
              </a:rPr>
              <a:t>Capital</a:t>
            </a:r>
            <a:r>
              <a:rPr sz="2800" i="1" spc="101" dirty="0">
                <a:solidFill>
                  <a:prstClr val="black"/>
                </a:solidFill>
                <a:latin typeface="Calibri"/>
                <a:cs typeface="Calibri"/>
              </a:rPr>
              <a:t> </a:t>
            </a:r>
            <a:r>
              <a:rPr sz="2800" i="1" spc="-31" dirty="0">
                <a:solidFill>
                  <a:prstClr val="black"/>
                </a:solidFill>
                <a:latin typeface="Calibri"/>
                <a:cs typeface="Calibri"/>
              </a:rPr>
              <a:t>Improvement</a:t>
            </a:r>
            <a:r>
              <a:rPr sz="2800" i="1" spc="119" dirty="0">
                <a:solidFill>
                  <a:prstClr val="black"/>
                </a:solidFill>
                <a:latin typeface="Calibri"/>
                <a:cs typeface="Calibri"/>
              </a:rPr>
              <a:t> </a:t>
            </a:r>
            <a:r>
              <a:rPr sz="2800" i="1" spc="-31" dirty="0">
                <a:solidFill>
                  <a:prstClr val="black"/>
                </a:solidFill>
                <a:latin typeface="Calibri"/>
                <a:cs typeface="Calibri"/>
              </a:rPr>
              <a:t>Programming:</a:t>
            </a:r>
            <a:r>
              <a:rPr lang="en-US" sz="2800" i="1" spc="-31" dirty="0">
                <a:solidFill>
                  <a:prstClr val="black"/>
                </a:solidFill>
                <a:latin typeface="Calibri"/>
                <a:cs typeface="Calibri"/>
              </a:rPr>
              <a:t> </a:t>
            </a:r>
            <a:r>
              <a:rPr sz="2800" i="1" dirty="0">
                <a:solidFill>
                  <a:prstClr val="black"/>
                </a:solidFill>
                <a:latin typeface="Calibri"/>
                <a:cs typeface="Calibri"/>
              </a:rPr>
              <a:t>A</a:t>
            </a:r>
            <a:r>
              <a:rPr sz="2800" i="1" spc="-150" dirty="0">
                <a:solidFill>
                  <a:prstClr val="black"/>
                </a:solidFill>
                <a:latin typeface="Calibri"/>
                <a:cs typeface="Calibri"/>
              </a:rPr>
              <a:t> </a:t>
            </a:r>
            <a:r>
              <a:rPr sz="2800" i="1" spc="-4" dirty="0">
                <a:solidFill>
                  <a:prstClr val="black"/>
                </a:solidFill>
                <a:latin typeface="Calibri"/>
                <a:cs typeface="Calibri"/>
              </a:rPr>
              <a:t>Guide </a:t>
            </a:r>
            <a:r>
              <a:rPr sz="2800" i="1" spc="-44" dirty="0">
                <a:solidFill>
                  <a:prstClr val="black"/>
                </a:solidFill>
                <a:latin typeface="Calibri"/>
                <a:cs typeface="Calibri"/>
              </a:rPr>
              <a:t>for </a:t>
            </a:r>
            <a:r>
              <a:rPr sz="2800" i="1" dirty="0">
                <a:solidFill>
                  <a:prstClr val="black"/>
                </a:solidFill>
                <a:latin typeface="Calibri"/>
                <a:cs typeface="Calibri"/>
              </a:rPr>
              <a:t>Smaller</a:t>
            </a:r>
            <a:r>
              <a:rPr sz="2800" i="1" spc="-97" dirty="0">
                <a:solidFill>
                  <a:prstClr val="black"/>
                </a:solidFill>
                <a:latin typeface="Calibri"/>
                <a:cs typeface="Calibri"/>
              </a:rPr>
              <a:t> </a:t>
            </a:r>
            <a:r>
              <a:rPr sz="2800" i="1" spc="-18" dirty="0">
                <a:solidFill>
                  <a:prstClr val="black"/>
                </a:solidFill>
                <a:latin typeface="Calibri"/>
                <a:cs typeface="Calibri"/>
              </a:rPr>
              <a:t>Governments</a:t>
            </a:r>
            <a:endParaRPr sz="2800" i="1" dirty="0">
              <a:solidFill>
                <a:prstClr val="black"/>
              </a:solidFill>
              <a:latin typeface="Calibri"/>
              <a:cs typeface="Calibri"/>
            </a:endParaRPr>
          </a:p>
          <a:p>
            <a:pPr marL="871279" marR="1050608" lvl="1" indent="-403433" defTabSz="806867">
              <a:lnSpc>
                <a:spcPts val="3371"/>
              </a:lnSpc>
              <a:spcBef>
                <a:spcPts val="737"/>
              </a:spcBef>
              <a:buFont typeface="Wingdings" panose="05000000000000000000" pitchFamily="2" charset="2"/>
              <a:buChar char="§"/>
            </a:pPr>
            <a:r>
              <a:rPr sz="2800" i="1" spc="26" dirty="0">
                <a:solidFill>
                  <a:prstClr val="black"/>
                </a:solidFill>
                <a:latin typeface="Calibri"/>
                <a:cs typeface="Calibri"/>
              </a:rPr>
              <a:t>An</a:t>
            </a:r>
            <a:r>
              <a:rPr lang="en-US" sz="2800" i="1" spc="26" dirty="0">
                <a:solidFill>
                  <a:prstClr val="black"/>
                </a:solidFill>
                <a:latin typeface="Calibri"/>
                <a:cs typeface="Calibri"/>
              </a:rPr>
              <a:t> </a:t>
            </a:r>
            <a:r>
              <a:rPr sz="2800" i="1" spc="-18" dirty="0">
                <a:solidFill>
                  <a:prstClr val="black"/>
                </a:solidFill>
                <a:latin typeface="Calibri"/>
                <a:cs typeface="Calibri"/>
              </a:rPr>
              <a:t>Elected </a:t>
            </a:r>
            <a:r>
              <a:rPr sz="2800" i="1" spc="-44" dirty="0">
                <a:solidFill>
                  <a:prstClr val="black"/>
                </a:solidFill>
                <a:latin typeface="Calibri"/>
                <a:cs typeface="Calibri"/>
              </a:rPr>
              <a:t>Official’s </a:t>
            </a:r>
            <a:r>
              <a:rPr sz="2800" i="1" spc="-4" dirty="0">
                <a:solidFill>
                  <a:prstClr val="black"/>
                </a:solidFill>
                <a:latin typeface="Calibri"/>
                <a:cs typeface="Calibri"/>
              </a:rPr>
              <a:t>Guide </a:t>
            </a:r>
            <a:r>
              <a:rPr sz="2800" i="1" spc="-26" dirty="0">
                <a:solidFill>
                  <a:prstClr val="black"/>
                </a:solidFill>
                <a:latin typeface="Calibri"/>
                <a:cs typeface="Calibri"/>
              </a:rPr>
              <a:t>to </a:t>
            </a:r>
            <a:r>
              <a:rPr sz="2800" i="1" spc="-35" dirty="0">
                <a:solidFill>
                  <a:prstClr val="black"/>
                </a:solidFill>
                <a:latin typeface="Calibri"/>
                <a:cs typeface="Calibri"/>
              </a:rPr>
              <a:t>Revenue  Forecasting</a:t>
            </a:r>
            <a:endParaRPr sz="2800" i="1" dirty="0">
              <a:solidFill>
                <a:prstClr val="black"/>
              </a:solidFill>
              <a:latin typeface="Calibri"/>
              <a:cs typeface="Calibri"/>
            </a:endParaRPr>
          </a:p>
          <a:p>
            <a:pPr marL="871279" marR="444337" lvl="1" indent="-403433" defTabSz="806867">
              <a:lnSpc>
                <a:spcPts val="3371"/>
              </a:lnSpc>
              <a:spcBef>
                <a:spcPts val="745"/>
              </a:spcBef>
              <a:buFont typeface="Wingdings" panose="05000000000000000000" pitchFamily="2" charset="2"/>
              <a:buChar char="§"/>
            </a:pPr>
            <a:r>
              <a:rPr sz="2800" i="1" spc="26" dirty="0">
                <a:solidFill>
                  <a:prstClr val="black"/>
                </a:solidFill>
                <a:latin typeface="Calibri"/>
                <a:cs typeface="Calibri"/>
              </a:rPr>
              <a:t>An </a:t>
            </a:r>
            <a:r>
              <a:rPr sz="2800" i="1" spc="-18" dirty="0">
                <a:solidFill>
                  <a:prstClr val="black"/>
                </a:solidFill>
                <a:latin typeface="Calibri"/>
                <a:cs typeface="Calibri"/>
              </a:rPr>
              <a:t>Elected </a:t>
            </a:r>
            <a:r>
              <a:rPr sz="2800" i="1" spc="-44" dirty="0">
                <a:solidFill>
                  <a:prstClr val="black"/>
                </a:solidFill>
                <a:latin typeface="Calibri"/>
                <a:cs typeface="Calibri"/>
              </a:rPr>
              <a:t>Official’s </a:t>
            </a:r>
            <a:r>
              <a:rPr sz="2800" i="1" spc="-4" dirty="0">
                <a:solidFill>
                  <a:prstClr val="black"/>
                </a:solidFill>
                <a:latin typeface="Calibri"/>
                <a:cs typeface="Calibri"/>
              </a:rPr>
              <a:t>Guide </a:t>
            </a:r>
            <a:r>
              <a:rPr sz="2800" i="1" spc="-26" dirty="0">
                <a:solidFill>
                  <a:prstClr val="black"/>
                </a:solidFill>
                <a:latin typeface="Calibri"/>
                <a:cs typeface="Calibri"/>
              </a:rPr>
              <a:t>to </a:t>
            </a:r>
            <a:r>
              <a:rPr sz="2800" i="1" spc="-31" dirty="0">
                <a:solidFill>
                  <a:prstClr val="black"/>
                </a:solidFill>
                <a:latin typeface="Calibri"/>
                <a:cs typeface="Calibri"/>
              </a:rPr>
              <a:t>Performance </a:t>
            </a:r>
            <a:r>
              <a:rPr sz="2800" i="1" spc="-18" dirty="0">
                <a:solidFill>
                  <a:prstClr val="black"/>
                </a:solidFill>
                <a:latin typeface="Calibri"/>
                <a:cs typeface="Calibri"/>
              </a:rPr>
              <a:t>Measurement</a:t>
            </a:r>
            <a:endParaRPr sz="2800" i="1" dirty="0">
              <a:solidFill>
                <a:prstClr val="black"/>
              </a:solidFill>
              <a:latin typeface="Calibri"/>
              <a:cs typeface="Calibri"/>
            </a:endParaRPr>
          </a:p>
          <a:p>
            <a:pPr marL="871279" marR="803505" lvl="1" indent="-403433" defTabSz="806867">
              <a:lnSpc>
                <a:spcPts val="3371"/>
              </a:lnSpc>
              <a:spcBef>
                <a:spcPts val="745"/>
              </a:spcBef>
              <a:buFont typeface="Wingdings" panose="05000000000000000000" pitchFamily="2" charset="2"/>
              <a:buChar char="§"/>
            </a:pPr>
            <a:r>
              <a:rPr sz="2800" i="1" spc="26" dirty="0">
                <a:solidFill>
                  <a:prstClr val="black"/>
                </a:solidFill>
                <a:latin typeface="Calibri"/>
                <a:cs typeface="Calibri"/>
              </a:rPr>
              <a:t>An </a:t>
            </a:r>
            <a:r>
              <a:rPr sz="2800" i="1" spc="-18" dirty="0">
                <a:solidFill>
                  <a:prstClr val="black"/>
                </a:solidFill>
                <a:latin typeface="Calibri"/>
                <a:cs typeface="Calibri"/>
              </a:rPr>
              <a:t>Elected </a:t>
            </a:r>
            <a:r>
              <a:rPr sz="2800" i="1" spc="-44" dirty="0">
                <a:solidFill>
                  <a:prstClr val="black"/>
                </a:solidFill>
                <a:latin typeface="Calibri"/>
                <a:cs typeface="Calibri"/>
              </a:rPr>
              <a:t>Official’s </a:t>
            </a:r>
            <a:r>
              <a:rPr sz="2800" i="1" spc="-4" dirty="0">
                <a:solidFill>
                  <a:prstClr val="black"/>
                </a:solidFill>
                <a:latin typeface="Calibri"/>
                <a:cs typeface="Calibri"/>
              </a:rPr>
              <a:t>Guide </a:t>
            </a:r>
            <a:r>
              <a:rPr sz="2800" i="1" spc="-26" dirty="0">
                <a:solidFill>
                  <a:prstClr val="black"/>
                </a:solidFill>
                <a:latin typeface="Calibri"/>
                <a:cs typeface="Calibri"/>
              </a:rPr>
              <a:t>to</a:t>
            </a:r>
            <a:r>
              <a:rPr lang="en-US" sz="2800" i="1" spc="-26" dirty="0">
                <a:solidFill>
                  <a:prstClr val="black"/>
                </a:solidFill>
                <a:latin typeface="Calibri"/>
                <a:cs typeface="Calibri"/>
              </a:rPr>
              <a:t> Debt Issuance</a:t>
            </a:r>
          </a:p>
          <a:p>
            <a:pPr marL="871279" marR="803505" lvl="1" indent="-403433" defTabSz="806867">
              <a:lnSpc>
                <a:spcPts val="3371"/>
              </a:lnSpc>
              <a:spcBef>
                <a:spcPts val="745"/>
              </a:spcBef>
              <a:buFont typeface="Wingdings" panose="05000000000000000000" pitchFamily="2" charset="2"/>
              <a:buChar char="§"/>
            </a:pPr>
            <a:r>
              <a:rPr lang="en-US" sz="2800" i="1" spc="26" dirty="0">
                <a:solidFill>
                  <a:prstClr val="black"/>
                </a:solidFill>
                <a:cs typeface="Calibri"/>
              </a:rPr>
              <a:t>Distinguished Budget Presentation Award Criteria</a:t>
            </a:r>
          </a:p>
          <a:p>
            <a:pPr marL="871279" marR="803505" lvl="1" indent="-403433" defTabSz="806867">
              <a:lnSpc>
                <a:spcPts val="3371"/>
              </a:lnSpc>
              <a:spcBef>
                <a:spcPts val="745"/>
              </a:spcBef>
              <a:buFont typeface="Wingdings" panose="05000000000000000000" pitchFamily="2" charset="2"/>
              <a:buChar char="§"/>
            </a:pPr>
            <a:endParaRPr lang="en-US" sz="2800" i="1" spc="-26" dirty="0">
              <a:solidFill>
                <a:prstClr val="black"/>
              </a:solidFill>
              <a:latin typeface="Calibri"/>
              <a:cs typeface="Calibri"/>
            </a:endParaRPr>
          </a:p>
          <a:p>
            <a:pPr marL="871279" marR="803505" lvl="1" indent="-403433" defTabSz="806867">
              <a:lnSpc>
                <a:spcPts val="3371"/>
              </a:lnSpc>
              <a:spcBef>
                <a:spcPts val="745"/>
              </a:spcBef>
              <a:buFont typeface="Wingdings" panose="05000000000000000000" pitchFamily="2" charset="2"/>
              <a:buChar char="§"/>
            </a:pPr>
            <a:endParaRPr sz="2800" i="1" dirty="0">
              <a:solidFill>
                <a:prstClr val="black"/>
              </a:solidFill>
              <a:latin typeface="Calibri"/>
              <a:cs typeface="Calibri"/>
            </a:endParaRPr>
          </a:p>
        </p:txBody>
      </p:sp>
      <p:sp>
        <p:nvSpPr>
          <p:cNvPr id="7" name="object 2"/>
          <p:cNvSpPr txBox="1">
            <a:spLocks noGrp="1"/>
          </p:cNvSpPr>
          <p:nvPr>
            <p:ph type="title"/>
          </p:nvPr>
        </p:nvSpPr>
        <p:spPr>
          <a:xfrm>
            <a:off x="1207221" y="397980"/>
            <a:ext cx="7654738" cy="553998"/>
          </a:xfrm>
          <a:prstGeom prst="rect">
            <a:avLst/>
          </a:prstGeom>
        </p:spPr>
        <p:txBody>
          <a:bodyPr vert="horz" wrap="square" lIns="0" tIns="0" rIns="0" bIns="0" rtlCol="0" anchor="ctr">
            <a:spAutoFit/>
          </a:bodyPr>
          <a:lstStyle/>
          <a:p>
            <a:pPr marL="11206">
              <a:lnSpc>
                <a:spcPct val="100000"/>
              </a:lnSpc>
            </a:pPr>
            <a:r>
              <a:rPr sz="3600" spc="-18" dirty="0"/>
              <a:t>Source </a:t>
            </a:r>
            <a:r>
              <a:rPr sz="3600" spc="-22" dirty="0"/>
              <a:t>Materials </a:t>
            </a:r>
            <a:endParaRPr sz="3600" dirty="0"/>
          </a:p>
        </p:txBody>
      </p:sp>
      <p:sp>
        <p:nvSpPr>
          <p:cNvPr id="8" name="object 5"/>
          <p:cNvSpPr txBox="1">
            <a:spLocks noGrp="1"/>
          </p:cNvSpPr>
          <p:nvPr>
            <p:ph type="sldNum" sz="quarter" idx="12"/>
          </p:nvPr>
        </p:nvSpPr>
        <p:spPr>
          <a:xfrm>
            <a:off x="6938682" y="6439998"/>
            <a:ext cx="1996888" cy="151836"/>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137</a:t>
            </a:r>
            <a:endParaRPr dirty="0">
              <a:solidFill>
                <a:prstClr val="white"/>
              </a:solidFill>
              <a:latin typeface="Calibri" panose="020F0502020204030204"/>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0"/>
            <a:ext cx="1684592" cy="1602234"/>
          </a:xfrm>
          <a:prstGeom prst="rect">
            <a:avLst/>
          </a:prstGeom>
        </p:spPr>
      </p:pic>
    </p:spTree>
    <p:custDataLst>
      <p:tags r:id="rId2"/>
    </p:custDataLst>
    <p:extLst>
      <p:ext uri="{BB962C8B-B14F-4D97-AF65-F5344CB8AC3E}">
        <p14:creationId xmlns:p14="http://schemas.microsoft.com/office/powerpoint/2010/main" val="208910063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1206">
              <a:lnSpc>
                <a:spcPct val="100000"/>
              </a:lnSpc>
            </a:pPr>
            <a:r>
              <a:rPr sz="3600" spc="-18" dirty="0"/>
              <a:t>Operating Budget</a:t>
            </a:r>
            <a:r>
              <a:rPr sz="3600" spc="-66" dirty="0"/>
              <a:t> </a:t>
            </a:r>
            <a:r>
              <a:rPr sz="3600" spc="-9" dirty="0" smtClean="0"/>
              <a:t>Policies</a:t>
            </a:r>
            <a:r>
              <a:rPr lang="en-US" sz="3600" spc="-9" dirty="0" smtClean="0"/>
              <a:t>  (2.4)</a:t>
            </a:r>
            <a:endParaRPr sz="3600"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13</a:t>
            </a:r>
            <a:endParaRPr dirty="0">
              <a:solidFill>
                <a:prstClr val="white"/>
              </a:solidFill>
              <a:latin typeface="Calibri" panose="020F0502020204030204"/>
            </a:endParaRPr>
          </a:p>
        </p:txBody>
      </p:sp>
      <p:sp>
        <p:nvSpPr>
          <p:cNvPr id="3" name="object 3"/>
          <p:cNvSpPr txBox="1"/>
          <p:nvPr/>
        </p:nvSpPr>
        <p:spPr>
          <a:xfrm>
            <a:off x="605118" y="1574184"/>
            <a:ext cx="6104404" cy="2787173"/>
          </a:xfrm>
          <a:prstGeom prst="rect">
            <a:avLst/>
          </a:prstGeom>
        </p:spPr>
        <p:txBody>
          <a:bodyPr vert="horz" wrap="square" lIns="0" tIns="0" rIns="0" bIns="0" rtlCol="0">
            <a:spAutoFit/>
          </a:bodyPr>
          <a:lstStyle/>
          <a:p>
            <a:pPr marL="414640" indent="-403433" defTabSz="806867">
              <a:buFont typeface="Wingdings" panose="05000000000000000000" pitchFamily="2" charset="2"/>
              <a:buChar char="q"/>
              <a:tabLst>
                <a:tab pos="314902" algn="l"/>
                <a:tab pos="315462" algn="l"/>
              </a:tabLst>
            </a:pPr>
            <a:r>
              <a:rPr sz="2824" spc="-18" dirty="0">
                <a:solidFill>
                  <a:prstClr val="black"/>
                </a:solidFill>
                <a:latin typeface="Calibri"/>
                <a:cs typeface="Calibri"/>
              </a:rPr>
              <a:t>Define </a:t>
            </a:r>
            <a:r>
              <a:rPr sz="2824" dirty="0">
                <a:solidFill>
                  <a:prstClr val="black"/>
                </a:solidFill>
                <a:latin typeface="Calibri"/>
                <a:cs typeface="Calibri"/>
              </a:rPr>
              <a:t>a balanced </a:t>
            </a:r>
            <a:r>
              <a:rPr sz="2824" spc="-22" dirty="0">
                <a:solidFill>
                  <a:prstClr val="black"/>
                </a:solidFill>
                <a:latin typeface="Calibri"/>
                <a:cs typeface="Calibri"/>
              </a:rPr>
              <a:t>operating</a:t>
            </a:r>
            <a:r>
              <a:rPr sz="2824" spc="-9" dirty="0">
                <a:solidFill>
                  <a:prstClr val="black"/>
                </a:solidFill>
                <a:latin typeface="Calibri"/>
                <a:cs typeface="Calibri"/>
              </a:rPr>
              <a:t> </a:t>
            </a:r>
            <a:r>
              <a:rPr sz="2824" spc="-18" dirty="0">
                <a:solidFill>
                  <a:prstClr val="black"/>
                </a:solidFill>
                <a:latin typeface="Calibri"/>
                <a:cs typeface="Calibri"/>
              </a:rPr>
              <a:t>budget</a:t>
            </a:r>
            <a:endParaRPr sz="2824" dirty="0">
              <a:solidFill>
                <a:prstClr val="black"/>
              </a:solidFill>
              <a:latin typeface="Calibri"/>
              <a:cs typeface="Calibri"/>
            </a:endParaRPr>
          </a:p>
          <a:p>
            <a:pPr marL="414640" marR="4483" indent="-403433" defTabSz="806867">
              <a:spcBef>
                <a:spcPts val="697"/>
              </a:spcBef>
              <a:buFont typeface="Wingdings" panose="05000000000000000000" pitchFamily="2" charset="2"/>
              <a:buChar char="q"/>
              <a:tabLst>
                <a:tab pos="314902" algn="l"/>
                <a:tab pos="315462" algn="l"/>
              </a:tabLst>
            </a:pPr>
            <a:r>
              <a:rPr sz="2824" spc="-18" dirty="0">
                <a:solidFill>
                  <a:prstClr val="black"/>
                </a:solidFill>
                <a:latin typeface="Calibri"/>
                <a:cs typeface="Calibri"/>
              </a:rPr>
              <a:t>Develop </a:t>
            </a:r>
            <a:r>
              <a:rPr sz="2824" dirty="0">
                <a:solidFill>
                  <a:prstClr val="black"/>
                </a:solidFill>
                <a:latin typeface="Calibri"/>
                <a:cs typeface="Calibri"/>
              </a:rPr>
              <a:t>with </a:t>
            </a:r>
            <a:r>
              <a:rPr sz="2824" spc="-4" dirty="0">
                <a:solidFill>
                  <a:prstClr val="black"/>
                </a:solidFill>
                <a:latin typeface="Calibri"/>
                <a:cs typeface="Calibri"/>
              </a:rPr>
              <a:t>the </a:t>
            </a:r>
            <a:r>
              <a:rPr sz="2824" spc="-13" dirty="0">
                <a:solidFill>
                  <a:prstClr val="black"/>
                </a:solidFill>
                <a:latin typeface="Calibri"/>
                <a:cs typeface="Calibri"/>
              </a:rPr>
              <a:t>goal </a:t>
            </a:r>
            <a:r>
              <a:rPr sz="2824" spc="-26" dirty="0">
                <a:solidFill>
                  <a:prstClr val="black"/>
                </a:solidFill>
                <a:latin typeface="Calibri"/>
                <a:cs typeface="Calibri"/>
              </a:rPr>
              <a:t>to </a:t>
            </a:r>
            <a:r>
              <a:rPr sz="2824" spc="-22" dirty="0">
                <a:solidFill>
                  <a:prstClr val="black"/>
                </a:solidFill>
                <a:latin typeface="Calibri"/>
                <a:cs typeface="Calibri"/>
              </a:rPr>
              <a:t>maintain </a:t>
            </a:r>
            <a:r>
              <a:rPr sz="2824" dirty="0">
                <a:solidFill>
                  <a:prstClr val="black"/>
                </a:solidFill>
                <a:latin typeface="Calibri"/>
                <a:cs typeface="Calibri"/>
              </a:rPr>
              <a:t>a  </a:t>
            </a:r>
            <a:r>
              <a:rPr sz="2824" b="1" spc="-26" dirty="0">
                <a:solidFill>
                  <a:prstClr val="black"/>
                </a:solidFill>
                <a:latin typeface="Calibri"/>
                <a:cs typeface="Calibri"/>
              </a:rPr>
              <a:t>structurally </a:t>
            </a:r>
            <a:r>
              <a:rPr sz="2824" b="1" spc="-4" dirty="0">
                <a:solidFill>
                  <a:prstClr val="black"/>
                </a:solidFill>
                <a:latin typeface="Calibri"/>
                <a:cs typeface="Calibri"/>
              </a:rPr>
              <a:t>balanced </a:t>
            </a:r>
            <a:r>
              <a:rPr sz="2824" b="1" spc="-31" dirty="0">
                <a:solidFill>
                  <a:prstClr val="black"/>
                </a:solidFill>
                <a:latin typeface="Calibri"/>
                <a:cs typeface="Calibri"/>
              </a:rPr>
              <a:t>budget</a:t>
            </a:r>
            <a:r>
              <a:rPr sz="2824" b="1" spc="-132" dirty="0">
                <a:solidFill>
                  <a:prstClr val="black"/>
                </a:solidFill>
                <a:latin typeface="Calibri"/>
                <a:cs typeface="Calibri"/>
              </a:rPr>
              <a:t> </a:t>
            </a:r>
            <a:r>
              <a:rPr sz="2824" spc="-18" dirty="0">
                <a:solidFill>
                  <a:prstClr val="black"/>
                </a:solidFill>
                <a:latin typeface="Calibri"/>
                <a:cs typeface="Calibri"/>
              </a:rPr>
              <a:t>(operating </a:t>
            </a:r>
            <a:r>
              <a:rPr sz="2824" spc="-31" dirty="0">
                <a:solidFill>
                  <a:prstClr val="black"/>
                </a:solidFill>
                <a:latin typeface="Calibri"/>
                <a:cs typeface="Calibri"/>
              </a:rPr>
              <a:t>revenue </a:t>
            </a:r>
            <a:r>
              <a:rPr sz="2824" dirty="0">
                <a:solidFill>
                  <a:prstClr val="black"/>
                </a:solidFill>
                <a:latin typeface="Calibri"/>
                <a:cs typeface="Calibri"/>
              </a:rPr>
              <a:t>= </a:t>
            </a:r>
            <a:r>
              <a:rPr sz="2824" spc="-22" dirty="0">
                <a:solidFill>
                  <a:prstClr val="black"/>
                </a:solidFill>
                <a:latin typeface="Calibri"/>
                <a:cs typeface="Calibri"/>
              </a:rPr>
              <a:t>operating</a:t>
            </a:r>
            <a:r>
              <a:rPr sz="2824" spc="-18" dirty="0">
                <a:solidFill>
                  <a:prstClr val="black"/>
                </a:solidFill>
                <a:latin typeface="Calibri"/>
                <a:cs typeface="Calibri"/>
              </a:rPr>
              <a:t> </a:t>
            </a:r>
            <a:r>
              <a:rPr sz="2824" spc="-31" dirty="0">
                <a:solidFill>
                  <a:prstClr val="black"/>
                </a:solidFill>
                <a:latin typeface="Calibri"/>
                <a:cs typeface="Calibri"/>
              </a:rPr>
              <a:t>costs)</a:t>
            </a:r>
            <a:endParaRPr sz="2824" dirty="0">
              <a:solidFill>
                <a:prstClr val="black"/>
              </a:solidFill>
              <a:latin typeface="Calibri"/>
              <a:cs typeface="Calibri"/>
            </a:endParaRPr>
          </a:p>
          <a:p>
            <a:pPr marL="414640" marR="84049" indent="-403433" defTabSz="806867">
              <a:spcBef>
                <a:spcPts val="706"/>
              </a:spcBef>
              <a:buFont typeface="Wingdings" panose="05000000000000000000" pitchFamily="2" charset="2"/>
              <a:buChar char="q"/>
              <a:tabLst>
                <a:tab pos="314902" algn="l"/>
                <a:tab pos="315462" algn="l"/>
              </a:tabLst>
            </a:pPr>
            <a:r>
              <a:rPr sz="2824" spc="-4" dirty="0">
                <a:solidFill>
                  <a:prstClr val="black"/>
                </a:solidFill>
                <a:latin typeface="Calibri"/>
                <a:cs typeface="Calibri"/>
              </a:rPr>
              <a:t>Identifies </a:t>
            </a:r>
            <a:r>
              <a:rPr sz="2824" spc="-9" dirty="0">
                <a:solidFill>
                  <a:prstClr val="black"/>
                </a:solidFill>
                <a:latin typeface="Calibri"/>
                <a:cs typeface="Calibri"/>
              </a:rPr>
              <a:t>who </a:t>
            </a:r>
            <a:r>
              <a:rPr sz="2824" dirty="0">
                <a:solidFill>
                  <a:prstClr val="black"/>
                </a:solidFill>
                <a:latin typeface="Calibri"/>
                <a:cs typeface="Calibri"/>
              </a:rPr>
              <a:t>is </a:t>
            </a:r>
            <a:r>
              <a:rPr sz="2824" spc="-18" dirty="0">
                <a:solidFill>
                  <a:prstClr val="black"/>
                </a:solidFill>
                <a:latin typeface="Calibri"/>
                <a:cs typeface="Calibri"/>
              </a:rPr>
              <a:t>responsible </a:t>
            </a:r>
            <a:r>
              <a:rPr sz="2824" spc="-44" dirty="0">
                <a:solidFill>
                  <a:prstClr val="black"/>
                </a:solidFill>
                <a:latin typeface="Calibri"/>
                <a:cs typeface="Calibri"/>
              </a:rPr>
              <a:t>for </a:t>
            </a:r>
            <a:r>
              <a:rPr sz="2824" spc="-18" dirty="0">
                <a:solidFill>
                  <a:prstClr val="black"/>
                </a:solidFill>
                <a:latin typeface="Calibri"/>
                <a:cs typeface="Calibri"/>
              </a:rPr>
              <a:t>budget </a:t>
            </a:r>
            <a:r>
              <a:rPr sz="2824" spc="-31" dirty="0">
                <a:solidFill>
                  <a:prstClr val="black"/>
                </a:solidFill>
                <a:latin typeface="Calibri"/>
                <a:cs typeface="Calibri"/>
              </a:rPr>
              <a:t>preparation </a:t>
            </a:r>
            <a:r>
              <a:rPr sz="2824" b="1" dirty="0">
                <a:solidFill>
                  <a:prstClr val="black"/>
                </a:solidFill>
                <a:latin typeface="Calibri"/>
                <a:cs typeface="Calibri"/>
              </a:rPr>
              <a:t>-</a:t>
            </a:r>
            <a:r>
              <a:rPr sz="2824" b="1" spc="-35" dirty="0">
                <a:solidFill>
                  <a:prstClr val="black"/>
                </a:solidFill>
                <a:latin typeface="Calibri"/>
                <a:cs typeface="Calibri"/>
              </a:rPr>
              <a:t> </a:t>
            </a:r>
            <a:r>
              <a:rPr sz="2824" b="1" spc="-18" dirty="0">
                <a:solidFill>
                  <a:prstClr val="black"/>
                </a:solidFill>
                <a:latin typeface="Calibri"/>
                <a:cs typeface="Calibri"/>
              </a:rPr>
              <a:t>management</a:t>
            </a:r>
            <a:endParaRPr sz="2824" b="1" dirty="0">
              <a:solidFill>
                <a:prstClr val="black"/>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412" y="4370294"/>
            <a:ext cx="2533431" cy="1573309"/>
          </a:xfrm>
          <a:prstGeom prst="rect">
            <a:avLst/>
          </a:prstGeom>
        </p:spPr>
      </p:pic>
    </p:spTree>
    <p:custDataLst>
      <p:tags r:id="rId1"/>
    </p:custDataLst>
    <p:extLst>
      <p:ext uri="{BB962C8B-B14F-4D97-AF65-F5344CB8AC3E}">
        <p14:creationId xmlns:p14="http://schemas.microsoft.com/office/powerpoint/2010/main" val="414481041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838200" y="1295400"/>
            <a:ext cx="8077200" cy="5324535"/>
          </a:xfrm>
          <a:prstGeom prst="rect">
            <a:avLst/>
          </a:prstGeom>
        </p:spPr>
        <p:txBody>
          <a:bodyPr vert="horz" wrap="square" lIns="0" tIns="0" rIns="0" bIns="0" rtlCol="0">
            <a:spAutoFit/>
          </a:bodyPr>
          <a:lstStyle/>
          <a:p>
            <a:pPr marL="10646" marR="4483" defTabSz="806867">
              <a:tabLst>
                <a:tab pos="5693452" algn="l"/>
              </a:tabLst>
            </a:pPr>
            <a:r>
              <a:rPr lang="en-US" sz="2800" b="1" dirty="0">
                <a:solidFill>
                  <a:prstClr val="black"/>
                </a:solidFill>
                <a:latin typeface="Calibri"/>
                <a:cs typeface="Calibri"/>
              </a:rPr>
              <a:t>Government Finance Officers Association</a:t>
            </a:r>
          </a:p>
          <a:p>
            <a:pPr marL="871279" marR="4483" lvl="1" indent="-403433" defTabSz="806867">
              <a:lnSpc>
                <a:spcPts val="3371"/>
              </a:lnSpc>
              <a:buFont typeface="Wingdings" panose="05000000000000000000" pitchFamily="2" charset="2"/>
              <a:buChar char="§"/>
              <a:tabLst>
                <a:tab pos="5693452" algn="l"/>
              </a:tabLst>
            </a:pPr>
            <a:r>
              <a:rPr lang="en-US" sz="2800" i="1" dirty="0">
                <a:solidFill>
                  <a:prstClr val="black"/>
                </a:solidFill>
                <a:latin typeface="Calibri"/>
                <a:cs typeface="Calibri"/>
              </a:rPr>
              <a:t>Best Practices</a:t>
            </a:r>
          </a:p>
          <a:p>
            <a:pPr marL="1328479" marR="4483" lvl="2" indent="-403433" defTabSz="806867">
              <a:lnSpc>
                <a:spcPts val="3371"/>
              </a:lnSpc>
              <a:buFont typeface="Wingdings" panose="05000000000000000000" pitchFamily="2" charset="2"/>
              <a:buChar char="§"/>
              <a:tabLst>
                <a:tab pos="5693452" algn="l"/>
              </a:tabLst>
            </a:pPr>
            <a:r>
              <a:rPr lang="en-US" sz="2800" i="1" dirty="0">
                <a:solidFill>
                  <a:prstClr val="black"/>
                </a:solidFill>
                <a:latin typeface="Calibri"/>
                <a:cs typeface="Calibri"/>
              </a:rPr>
              <a:t>Budgeting and Financial Planning</a:t>
            </a:r>
            <a:endParaRPr sz="2800" i="1" dirty="0">
              <a:solidFill>
                <a:prstClr val="black"/>
              </a:solidFill>
              <a:latin typeface="Calibri"/>
              <a:cs typeface="Calibri"/>
            </a:endParaRPr>
          </a:p>
          <a:p>
            <a:pPr marL="871279" marR="1050608" lvl="1" indent="-403433" defTabSz="806867">
              <a:lnSpc>
                <a:spcPts val="3371"/>
              </a:lnSpc>
              <a:spcBef>
                <a:spcPts val="737"/>
              </a:spcBef>
              <a:buFont typeface="Wingdings" panose="05000000000000000000" pitchFamily="2" charset="2"/>
              <a:buChar char="§"/>
            </a:pPr>
            <a:r>
              <a:rPr lang="en-US" sz="2800" i="1" spc="26" dirty="0">
                <a:solidFill>
                  <a:prstClr val="black"/>
                </a:solidFill>
                <a:latin typeface="Calibri"/>
                <a:cs typeface="Calibri"/>
              </a:rPr>
              <a:t>Governmental Accounting, Auditing and Financial Reporting</a:t>
            </a:r>
          </a:p>
          <a:p>
            <a:pPr marL="1328479" marR="207320" lvl="2" indent="-403433" defTabSz="806867">
              <a:lnSpc>
                <a:spcPts val="3371"/>
              </a:lnSpc>
              <a:spcBef>
                <a:spcPts val="829"/>
              </a:spcBef>
              <a:buFont typeface="Wingdings" panose="05000000000000000000" pitchFamily="2" charset="2"/>
              <a:buChar char="§"/>
            </a:pPr>
            <a:r>
              <a:rPr lang="en-US" sz="2800" i="1" dirty="0">
                <a:solidFill>
                  <a:prstClr val="black"/>
                </a:solidFill>
                <a:cs typeface="Calibri"/>
              </a:rPr>
              <a:t>Chapter </a:t>
            </a:r>
            <a:r>
              <a:rPr lang="en-US" sz="2800" i="1" spc="-9" dirty="0">
                <a:solidFill>
                  <a:prstClr val="black"/>
                </a:solidFill>
                <a:cs typeface="Calibri"/>
              </a:rPr>
              <a:t>16 </a:t>
            </a:r>
            <a:r>
              <a:rPr lang="en-US" sz="2800" i="1" dirty="0">
                <a:solidFill>
                  <a:prstClr val="black"/>
                </a:solidFill>
                <a:cs typeface="Calibri"/>
              </a:rPr>
              <a:t>– </a:t>
            </a:r>
            <a:r>
              <a:rPr lang="en-US" sz="2800" i="1" spc="-18" dirty="0">
                <a:solidFill>
                  <a:prstClr val="black"/>
                </a:solidFill>
                <a:cs typeface="Calibri"/>
              </a:rPr>
              <a:t>Budgetary </a:t>
            </a:r>
            <a:r>
              <a:rPr lang="en-US" sz="2800" i="1" spc="-26" dirty="0">
                <a:solidFill>
                  <a:prstClr val="black"/>
                </a:solidFill>
                <a:cs typeface="Calibri"/>
              </a:rPr>
              <a:t>Integration </a:t>
            </a:r>
            <a:r>
              <a:rPr lang="en-US" sz="2800" i="1" dirty="0">
                <a:solidFill>
                  <a:prstClr val="black"/>
                </a:solidFill>
                <a:cs typeface="Calibri"/>
              </a:rPr>
              <a:t>and </a:t>
            </a:r>
            <a:r>
              <a:rPr lang="en-US" sz="2800" i="1" spc="-18" dirty="0">
                <a:solidFill>
                  <a:prstClr val="black"/>
                </a:solidFill>
                <a:cs typeface="Calibri"/>
              </a:rPr>
              <a:t>Reporting</a:t>
            </a:r>
            <a:endParaRPr lang="en-US" sz="2800" i="1" dirty="0">
              <a:solidFill>
                <a:prstClr val="black"/>
              </a:solidFill>
              <a:cs typeface="Calibri"/>
            </a:endParaRPr>
          </a:p>
          <a:p>
            <a:pPr marL="1329040" lvl="2" indent="-403433" defTabSz="806867">
              <a:spcBef>
                <a:spcPts val="600"/>
              </a:spcBef>
              <a:buFont typeface="Wingdings" panose="05000000000000000000" pitchFamily="2" charset="2"/>
              <a:buChar char="§"/>
            </a:pPr>
            <a:r>
              <a:rPr lang="en-US" sz="2800" i="1" dirty="0">
                <a:solidFill>
                  <a:prstClr val="black"/>
                </a:solidFill>
                <a:cs typeface="Calibri"/>
              </a:rPr>
              <a:t>Chapter </a:t>
            </a:r>
            <a:r>
              <a:rPr lang="en-US" sz="2800" i="1" spc="-9" dirty="0">
                <a:solidFill>
                  <a:prstClr val="black"/>
                </a:solidFill>
                <a:cs typeface="Calibri"/>
              </a:rPr>
              <a:t>17 </a:t>
            </a:r>
            <a:r>
              <a:rPr lang="en-US" sz="2800" i="1" dirty="0">
                <a:solidFill>
                  <a:prstClr val="black"/>
                </a:solidFill>
                <a:cs typeface="Calibri"/>
              </a:rPr>
              <a:t>– </a:t>
            </a:r>
            <a:r>
              <a:rPr lang="en-US" sz="2800" i="1" spc="-31" dirty="0">
                <a:solidFill>
                  <a:prstClr val="black"/>
                </a:solidFill>
                <a:cs typeface="Calibri"/>
              </a:rPr>
              <a:t>Performance</a:t>
            </a:r>
            <a:r>
              <a:rPr lang="en-US" sz="2800" i="1" dirty="0">
                <a:solidFill>
                  <a:prstClr val="black"/>
                </a:solidFill>
                <a:cs typeface="Calibri"/>
              </a:rPr>
              <a:t> </a:t>
            </a:r>
            <a:r>
              <a:rPr lang="en-US" sz="2800" i="1" spc="-18" dirty="0">
                <a:solidFill>
                  <a:prstClr val="black"/>
                </a:solidFill>
                <a:cs typeface="Calibri"/>
              </a:rPr>
              <a:t>Measurement</a:t>
            </a:r>
            <a:endParaRPr lang="en-US" sz="2800" i="1" dirty="0">
              <a:solidFill>
                <a:prstClr val="black"/>
              </a:solidFill>
              <a:cs typeface="Calibri"/>
            </a:endParaRPr>
          </a:p>
          <a:p>
            <a:pPr marL="10646" marR="1050608" defTabSz="806867">
              <a:spcBef>
                <a:spcPts val="737"/>
              </a:spcBef>
            </a:pPr>
            <a:endParaRPr lang="en-US" sz="2800" i="1" spc="26" dirty="0">
              <a:solidFill>
                <a:prstClr val="black"/>
              </a:solidFill>
              <a:latin typeface="Calibri"/>
              <a:cs typeface="Calibri"/>
              <a:hlinkClick r:id="rId5"/>
            </a:endParaRPr>
          </a:p>
          <a:p>
            <a:pPr marL="10646" marR="1050608" defTabSz="806867">
              <a:lnSpc>
                <a:spcPts val="3371"/>
              </a:lnSpc>
              <a:spcBef>
                <a:spcPts val="737"/>
              </a:spcBef>
            </a:pPr>
            <a:r>
              <a:rPr lang="en-US" sz="2800" i="1" spc="26" dirty="0">
                <a:solidFill>
                  <a:prstClr val="black"/>
                </a:solidFill>
                <a:latin typeface="Calibri"/>
                <a:cs typeface="Calibri"/>
                <a:hlinkClick r:id="rId5"/>
              </a:rPr>
              <a:t>https://www.gfoa.org/</a:t>
            </a:r>
            <a:r>
              <a:rPr lang="en-US" sz="2800" i="1" spc="26" dirty="0">
                <a:solidFill>
                  <a:prstClr val="black"/>
                </a:solidFill>
                <a:latin typeface="Calibri"/>
                <a:cs typeface="Calibri"/>
              </a:rPr>
              <a:t> </a:t>
            </a:r>
          </a:p>
          <a:p>
            <a:pPr marL="871279" marR="1050608" lvl="1" indent="-403433" defTabSz="806867">
              <a:lnSpc>
                <a:spcPts val="3371"/>
              </a:lnSpc>
              <a:spcBef>
                <a:spcPts val="737"/>
              </a:spcBef>
              <a:buFont typeface="Wingdings" panose="05000000000000000000" pitchFamily="2" charset="2"/>
              <a:buChar char="§"/>
            </a:pPr>
            <a:endParaRPr sz="2800" i="1" dirty="0">
              <a:solidFill>
                <a:prstClr val="black"/>
              </a:solidFill>
              <a:latin typeface="Calibri"/>
              <a:cs typeface="Calibri"/>
            </a:endParaRPr>
          </a:p>
        </p:txBody>
      </p:sp>
      <p:sp>
        <p:nvSpPr>
          <p:cNvPr id="7" name="object 2"/>
          <p:cNvSpPr txBox="1">
            <a:spLocks noGrp="1"/>
          </p:cNvSpPr>
          <p:nvPr>
            <p:ph type="title"/>
          </p:nvPr>
        </p:nvSpPr>
        <p:spPr>
          <a:xfrm>
            <a:off x="1207221" y="397980"/>
            <a:ext cx="7654738" cy="553998"/>
          </a:xfrm>
          <a:prstGeom prst="rect">
            <a:avLst/>
          </a:prstGeom>
        </p:spPr>
        <p:txBody>
          <a:bodyPr vert="horz" wrap="square" lIns="0" tIns="0" rIns="0" bIns="0" rtlCol="0" anchor="ctr">
            <a:spAutoFit/>
          </a:bodyPr>
          <a:lstStyle/>
          <a:p>
            <a:pPr marL="11206">
              <a:lnSpc>
                <a:spcPct val="100000"/>
              </a:lnSpc>
            </a:pPr>
            <a:r>
              <a:rPr sz="3600" spc="-18" dirty="0"/>
              <a:t>Source </a:t>
            </a:r>
            <a:r>
              <a:rPr sz="3600" spc="-22" dirty="0"/>
              <a:t>Materials </a:t>
            </a:r>
            <a:endParaRPr sz="3600" dirty="0"/>
          </a:p>
        </p:txBody>
      </p:sp>
      <p:sp>
        <p:nvSpPr>
          <p:cNvPr id="8" name="object 5"/>
          <p:cNvSpPr txBox="1">
            <a:spLocks noGrp="1"/>
          </p:cNvSpPr>
          <p:nvPr>
            <p:ph type="sldNum" sz="quarter" idx="12"/>
          </p:nvPr>
        </p:nvSpPr>
        <p:spPr>
          <a:xfrm>
            <a:off x="6938682" y="6439998"/>
            <a:ext cx="1996888" cy="151836"/>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137</a:t>
            </a:r>
            <a:endParaRPr dirty="0">
              <a:solidFill>
                <a:prstClr val="white"/>
              </a:solidFill>
              <a:latin typeface="Calibri" panose="020F0502020204030204"/>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000" y="0"/>
            <a:ext cx="1684592" cy="1602234"/>
          </a:xfrm>
          <a:prstGeom prst="rect">
            <a:avLst/>
          </a:prstGeom>
        </p:spPr>
      </p:pic>
    </p:spTree>
    <p:custDataLst>
      <p:tags r:id="rId2"/>
    </p:custDataLst>
    <p:extLst>
      <p:ext uri="{BB962C8B-B14F-4D97-AF65-F5344CB8AC3E}">
        <p14:creationId xmlns:p14="http://schemas.microsoft.com/office/powerpoint/2010/main" val="2153635984"/>
      </p:ext>
    </p:extLst>
  </p:cSld>
  <p:clrMapOvr>
    <a:overrideClrMapping bg1="lt1" tx1="dk1" bg2="lt2" tx2="dk2" accent1="accent1" accent2="accent2" accent3="accent3" accent4="accent4" accent5="accent5" accent6="accent6" hlink="hlink" folHlink="folHlink"/>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B9F78CF-5497-5F4F-9FAE-B3BD1420C233}"/>
              </a:ext>
            </a:extLst>
          </p:cNvPr>
          <p:cNvSpPr>
            <a:spLocks noGrp="1"/>
          </p:cNvSpPr>
          <p:nvPr>
            <p:ph type="title"/>
          </p:nvPr>
        </p:nvSpPr>
        <p:spPr>
          <a:xfrm>
            <a:off x="3048000" y="2590800"/>
            <a:ext cx="3276600" cy="1173925"/>
          </a:xfrm>
        </p:spPr>
        <p:txBody>
          <a:bodyPr>
            <a:normAutofit/>
          </a:bodyPr>
          <a:lstStyle/>
          <a:p>
            <a:r>
              <a:rPr lang="en-US" sz="5400" dirty="0"/>
              <a:t>Questions? </a:t>
            </a:r>
          </a:p>
        </p:txBody>
      </p:sp>
    </p:spTree>
    <p:custDataLst>
      <p:tags r:id="rId1"/>
    </p:custDataLst>
    <p:extLst>
      <p:ext uri="{BB962C8B-B14F-4D97-AF65-F5344CB8AC3E}">
        <p14:creationId xmlns:p14="http://schemas.microsoft.com/office/powerpoint/2010/main" val="1243907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514600"/>
            <a:ext cx="2895600" cy="1325563"/>
          </a:xfrm>
        </p:spPr>
        <p:txBody>
          <a:bodyPr>
            <a:normAutofit fontScale="90000"/>
          </a:bodyPr>
          <a:lstStyle/>
          <a:p>
            <a:r>
              <a:rPr lang="en-US" sz="4800" dirty="0"/>
              <a:t>Thank </a:t>
            </a:r>
            <a:r>
              <a:rPr lang="en-US" sz="5400" dirty="0"/>
              <a:t>You</a:t>
            </a:r>
            <a:r>
              <a:rPr lang="en-US" sz="4800" dirty="0"/>
              <a:t>!</a:t>
            </a:r>
          </a:p>
        </p:txBody>
      </p:sp>
    </p:spTree>
    <p:custDataLst>
      <p:tags r:id="rId1"/>
    </p:custDataLst>
    <p:extLst>
      <p:ext uri="{BB962C8B-B14F-4D97-AF65-F5344CB8AC3E}">
        <p14:creationId xmlns:p14="http://schemas.microsoft.com/office/powerpoint/2010/main" val="320064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0832" y="385783"/>
            <a:ext cx="7654738" cy="553998"/>
          </a:xfrm>
          <a:prstGeom prst="rect">
            <a:avLst/>
          </a:prstGeom>
        </p:spPr>
        <p:txBody>
          <a:bodyPr vert="horz" wrap="square" lIns="0" tIns="0" rIns="0" bIns="0" rtlCol="0" anchor="ctr">
            <a:spAutoFit/>
          </a:bodyPr>
          <a:lstStyle/>
          <a:p>
            <a:pPr marL="11206">
              <a:lnSpc>
                <a:spcPct val="100000"/>
              </a:lnSpc>
            </a:pPr>
            <a:r>
              <a:rPr sz="3600" spc="-26" dirty="0"/>
              <a:t>Revenue</a:t>
            </a:r>
            <a:r>
              <a:rPr sz="3600" spc="-88" dirty="0"/>
              <a:t> </a:t>
            </a:r>
            <a:r>
              <a:rPr sz="3600" spc="-22" dirty="0" smtClean="0"/>
              <a:t>Policies</a:t>
            </a:r>
            <a:r>
              <a:rPr lang="en-US" sz="3600" spc="-22" dirty="0" smtClean="0"/>
              <a:t>   (2.4)</a:t>
            </a:r>
            <a:endParaRPr sz="3600"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14</a:t>
            </a:r>
            <a:endParaRPr dirty="0">
              <a:solidFill>
                <a:prstClr val="white"/>
              </a:solidFill>
              <a:latin typeface="Calibri" panose="020F0502020204030204"/>
            </a:endParaRPr>
          </a:p>
        </p:txBody>
      </p:sp>
      <p:sp>
        <p:nvSpPr>
          <p:cNvPr id="3" name="object 3"/>
          <p:cNvSpPr txBox="1"/>
          <p:nvPr/>
        </p:nvSpPr>
        <p:spPr>
          <a:xfrm>
            <a:off x="2891118" y="1613647"/>
            <a:ext cx="5778526" cy="3835922"/>
          </a:xfrm>
          <a:prstGeom prst="rect">
            <a:avLst/>
          </a:prstGeom>
        </p:spPr>
        <p:txBody>
          <a:bodyPr vert="horz" wrap="square" lIns="0" tIns="0" rIns="0" bIns="0" rtlCol="0">
            <a:spAutoFit/>
          </a:bodyPr>
          <a:lstStyle/>
          <a:p>
            <a:pPr marL="414640" marR="36981" indent="-403433" defTabSz="806867">
              <a:buFont typeface="Wingdings" panose="05000000000000000000" pitchFamily="2" charset="2"/>
              <a:buChar char="q"/>
              <a:tabLst>
                <a:tab pos="314902" algn="l"/>
                <a:tab pos="315462" algn="l"/>
              </a:tabLst>
            </a:pPr>
            <a:r>
              <a:rPr sz="2824" spc="-13" dirty="0">
                <a:solidFill>
                  <a:prstClr val="black"/>
                </a:solidFill>
                <a:latin typeface="Calibri"/>
                <a:cs typeface="Calibri"/>
              </a:rPr>
              <a:t>How much change </a:t>
            </a:r>
            <a:r>
              <a:rPr sz="2824" dirty="0">
                <a:solidFill>
                  <a:prstClr val="black"/>
                </a:solidFill>
                <a:latin typeface="Calibri"/>
                <a:cs typeface="Calibri"/>
              </a:rPr>
              <a:t>in </a:t>
            </a:r>
            <a:r>
              <a:rPr sz="2824" spc="-4" dirty="0">
                <a:solidFill>
                  <a:prstClr val="black"/>
                </a:solidFill>
                <a:latin typeface="Calibri"/>
                <a:cs typeface="Calibri"/>
              </a:rPr>
              <a:t>the </a:t>
            </a:r>
            <a:r>
              <a:rPr sz="2824" spc="-18" dirty="0">
                <a:solidFill>
                  <a:prstClr val="black"/>
                </a:solidFill>
                <a:latin typeface="Calibri"/>
                <a:cs typeface="Calibri"/>
              </a:rPr>
              <a:t>property </a:t>
            </a:r>
            <a:r>
              <a:rPr sz="2824" spc="-35" dirty="0">
                <a:solidFill>
                  <a:prstClr val="black"/>
                </a:solidFill>
                <a:latin typeface="Calibri"/>
                <a:cs typeface="Calibri"/>
              </a:rPr>
              <a:t>tax </a:t>
            </a:r>
            <a:r>
              <a:rPr sz="2824" spc="-53" dirty="0">
                <a:solidFill>
                  <a:prstClr val="black"/>
                </a:solidFill>
                <a:latin typeface="Calibri"/>
                <a:cs typeface="Calibri"/>
              </a:rPr>
              <a:t>rate</a:t>
            </a:r>
            <a:r>
              <a:rPr sz="2824" spc="-132" dirty="0">
                <a:solidFill>
                  <a:prstClr val="black"/>
                </a:solidFill>
                <a:latin typeface="Calibri"/>
                <a:cs typeface="Calibri"/>
              </a:rPr>
              <a:t> </a:t>
            </a:r>
            <a:r>
              <a:rPr sz="2824" dirty="0">
                <a:solidFill>
                  <a:prstClr val="black"/>
                </a:solidFill>
                <a:latin typeface="Calibri"/>
                <a:cs typeface="Calibri"/>
              </a:rPr>
              <a:t>is </a:t>
            </a:r>
            <a:r>
              <a:rPr sz="2824" spc="-18" dirty="0">
                <a:solidFill>
                  <a:prstClr val="black"/>
                </a:solidFill>
                <a:latin typeface="Calibri"/>
                <a:cs typeface="Calibri"/>
              </a:rPr>
              <a:t>acceptable </a:t>
            </a:r>
            <a:r>
              <a:rPr sz="2824" dirty="0">
                <a:solidFill>
                  <a:prstClr val="black"/>
                </a:solidFill>
                <a:latin typeface="Calibri"/>
                <a:cs typeface="Calibri"/>
              </a:rPr>
              <a:t>in a </a:t>
            </a:r>
            <a:r>
              <a:rPr sz="2824" spc="-18" dirty="0">
                <a:solidFill>
                  <a:prstClr val="black"/>
                </a:solidFill>
                <a:latin typeface="Calibri"/>
                <a:cs typeface="Calibri"/>
              </a:rPr>
              <a:t>given</a:t>
            </a:r>
            <a:r>
              <a:rPr sz="2824" spc="-22" dirty="0">
                <a:solidFill>
                  <a:prstClr val="black"/>
                </a:solidFill>
                <a:latin typeface="Calibri"/>
                <a:cs typeface="Calibri"/>
              </a:rPr>
              <a:t> year</a:t>
            </a:r>
            <a:endParaRPr sz="2824" dirty="0">
              <a:solidFill>
                <a:prstClr val="black"/>
              </a:solidFill>
              <a:latin typeface="Calibri"/>
              <a:cs typeface="Calibri"/>
            </a:endParaRPr>
          </a:p>
          <a:p>
            <a:pPr marL="414640" indent="-403433" defTabSz="806867">
              <a:spcBef>
                <a:spcPts val="697"/>
              </a:spcBef>
              <a:buFont typeface="Wingdings" panose="05000000000000000000" pitchFamily="2" charset="2"/>
              <a:buChar char="q"/>
              <a:tabLst>
                <a:tab pos="314902" algn="l"/>
                <a:tab pos="315462" algn="l"/>
              </a:tabLst>
            </a:pPr>
            <a:r>
              <a:rPr sz="2824" spc="-13" dirty="0">
                <a:solidFill>
                  <a:prstClr val="black"/>
                </a:solidFill>
                <a:latin typeface="Calibri"/>
                <a:cs typeface="Calibri"/>
              </a:rPr>
              <a:t>How </a:t>
            </a:r>
            <a:r>
              <a:rPr sz="2824" dirty="0">
                <a:solidFill>
                  <a:prstClr val="black"/>
                </a:solidFill>
                <a:latin typeface="Calibri"/>
                <a:cs typeface="Calibri"/>
              </a:rPr>
              <a:t>one-time </a:t>
            </a:r>
            <a:r>
              <a:rPr sz="2824" spc="-31" dirty="0">
                <a:solidFill>
                  <a:prstClr val="black"/>
                </a:solidFill>
                <a:latin typeface="Calibri"/>
                <a:cs typeface="Calibri"/>
              </a:rPr>
              <a:t>revenue </a:t>
            </a:r>
            <a:r>
              <a:rPr sz="2824" dirty="0">
                <a:solidFill>
                  <a:prstClr val="black"/>
                </a:solidFill>
                <a:latin typeface="Calibri"/>
                <a:cs typeface="Calibri"/>
              </a:rPr>
              <a:t>will be</a:t>
            </a:r>
            <a:r>
              <a:rPr sz="2824" spc="-75" dirty="0">
                <a:solidFill>
                  <a:prstClr val="black"/>
                </a:solidFill>
                <a:latin typeface="Calibri"/>
                <a:cs typeface="Calibri"/>
              </a:rPr>
              <a:t> </a:t>
            </a:r>
            <a:r>
              <a:rPr sz="2824" spc="-13" dirty="0">
                <a:solidFill>
                  <a:prstClr val="black"/>
                </a:solidFill>
                <a:latin typeface="Calibri"/>
                <a:cs typeface="Calibri"/>
              </a:rPr>
              <a:t>used</a:t>
            </a:r>
            <a:endParaRPr sz="2824" dirty="0">
              <a:solidFill>
                <a:prstClr val="black"/>
              </a:solidFill>
              <a:latin typeface="Calibri"/>
              <a:cs typeface="Calibri"/>
            </a:endParaRPr>
          </a:p>
          <a:p>
            <a:pPr marL="414640" marR="216285" indent="-403433" defTabSz="806867">
              <a:spcBef>
                <a:spcPts val="710"/>
              </a:spcBef>
              <a:buFont typeface="Wingdings" panose="05000000000000000000" pitchFamily="2" charset="2"/>
              <a:buChar char="q"/>
              <a:tabLst>
                <a:tab pos="314902" algn="l"/>
                <a:tab pos="315462" algn="l"/>
              </a:tabLst>
            </a:pPr>
            <a:r>
              <a:rPr sz="2824" spc="-13" dirty="0">
                <a:solidFill>
                  <a:prstClr val="black"/>
                </a:solidFill>
                <a:latin typeface="Calibri"/>
                <a:cs typeface="Calibri"/>
              </a:rPr>
              <a:t>How </a:t>
            </a:r>
            <a:r>
              <a:rPr sz="2824" spc="-18" dirty="0">
                <a:solidFill>
                  <a:prstClr val="black"/>
                </a:solidFill>
                <a:latin typeface="Calibri"/>
                <a:cs typeface="Calibri"/>
              </a:rPr>
              <a:t>frequently </a:t>
            </a:r>
            <a:r>
              <a:rPr sz="2824" spc="-4" dirty="0">
                <a:solidFill>
                  <a:prstClr val="black"/>
                </a:solidFill>
                <a:latin typeface="Calibri"/>
                <a:cs typeface="Calibri"/>
              </a:rPr>
              <a:t>should </a:t>
            </a:r>
            <a:r>
              <a:rPr sz="2824" dirty="0">
                <a:solidFill>
                  <a:prstClr val="black"/>
                </a:solidFill>
                <a:latin typeface="Calibri"/>
                <a:cs typeface="Calibri"/>
              </a:rPr>
              <a:t>service </a:t>
            </a:r>
            <a:r>
              <a:rPr sz="2824" spc="-26" dirty="0">
                <a:solidFill>
                  <a:prstClr val="black"/>
                </a:solidFill>
                <a:latin typeface="Calibri"/>
                <a:cs typeface="Calibri"/>
              </a:rPr>
              <a:t>charges</a:t>
            </a:r>
            <a:r>
              <a:rPr sz="2824" spc="-106" dirty="0">
                <a:solidFill>
                  <a:prstClr val="black"/>
                </a:solidFill>
                <a:latin typeface="Calibri"/>
                <a:cs typeface="Calibri"/>
              </a:rPr>
              <a:t> </a:t>
            </a:r>
            <a:r>
              <a:rPr sz="2824" dirty="0">
                <a:solidFill>
                  <a:prstClr val="black"/>
                </a:solidFill>
                <a:latin typeface="Calibri"/>
                <a:cs typeface="Calibri"/>
              </a:rPr>
              <a:t>and </a:t>
            </a:r>
            <a:r>
              <a:rPr sz="2824" spc="-35" dirty="0">
                <a:solidFill>
                  <a:prstClr val="black"/>
                </a:solidFill>
                <a:latin typeface="Calibri"/>
                <a:cs typeface="Calibri"/>
              </a:rPr>
              <a:t>fees </a:t>
            </a:r>
            <a:r>
              <a:rPr sz="2824" dirty="0">
                <a:solidFill>
                  <a:prstClr val="black"/>
                </a:solidFill>
                <a:latin typeface="Calibri"/>
                <a:cs typeface="Calibri"/>
              </a:rPr>
              <a:t>be</a:t>
            </a:r>
            <a:r>
              <a:rPr sz="2824" spc="-115" dirty="0">
                <a:solidFill>
                  <a:prstClr val="black"/>
                </a:solidFill>
                <a:latin typeface="Calibri"/>
                <a:cs typeface="Calibri"/>
              </a:rPr>
              <a:t> </a:t>
            </a:r>
            <a:r>
              <a:rPr sz="2824" spc="-35" dirty="0">
                <a:solidFill>
                  <a:prstClr val="black"/>
                </a:solidFill>
                <a:latin typeface="Calibri"/>
                <a:cs typeface="Calibri"/>
              </a:rPr>
              <a:t>reviewed</a:t>
            </a:r>
            <a:endParaRPr sz="2824" dirty="0">
              <a:solidFill>
                <a:prstClr val="black"/>
              </a:solidFill>
              <a:latin typeface="Calibri"/>
              <a:cs typeface="Calibri"/>
            </a:endParaRPr>
          </a:p>
          <a:p>
            <a:pPr marL="414640" indent="-403433" defTabSz="806867">
              <a:spcBef>
                <a:spcPts val="710"/>
              </a:spcBef>
              <a:buFont typeface="Wingdings" panose="05000000000000000000" pitchFamily="2" charset="2"/>
              <a:buChar char="q"/>
              <a:tabLst>
                <a:tab pos="314902" algn="l"/>
                <a:tab pos="315462" algn="l"/>
              </a:tabLst>
            </a:pPr>
            <a:r>
              <a:rPr sz="2824" spc="-35" dirty="0">
                <a:solidFill>
                  <a:prstClr val="black"/>
                </a:solidFill>
                <a:latin typeface="Calibri"/>
                <a:cs typeface="Calibri"/>
              </a:rPr>
              <a:t>Revenue</a:t>
            </a:r>
            <a:r>
              <a:rPr sz="2824" spc="-101" dirty="0">
                <a:solidFill>
                  <a:prstClr val="black"/>
                </a:solidFill>
                <a:latin typeface="Calibri"/>
                <a:cs typeface="Calibri"/>
              </a:rPr>
              <a:t> </a:t>
            </a:r>
            <a:r>
              <a:rPr sz="2824" spc="-22" dirty="0">
                <a:solidFill>
                  <a:prstClr val="black"/>
                </a:solidFill>
                <a:latin typeface="Calibri"/>
                <a:cs typeface="Calibri"/>
              </a:rPr>
              <a:t>diversification</a:t>
            </a:r>
            <a:endParaRPr sz="2824" dirty="0">
              <a:solidFill>
                <a:prstClr val="black"/>
              </a:solidFill>
              <a:latin typeface="Calibri"/>
              <a:cs typeface="Calibri"/>
            </a:endParaRPr>
          </a:p>
          <a:p>
            <a:pPr marL="414640" indent="-403433" defTabSz="806867">
              <a:spcBef>
                <a:spcPts val="697"/>
              </a:spcBef>
              <a:buFont typeface="Wingdings" panose="05000000000000000000" pitchFamily="2" charset="2"/>
              <a:buChar char="q"/>
              <a:tabLst>
                <a:tab pos="314902" algn="l"/>
                <a:tab pos="315462" algn="l"/>
              </a:tabLst>
            </a:pPr>
            <a:r>
              <a:rPr sz="2824" spc="-18" dirty="0">
                <a:solidFill>
                  <a:prstClr val="black"/>
                </a:solidFill>
                <a:latin typeface="Calibri"/>
                <a:cs typeface="Calibri"/>
              </a:rPr>
              <a:t>Items that </a:t>
            </a:r>
            <a:r>
              <a:rPr sz="2824" dirty="0">
                <a:solidFill>
                  <a:prstClr val="black"/>
                </a:solidFill>
                <a:latin typeface="Calibri"/>
                <a:cs typeface="Calibri"/>
              </a:rPr>
              <a:t>will </a:t>
            </a:r>
            <a:r>
              <a:rPr sz="2824" spc="-9" dirty="0">
                <a:solidFill>
                  <a:prstClr val="black"/>
                </a:solidFill>
                <a:latin typeface="Calibri"/>
                <a:cs typeface="Calibri"/>
              </a:rPr>
              <a:t>not </a:t>
            </a:r>
            <a:r>
              <a:rPr sz="2824" dirty="0">
                <a:solidFill>
                  <a:prstClr val="black"/>
                </a:solidFill>
                <a:latin typeface="Calibri"/>
                <a:cs typeface="Calibri"/>
              </a:rPr>
              <a:t>be </a:t>
            </a:r>
            <a:r>
              <a:rPr sz="2824" spc="-18" dirty="0">
                <a:solidFill>
                  <a:prstClr val="black"/>
                </a:solidFill>
                <a:latin typeface="Calibri"/>
                <a:cs typeface="Calibri"/>
              </a:rPr>
              <a:t>budgeted </a:t>
            </a:r>
            <a:r>
              <a:rPr sz="2824" dirty="0">
                <a:solidFill>
                  <a:prstClr val="black"/>
                </a:solidFill>
                <a:latin typeface="Calibri"/>
                <a:cs typeface="Calibri"/>
              </a:rPr>
              <a:t>(i.e.</a:t>
            </a:r>
            <a:r>
              <a:rPr sz="2824" spc="44" dirty="0">
                <a:solidFill>
                  <a:prstClr val="black"/>
                </a:solidFill>
                <a:latin typeface="Calibri"/>
                <a:cs typeface="Calibri"/>
              </a:rPr>
              <a:t> </a:t>
            </a:r>
            <a:r>
              <a:rPr sz="2824" spc="-18" dirty="0">
                <a:solidFill>
                  <a:prstClr val="black"/>
                </a:solidFill>
                <a:latin typeface="Calibri"/>
                <a:cs typeface="Calibri"/>
              </a:rPr>
              <a:t>savings)</a:t>
            </a:r>
            <a:endParaRPr sz="2824" dirty="0">
              <a:solidFill>
                <a:prstClr val="black"/>
              </a:solidFill>
              <a:latin typeface="Calibri"/>
              <a:cs typeface="Calibri"/>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294" y="3031070"/>
            <a:ext cx="1334726" cy="1261591"/>
          </a:xfrm>
          <a:prstGeom prst="rect">
            <a:avLst/>
          </a:prstGeom>
        </p:spPr>
      </p:pic>
    </p:spTree>
    <p:custDataLst>
      <p:tags r:id="rId1"/>
    </p:custDataLst>
    <p:extLst>
      <p:ext uri="{BB962C8B-B14F-4D97-AF65-F5344CB8AC3E}">
        <p14:creationId xmlns:p14="http://schemas.microsoft.com/office/powerpoint/2010/main" val="4065442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1206">
              <a:lnSpc>
                <a:spcPct val="100000"/>
              </a:lnSpc>
            </a:pPr>
            <a:r>
              <a:rPr sz="3600" spc="-9" dirty="0"/>
              <a:t>Fund </a:t>
            </a:r>
            <a:r>
              <a:rPr sz="3600" dirty="0"/>
              <a:t>Balance</a:t>
            </a:r>
            <a:r>
              <a:rPr sz="3600" spc="-49" dirty="0"/>
              <a:t> </a:t>
            </a:r>
            <a:r>
              <a:rPr sz="3600" spc="-22" dirty="0" smtClean="0"/>
              <a:t>Policies</a:t>
            </a:r>
            <a:r>
              <a:rPr lang="en-US" sz="3600" spc="-22" dirty="0" smtClean="0"/>
              <a:t>  (2.4)</a:t>
            </a:r>
            <a:endParaRPr sz="3600" dirty="0"/>
          </a:p>
        </p:txBody>
      </p:sp>
      <p:graphicFrame>
        <p:nvGraphicFramePr>
          <p:cNvPr id="12" name="Diagram 11"/>
          <p:cNvGraphicFramePr/>
          <p:nvPr>
            <p:extLst>
              <p:ext uri="{D42A27DB-BD31-4B8C-83A1-F6EECF244321}">
                <p14:modId xmlns:p14="http://schemas.microsoft.com/office/powerpoint/2010/main" val="2870108839"/>
              </p:ext>
            </p:extLst>
          </p:nvPr>
        </p:nvGraphicFramePr>
        <p:xfrm>
          <a:off x="537883" y="1348950"/>
          <a:ext cx="8125385" cy="4131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15</a:t>
            </a:r>
            <a:endParaRPr dirty="0">
              <a:solidFill>
                <a:prstClr val="white"/>
              </a:solidFill>
              <a:latin typeface="Calibri" panose="020F0502020204030204"/>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824" y="4302193"/>
            <a:ext cx="1939069" cy="1204199"/>
          </a:xfrm>
          <a:prstGeom prst="rect">
            <a:avLst/>
          </a:prstGeom>
        </p:spPr>
      </p:pic>
    </p:spTree>
    <p:custDataLst>
      <p:tags r:id="rId1"/>
    </p:custDataLst>
    <p:extLst>
      <p:ext uri="{BB962C8B-B14F-4D97-AF65-F5344CB8AC3E}">
        <p14:creationId xmlns:p14="http://schemas.microsoft.com/office/powerpoint/2010/main" val="1391219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97476"/>
            <a:ext cx="7654738" cy="553998"/>
          </a:xfrm>
          <a:prstGeom prst="rect">
            <a:avLst/>
          </a:prstGeom>
        </p:spPr>
        <p:txBody>
          <a:bodyPr vert="horz" wrap="square" lIns="0" tIns="0" rIns="0" bIns="0" rtlCol="0" anchor="ctr">
            <a:spAutoFit/>
          </a:bodyPr>
          <a:lstStyle/>
          <a:p>
            <a:pPr marL="11206">
              <a:lnSpc>
                <a:spcPct val="100000"/>
              </a:lnSpc>
            </a:pPr>
            <a:r>
              <a:rPr sz="3600" spc="-22" dirty="0"/>
              <a:t>Stabilization</a:t>
            </a:r>
            <a:r>
              <a:rPr sz="3600" spc="35" dirty="0"/>
              <a:t> </a:t>
            </a:r>
            <a:r>
              <a:rPr sz="3600" spc="-22" dirty="0"/>
              <a:t>Policies</a:t>
            </a:r>
            <a:endParaRPr sz="3600"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16</a:t>
            </a:r>
            <a:endParaRPr dirty="0">
              <a:solidFill>
                <a:prstClr val="white"/>
              </a:solidFill>
              <a:latin typeface="Calibri" panose="020F0502020204030204"/>
            </a:endParaRPr>
          </a:p>
        </p:txBody>
      </p:sp>
      <p:sp>
        <p:nvSpPr>
          <p:cNvPr id="3" name="object 3"/>
          <p:cNvSpPr txBox="1"/>
          <p:nvPr/>
        </p:nvSpPr>
        <p:spPr>
          <a:xfrm>
            <a:off x="838200" y="1371600"/>
            <a:ext cx="5410200" cy="4488408"/>
          </a:xfrm>
          <a:prstGeom prst="rect">
            <a:avLst/>
          </a:prstGeom>
        </p:spPr>
        <p:txBody>
          <a:bodyPr vert="horz" wrap="square" lIns="0" tIns="0" rIns="0" bIns="0" rtlCol="0">
            <a:spAutoFit/>
          </a:bodyPr>
          <a:lstStyle/>
          <a:p>
            <a:pPr marL="414640" marR="440414" indent="-403433" defTabSz="806867">
              <a:buFont typeface="Wingdings" panose="05000000000000000000" pitchFamily="2" charset="2"/>
              <a:buChar char="§"/>
              <a:tabLst>
                <a:tab pos="314902" algn="l"/>
                <a:tab pos="315462" algn="l"/>
              </a:tabLst>
            </a:pPr>
            <a:r>
              <a:rPr sz="2800" b="1" spc="-22" dirty="0">
                <a:solidFill>
                  <a:prstClr val="black"/>
                </a:solidFill>
                <a:latin typeface="Calibri"/>
                <a:cs typeface="Calibri"/>
              </a:rPr>
              <a:t>Stabilization </a:t>
            </a:r>
            <a:r>
              <a:rPr sz="2800" b="1" spc="-4" dirty="0">
                <a:solidFill>
                  <a:prstClr val="black"/>
                </a:solidFill>
                <a:latin typeface="Calibri"/>
                <a:cs typeface="Calibri"/>
              </a:rPr>
              <a:t>funds </a:t>
            </a:r>
            <a:r>
              <a:rPr sz="2800" spc="-35" dirty="0">
                <a:solidFill>
                  <a:prstClr val="black"/>
                </a:solidFill>
                <a:latin typeface="Calibri"/>
                <a:cs typeface="Calibri"/>
              </a:rPr>
              <a:t>may </a:t>
            </a:r>
            <a:r>
              <a:rPr sz="2800" dirty="0">
                <a:solidFill>
                  <a:prstClr val="black"/>
                </a:solidFill>
                <a:latin typeface="Calibri"/>
                <a:cs typeface="Calibri"/>
              </a:rPr>
              <a:t>be </a:t>
            </a:r>
            <a:r>
              <a:rPr sz="2800" spc="-4" dirty="0">
                <a:solidFill>
                  <a:prstClr val="black"/>
                </a:solidFill>
                <a:latin typeface="Calibri"/>
                <a:cs typeface="Calibri"/>
              </a:rPr>
              <a:t>called </a:t>
            </a:r>
            <a:r>
              <a:rPr sz="2800" spc="-49" dirty="0">
                <a:solidFill>
                  <a:prstClr val="black"/>
                </a:solidFill>
                <a:latin typeface="Calibri"/>
                <a:cs typeface="Calibri"/>
              </a:rPr>
              <a:t>rainy </a:t>
            </a:r>
            <a:r>
              <a:rPr sz="2800" spc="-35" dirty="0">
                <a:solidFill>
                  <a:prstClr val="black"/>
                </a:solidFill>
                <a:latin typeface="Calibri"/>
                <a:cs typeface="Calibri"/>
              </a:rPr>
              <a:t>day </a:t>
            </a:r>
            <a:r>
              <a:rPr sz="2800" spc="-4" dirty="0">
                <a:solidFill>
                  <a:prstClr val="black"/>
                </a:solidFill>
                <a:latin typeface="Calibri"/>
                <a:cs typeface="Calibri"/>
              </a:rPr>
              <a:t>funds, </a:t>
            </a:r>
            <a:r>
              <a:rPr sz="2800" spc="-35" dirty="0">
                <a:solidFill>
                  <a:prstClr val="black"/>
                </a:solidFill>
                <a:latin typeface="Calibri"/>
                <a:cs typeface="Calibri"/>
              </a:rPr>
              <a:t>committed </a:t>
            </a:r>
            <a:r>
              <a:rPr sz="2800" dirty="0">
                <a:solidFill>
                  <a:prstClr val="black"/>
                </a:solidFill>
                <a:latin typeface="Calibri"/>
                <a:cs typeface="Calibri"/>
              </a:rPr>
              <a:t>balances, </a:t>
            </a:r>
            <a:r>
              <a:rPr sz="2800" spc="-4" dirty="0">
                <a:solidFill>
                  <a:prstClr val="black"/>
                </a:solidFill>
                <a:latin typeface="Calibri"/>
                <a:cs typeface="Calibri"/>
              </a:rPr>
              <a:t>or </a:t>
            </a:r>
            <a:r>
              <a:rPr sz="2800" spc="-18" dirty="0">
                <a:solidFill>
                  <a:prstClr val="black"/>
                </a:solidFill>
                <a:latin typeface="Calibri"/>
                <a:cs typeface="Calibri"/>
              </a:rPr>
              <a:t>contingency </a:t>
            </a:r>
            <a:r>
              <a:rPr sz="2800" spc="-4" dirty="0">
                <a:solidFill>
                  <a:prstClr val="black"/>
                </a:solidFill>
                <a:latin typeface="Calibri"/>
                <a:cs typeface="Calibri"/>
              </a:rPr>
              <a:t>funds</a:t>
            </a:r>
            <a:endParaRPr sz="2800" dirty="0">
              <a:solidFill>
                <a:prstClr val="black"/>
              </a:solidFill>
              <a:latin typeface="Calibri"/>
              <a:cs typeface="Calibri"/>
            </a:endParaRPr>
          </a:p>
          <a:p>
            <a:pPr marL="414640" marR="4483" indent="-403433" defTabSz="806867">
              <a:spcBef>
                <a:spcPts val="697"/>
              </a:spcBef>
              <a:buFont typeface="Wingdings" panose="05000000000000000000" pitchFamily="2" charset="2"/>
              <a:buChar char="§"/>
              <a:tabLst>
                <a:tab pos="314902" algn="l"/>
                <a:tab pos="315462" algn="l"/>
              </a:tabLst>
            </a:pPr>
            <a:r>
              <a:rPr sz="2800" spc="-22" dirty="0">
                <a:solidFill>
                  <a:prstClr val="black"/>
                </a:solidFill>
                <a:latin typeface="Calibri"/>
                <a:cs typeface="Calibri"/>
              </a:rPr>
              <a:t>Policy </a:t>
            </a:r>
            <a:r>
              <a:rPr sz="2800" dirty="0">
                <a:solidFill>
                  <a:prstClr val="black"/>
                </a:solidFill>
                <a:latin typeface="Calibri"/>
                <a:cs typeface="Calibri"/>
              </a:rPr>
              <a:t>will guide </a:t>
            </a:r>
            <a:r>
              <a:rPr sz="2800" spc="-18" dirty="0">
                <a:solidFill>
                  <a:prstClr val="black"/>
                </a:solidFill>
                <a:latin typeface="Calibri"/>
                <a:cs typeface="Calibri"/>
              </a:rPr>
              <a:t>creation, maintenance, </a:t>
            </a:r>
            <a:r>
              <a:rPr sz="2800" dirty="0">
                <a:solidFill>
                  <a:prstClr val="black"/>
                </a:solidFill>
                <a:latin typeface="Calibri"/>
                <a:cs typeface="Calibri"/>
              </a:rPr>
              <a:t>and </a:t>
            </a:r>
            <a:r>
              <a:rPr sz="2800" spc="-9" dirty="0">
                <a:solidFill>
                  <a:prstClr val="black"/>
                </a:solidFill>
                <a:latin typeface="Calibri"/>
                <a:cs typeface="Calibri"/>
              </a:rPr>
              <a:t>use of </a:t>
            </a:r>
            <a:r>
              <a:rPr sz="2800" spc="-31" dirty="0">
                <a:solidFill>
                  <a:prstClr val="black"/>
                </a:solidFill>
                <a:latin typeface="Calibri"/>
                <a:cs typeface="Calibri"/>
              </a:rPr>
              <a:t>resources </a:t>
            </a:r>
            <a:r>
              <a:rPr sz="2800" dirty="0">
                <a:solidFill>
                  <a:prstClr val="black"/>
                </a:solidFill>
                <a:latin typeface="Calibri"/>
                <a:cs typeface="Calibri"/>
              </a:rPr>
              <a:t>held </a:t>
            </a:r>
            <a:r>
              <a:rPr sz="2800" spc="-44" dirty="0">
                <a:solidFill>
                  <a:prstClr val="black"/>
                </a:solidFill>
                <a:latin typeface="Calibri"/>
                <a:cs typeface="Calibri"/>
              </a:rPr>
              <a:t>for </a:t>
            </a:r>
            <a:r>
              <a:rPr sz="2800" spc="-4" dirty="0">
                <a:solidFill>
                  <a:prstClr val="black"/>
                </a:solidFill>
                <a:latin typeface="Calibri"/>
                <a:cs typeface="Calibri"/>
              </a:rPr>
              <a:t>financial</a:t>
            </a:r>
            <a:r>
              <a:rPr sz="2800" spc="-115" dirty="0">
                <a:solidFill>
                  <a:prstClr val="black"/>
                </a:solidFill>
                <a:latin typeface="Calibri"/>
                <a:cs typeface="Calibri"/>
              </a:rPr>
              <a:t> </a:t>
            </a:r>
            <a:r>
              <a:rPr sz="2800" spc="-22" dirty="0">
                <a:solidFill>
                  <a:prstClr val="black"/>
                </a:solidFill>
                <a:latin typeface="Calibri"/>
                <a:cs typeface="Calibri"/>
              </a:rPr>
              <a:t>stabilization  </a:t>
            </a:r>
            <a:r>
              <a:rPr sz="2800" spc="-13" dirty="0">
                <a:solidFill>
                  <a:prstClr val="black"/>
                </a:solidFill>
                <a:latin typeface="Calibri"/>
                <a:cs typeface="Calibri"/>
              </a:rPr>
              <a:t>purposes</a:t>
            </a:r>
            <a:endParaRPr sz="2800" dirty="0">
              <a:solidFill>
                <a:prstClr val="black"/>
              </a:solidFill>
              <a:latin typeface="Calibri"/>
              <a:cs typeface="Calibri"/>
            </a:endParaRPr>
          </a:p>
          <a:p>
            <a:pPr marL="414640" marR="439854" indent="-403433" defTabSz="806867">
              <a:spcBef>
                <a:spcPts val="706"/>
              </a:spcBef>
              <a:buFont typeface="Wingdings" panose="05000000000000000000" pitchFamily="2" charset="2"/>
              <a:buChar char="§"/>
              <a:tabLst>
                <a:tab pos="314902" algn="l"/>
                <a:tab pos="315462" algn="l"/>
              </a:tabLst>
            </a:pPr>
            <a:r>
              <a:rPr sz="2800" spc="-22" dirty="0">
                <a:solidFill>
                  <a:prstClr val="black"/>
                </a:solidFill>
                <a:latin typeface="Calibri"/>
                <a:cs typeface="Calibri"/>
              </a:rPr>
              <a:t>Policy </a:t>
            </a:r>
            <a:r>
              <a:rPr sz="2800" dirty="0">
                <a:solidFill>
                  <a:prstClr val="black"/>
                </a:solidFill>
                <a:latin typeface="Calibri"/>
                <a:cs typeface="Calibri"/>
              </a:rPr>
              <a:t>will </a:t>
            </a:r>
            <a:r>
              <a:rPr lang="en-US" sz="2800" spc="-4" dirty="0">
                <a:solidFill>
                  <a:prstClr val="black"/>
                </a:solidFill>
                <a:latin typeface="Calibri"/>
                <a:cs typeface="Calibri"/>
              </a:rPr>
              <a:t>i</a:t>
            </a:r>
            <a:r>
              <a:rPr sz="2800" spc="-4" dirty="0">
                <a:solidFill>
                  <a:prstClr val="black"/>
                </a:solidFill>
                <a:latin typeface="Calibri"/>
                <a:cs typeface="Calibri"/>
              </a:rPr>
              <a:t>dentify </a:t>
            </a:r>
            <a:r>
              <a:rPr sz="2800" spc="-13" dirty="0">
                <a:solidFill>
                  <a:prstClr val="black"/>
                </a:solidFill>
                <a:latin typeface="Calibri"/>
                <a:cs typeface="Calibri"/>
              </a:rPr>
              <a:t>purpose </a:t>
            </a:r>
            <a:r>
              <a:rPr sz="2800" spc="-44" dirty="0">
                <a:solidFill>
                  <a:prstClr val="black"/>
                </a:solidFill>
                <a:latin typeface="Calibri"/>
                <a:cs typeface="Calibri"/>
              </a:rPr>
              <a:t>for </a:t>
            </a:r>
            <a:r>
              <a:rPr sz="2800" dirty="0">
                <a:solidFill>
                  <a:prstClr val="black"/>
                </a:solidFill>
                <a:latin typeface="Calibri"/>
                <a:cs typeface="Calibri"/>
              </a:rPr>
              <a:t>which </a:t>
            </a:r>
            <a:r>
              <a:rPr sz="2800" spc="-4" dirty="0">
                <a:solidFill>
                  <a:prstClr val="black"/>
                </a:solidFill>
                <a:latin typeface="Calibri"/>
                <a:cs typeface="Calibri"/>
              </a:rPr>
              <a:t>funds </a:t>
            </a:r>
            <a:r>
              <a:rPr sz="2800" spc="-18" dirty="0">
                <a:solidFill>
                  <a:prstClr val="black"/>
                </a:solidFill>
                <a:latin typeface="Calibri"/>
                <a:cs typeface="Calibri"/>
              </a:rPr>
              <a:t>can </a:t>
            </a:r>
            <a:r>
              <a:rPr sz="2800" dirty="0">
                <a:solidFill>
                  <a:prstClr val="black"/>
                </a:solidFill>
                <a:latin typeface="Calibri"/>
                <a:cs typeface="Calibri"/>
              </a:rPr>
              <a:t>be</a:t>
            </a:r>
            <a:r>
              <a:rPr sz="2800" spc="-141" dirty="0">
                <a:solidFill>
                  <a:prstClr val="black"/>
                </a:solidFill>
                <a:latin typeface="Calibri"/>
                <a:cs typeface="Calibri"/>
              </a:rPr>
              <a:t> </a:t>
            </a:r>
            <a:r>
              <a:rPr sz="2800" spc="-13" dirty="0">
                <a:solidFill>
                  <a:prstClr val="black"/>
                </a:solidFill>
                <a:latin typeface="Calibri"/>
                <a:cs typeface="Calibri"/>
              </a:rPr>
              <a:t>used</a:t>
            </a:r>
            <a:endParaRPr sz="2800" dirty="0">
              <a:solidFill>
                <a:prstClr val="black"/>
              </a:solidFill>
              <a:latin typeface="Calibri"/>
              <a:cs typeface="Calibri"/>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163" y="4310739"/>
            <a:ext cx="2533431" cy="15733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3530" y="1277471"/>
            <a:ext cx="1418666" cy="1782965"/>
          </a:xfrm>
          <a:prstGeom prst="rect">
            <a:avLst/>
          </a:prstGeom>
        </p:spPr>
      </p:pic>
    </p:spTree>
    <p:custDataLst>
      <p:tags r:id="rId1"/>
    </p:custDataLst>
    <p:extLst>
      <p:ext uri="{BB962C8B-B14F-4D97-AF65-F5344CB8AC3E}">
        <p14:creationId xmlns:p14="http://schemas.microsoft.com/office/powerpoint/2010/main" val="288211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677" y="391629"/>
            <a:ext cx="7654738" cy="553998"/>
          </a:xfrm>
          <a:prstGeom prst="rect">
            <a:avLst/>
          </a:prstGeom>
        </p:spPr>
        <p:txBody>
          <a:bodyPr vert="horz" wrap="square" lIns="0" tIns="0" rIns="0" bIns="0" rtlCol="0" anchor="ctr">
            <a:spAutoFit/>
          </a:bodyPr>
          <a:lstStyle/>
          <a:p>
            <a:pPr marL="11206">
              <a:lnSpc>
                <a:spcPct val="100000"/>
              </a:lnSpc>
            </a:pPr>
            <a:r>
              <a:rPr sz="3600" spc="-18" dirty="0"/>
              <a:t>Contingency </a:t>
            </a:r>
            <a:r>
              <a:rPr sz="3600" dirty="0"/>
              <a:t>Planning</a:t>
            </a:r>
            <a:r>
              <a:rPr sz="3600" spc="35" dirty="0"/>
              <a:t> </a:t>
            </a:r>
            <a:r>
              <a:rPr sz="3600" spc="-22" dirty="0" smtClean="0"/>
              <a:t>Policies</a:t>
            </a:r>
            <a:r>
              <a:rPr lang="en-US" sz="3600" spc="-22" dirty="0" smtClean="0"/>
              <a:t> (2.4)</a:t>
            </a:r>
            <a:endParaRPr sz="3600"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17</a:t>
            </a:r>
            <a:endParaRPr dirty="0">
              <a:solidFill>
                <a:prstClr val="white"/>
              </a:solidFill>
              <a:latin typeface="Calibri" panose="020F0502020204030204"/>
            </a:endParaRPr>
          </a:p>
        </p:txBody>
      </p:sp>
      <p:sp>
        <p:nvSpPr>
          <p:cNvPr id="3" name="object 3"/>
          <p:cNvSpPr txBox="1"/>
          <p:nvPr/>
        </p:nvSpPr>
        <p:spPr>
          <a:xfrm>
            <a:off x="3160059" y="1815354"/>
            <a:ext cx="5446059" cy="3536866"/>
          </a:xfrm>
          <a:prstGeom prst="rect">
            <a:avLst/>
          </a:prstGeom>
        </p:spPr>
        <p:txBody>
          <a:bodyPr vert="horz" wrap="square" lIns="0" tIns="0" rIns="0" bIns="0" rtlCol="0">
            <a:spAutoFit/>
          </a:bodyPr>
          <a:lstStyle/>
          <a:p>
            <a:pPr marL="414640" marR="4483" indent="-403433" defTabSz="806867">
              <a:buFont typeface="Wingdings" panose="05000000000000000000" pitchFamily="2" charset="2"/>
              <a:buChar char="q"/>
              <a:tabLst>
                <a:tab pos="315462" algn="l"/>
              </a:tabLst>
            </a:pPr>
            <a:r>
              <a:rPr sz="2800" spc="-26" dirty="0">
                <a:solidFill>
                  <a:prstClr val="black"/>
                </a:solidFill>
                <a:latin typeface="Calibri"/>
                <a:cs typeface="Calibri"/>
              </a:rPr>
              <a:t>General </a:t>
            </a:r>
            <a:r>
              <a:rPr sz="2800" dirty="0">
                <a:solidFill>
                  <a:prstClr val="black"/>
                </a:solidFill>
                <a:latin typeface="Calibri"/>
                <a:cs typeface="Calibri"/>
              </a:rPr>
              <a:t>guide </a:t>
            </a:r>
            <a:r>
              <a:rPr sz="2800" spc="-26" dirty="0">
                <a:solidFill>
                  <a:prstClr val="black"/>
                </a:solidFill>
                <a:latin typeface="Calibri"/>
                <a:cs typeface="Calibri"/>
              </a:rPr>
              <a:t>to </a:t>
            </a:r>
            <a:r>
              <a:rPr sz="2800" spc="-35" dirty="0">
                <a:solidFill>
                  <a:prstClr val="black"/>
                </a:solidFill>
                <a:latin typeface="Calibri"/>
                <a:cs typeface="Calibri"/>
              </a:rPr>
              <a:t>improve </a:t>
            </a:r>
            <a:r>
              <a:rPr sz="2800" spc="-4" dirty="0">
                <a:solidFill>
                  <a:prstClr val="black"/>
                </a:solidFill>
                <a:latin typeface="Calibri"/>
                <a:cs typeface="Calibri"/>
              </a:rPr>
              <a:t>the </a:t>
            </a:r>
            <a:r>
              <a:rPr sz="2800" dirty="0">
                <a:solidFill>
                  <a:prstClr val="black"/>
                </a:solidFill>
                <a:latin typeface="Calibri"/>
                <a:cs typeface="Calibri"/>
              </a:rPr>
              <a:t>ability </a:t>
            </a:r>
            <a:r>
              <a:rPr sz="2800" spc="-26" dirty="0">
                <a:solidFill>
                  <a:prstClr val="black"/>
                </a:solidFill>
                <a:latin typeface="Calibri"/>
                <a:cs typeface="Calibri"/>
              </a:rPr>
              <a:t>to </a:t>
            </a:r>
            <a:r>
              <a:rPr sz="2800" spc="-57" dirty="0">
                <a:solidFill>
                  <a:prstClr val="black"/>
                </a:solidFill>
                <a:latin typeface="Calibri"/>
                <a:cs typeface="Calibri"/>
              </a:rPr>
              <a:t>take </a:t>
            </a:r>
            <a:r>
              <a:rPr sz="2800" dirty="0">
                <a:solidFill>
                  <a:prstClr val="black"/>
                </a:solidFill>
                <a:latin typeface="Calibri"/>
                <a:cs typeface="Calibri"/>
              </a:rPr>
              <a:t>timely </a:t>
            </a:r>
            <a:r>
              <a:rPr sz="2800" spc="-9" dirty="0">
                <a:solidFill>
                  <a:prstClr val="black"/>
                </a:solidFill>
                <a:latin typeface="Calibri"/>
                <a:cs typeface="Calibri"/>
              </a:rPr>
              <a:t>action</a:t>
            </a:r>
            <a:r>
              <a:rPr lang="en-US" sz="2800" spc="-9" dirty="0">
                <a:solidFill>
                  <a:prstClr val="black"/>
                </a:solidFill>
                <a:latin typeface="Calibri"/>
                <a:cs typeface="Calibri"/>
              </a:rPr>
              <a:t> </a:t>
            </a:r>
            <a:r>
              <a:rPr sz="2800" dirty="0">
                <a:solidFill>
                  <a:prstClr val="black"/>
                </a:solidFill>
                <a:latin typeface="Calibri"/>
                <a:cs typeface="Calibri"/>
              </a:rPr>
              <a:t>and </a:t>
            </a:r>
            <a:r>
              <a:rPr sz="2800" spc="-26" dirty="0">
                <a:solidFill>
                  <a:prstClr val="black"/>
                </a:solidFill>
                <a:latin typeface="Calibri"/>
                <a:cs typeface="Calibri"/>
              </a:rPr>
              <a:t>to </a:t>
            </a:r>
            <a:r>
              <a:rPr sz="2800" dirty="0">
                <a:solidFill>
                  <a:prstClr val="black"/>
                </a:solidFill>
                <a:latin typeface="Calibri"/>
                <a:cs typeface="Calibri"/>
              </a:rPr>
              <a:t>aid </a:t>
            </a:r>
            <a:r>
              <a:rPr sz="2800" spc="-18" dirty="0">
                <a:solidFill>
                  <a:prstClr val="black"/>
                </a:solidFill>
                <a:latin typeface="Calibri"/>
                <a:cs typeface="Calibri"/>
              </a:rPr>
              <a:t>management </a:t>
            </a:r>
            <a:r>
              <a:rPr sz="2800" spc="-9" dirty="0">
                <a:solidFill>
                  <a:prstClr val="black"/>
                </a:solidFill>
                <a:latin typeface="Calibri"/>
                <a:cs typeface="Calibri"/>
              </a:rPr>
              <a:t>when </a:t>
            </a:r>
            <a:r>
              <a:rPr sz="2800" dirty="0">
                <a:solidFill>
                  <a:prstClr val="black"/>
                </a:solidFill>
                <a:latin typeface="Calibri"/>
                <a:cs typeface="Calibri"/>
              </a:rPr>
              <a:t>an </a:t>
            </a:r>
            <a:r>
              <a:rPr sz="2800" spc="-26" dirty="0">
                <a:solidFill>
                  <a:prstClr val="black"/>
                </a:solidFill>
                <a:latin typeface="Calibri"/>
                <a:cs typeface="Calibri"/>
              </a:rPr>
              <a:t>emergency</a:t>
            </a:r>
            <a:r>
              <a:rPr sz="2800" spc="-62" dirty="0">
                <a:solidFill>
                  <a:prstClr val="black"/>
                </a:solidFill>
                <a:latin typeface="Calibri"/>
                <a:cs typeface="Calibri"/>
              </a:rPr>
              <a:t> </a:t>
            </a:r>
            <a:r>
              <a:rPr sz="2800" spc="-31" dirty="0">
                <a:solidFill>
                  <a:prstClr val="black"/>
                </a:solidFill>
                <a:latin typeface="Calibri"/>
                <a:cs typeface="Calibri"/>
              </a:rPr>
              <a:t>occurs</a:t>
            </a:r>
            <a:endParaRPr sz="2800" dirty="0">
              <a:solidFill>
                <a:prstClr val="black"/>
              </a:solidFill>
              <a:latin typeface="Calibri"/>
              <a:cs typeface="Calibri"/>
            </a:endParaRPr>
          </a:p>
          <a:p>
            <a:pPr marL="414640" marR="183226" indent="-403433" defTabSz="806867">
              <a:spcBef>
                <a:spcPts val="697"/>
              </a:spcBef>
              <a:buFont typeface="Wingdings" panose="05000000000000000000" pitchFamily="2" charset="2"/>
              <a:buChar char="q"/>
              <a:tabLst>
                <a:tab pos="315462" algn="l"/>
              </a:tabLst>
            </a:pPr>
            <a:r>
              <a:rPr sz="2800" dirty="0">
                <a:solidFill>
                  <a:prstClr val="black"/>
                </a:solidFill>
                <a:latin typeface="Calibri"/>
                <a:cs typeface="Calibri"/>
              </a:rPr>
              <a:t>Should </a:t>
            </a:r>
            <a:r>
              <a:rPr sz="2800" spc="-4" dirty="0">
                <a:solidFill>
                  <a:prstClr val="black"/>
                </a:solidFill>
                <a:latin typeface="Calibri"/>
                <a:cs typeface="Calibri"/>
              </a:rPr>
              <a:t>include </a:t>
            </a:r>
            <a:r>
              <a:rPr sz="2800" dirty="0">
                <a:solidFill>
                  <a:prstClr val="black"/>
                </a:solidFill>
                <a:latin typeface="Calibri"/>
                <a:cs typeface="Calibri"/>
              </a:rPr>
              <a:t>a </a:t>
            </a:r>
            <a:r>
              <a:rPr sz="2800" spc="-4" dirty="0">
                <a:solidFill>
                  <a:prstClr val="black"/>
                </a:solidFill>
                <a:latin typeface="Calibri"/>
                <a:cs typeface="Calibri"/>
              </a:rPr>
              <a:t>basic </a:t>
            </a:r>
            <a:r>
              <a:rPr sz="2800" dirty="0">
                <a:solidFill>
                  <a:prstClr val="black"/>
                </a:solidFill>
                <a:latin typeface="Calibri"/>
                <a:cs typeface="Calibri"/>
              </a:rPr>
              <a:t>financial plan </a:t>
            </a:r>
            <a:r>
              <a:rPr sz="2800" spc="4" dirty="0">
                <a:solidFill>
                  <a:prstClr val="black"/>
                </a:solidFill>
                <a:latin typeface="Calibri"/>
                <a:cs typeface="Calibri"/>
              </a:rPr>
              <a:t>in </a:t>
            </a:r>
            <a:r>
              <a:rPr sz="2800" dirty="0">
                <a:solidFill>
                  <a:prstClr val="black"/>
                </a:solidFill>
                <a:latin typeface="Calibri"/>
                <a:cs typeface="Calibri"/>
              </a:rPr>
              <a:t>the </a:t>
            </a:r>
            <a:r>
              <a:rPr sz="2800" spc="-35" dirty="0">
                <a:solidFill>
                  <a:prstClr val="black"/>
                </a:solidFill>
                <a:latin typeface="Calibri"/>
                <a:cs typeface="Calibri"/>
              </a:rPr>
              <a:t>event </a:t>
            </a:r>
            <a:r>
              <a:rPr sz="2800" spc="-4" dirty="0">
                <a:solidFill>
                  <a:prstClr val="black"/>
                </a:solidFill>
                <a:latin typeface="Calibri"/>
                <a:cs typeface="Calibri"/>
              </a:rPr>
              <a:t>of </a:t>
            </a:r>
            <a:r>
              <a:rPr sz="2800" spc="-22" dirty="0">
                <a:solidFill>
                  <a:prstClr val="black"/>
                </a:solidFill>
                <a:latin typeface="Calibri"/>
                <a:cs typeface="Calibri"/>
              </a:rPr>
              <a:t>emergencies, </a:t>
            </a:r>
            <a:r>
              <a:rPr sz="2800" spc="-31" dirty="0">
                <a:solidFill>
                  <a:prstClr val="black"/>
                </a:solidFill>
                <a:latin typeface="Calibri"/>
                <a:cs typeface="Calibri"/>
              </a:rPr>
              <a:t>natural disasters,</a:t>
            </a:r>
            <a:r>
              <a:rPr lang="en-US" sz="2800" spc="-31" dirty="0">
                <a:solidFill>
                  <a:prstClr val="black"/>
                </a:solidFill>
                <a:latin typeface="Calibri"/>
                <a:cs typeface="Calibri"/>
              </a:rPr>
              <a:t> </a:t>
            </a:r>
            <a:r>
              <a:rPr sz="2800" spc="-4" dirty="0">
                <a:solidFill>
                  <a:prstClr val="black"/>
                </a:solidFill>
                <a:latin typeface="Calibri"/>
                <a:cs typeface="Calibri"/>
              </a:rPr>
              <a:t>or </a:t>
            </a:r>
            <a:r>
              <a:rPr sz="2800" dirty="0">
                <a:solidFill>
                  <a:prstClr val="black"/>
                </a:solidFill>
                <a:latin typeface="Calibri"/>
                <a:cs typeface="Calibri"/>
              </a:rPr>
              <a:t>other </a:t>
            </a:r>
            <a:r>
              <a:rPr sz="2800" spc="-35" dirty="0">
                <a:solidFill>
                  <a:prstClr val="black"/>
                </a:solidFill>
                <a:latin typeface="Calibri"/>
                <a:cs typeface="Calibri"/>
              </a:rPr>
              <a:t>unforeseen</a:t>
            </a:r>
            <a:r>
              <a:rPr sz="2800" spc="-53" dirty="0">
                <a:solidFill>
                  <a:prstClr val="black"/>
                </a:solidFill>
                <a:latin typeface="Calibri"/>
                <a:cs typeface="Calibri"/>
              </a:rPr>
              <a:t> </a:t>
            </a:r>
            <a:r>
              <a:rPr sz="2800" spc="-31" dirty="0">
                <a:solidFill>
                  <a:prstClr val="black"/>
                </a:solidFill>
                <a:latin typeface="Calibri"/>
                <a:cs typeface="Calibri"/>
              </a:rPr>
              <a:t>events</a:t>
            </a:r>
            <a:endParaRPr sz="2800" dirty="0">
              <a:solidFill>
                <a:prstClr val="black"/>
              </a:solidFill>
              <a:latin typeface="Calibri"/>
              <a:cs typeface="Calibri"/>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294" y="2286000"/>
            <a:ext cx="1668058" cy="2096398"/>
          </a:xfrm>
          <a:prstGeom prst="rect">
            <a:avLst/>
          </a:prstGeom>
        </p:spPr>
      </p:pic>
    </p:spTree>
    <p:custDataLst>
      <p:tags r:id="rId1"/>
    </p:custDataLst>
    <p:extLst>
      <p:ext uri="{BB962C8B-B14F-4D97-AF65-F5344CB8AC3E}">
        <p14:creationId xmlns:p14="http://schemas.microsoft.com/office/powerpoint/2010/main" val="2232071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4"/>
          <p:cNvSpPr/>
          <p:nvPr/>
        </p:nvSpPr>
        <p:spPr>
          <a:xfrm>
            <a:off x="760" y="1317542"/>
            <a:ext cx="9144000" cy="0"/>
          </a:xfrm>
          <a:custGeom>
            <a:avLst/>
            <a:gdLst/>
            <a:ahLst/>
            <a:cxnLst/>
            <a:rect l="l" t="t" r="r" b="b"/>
            <a:pathLst>
              <a:path w="9144000">
                <a:moveTo>
                  <a:pt x="0" y="0"/>
                </a:moveTo>
                <a:lnTo>
                  <a:pt x="9144000" y="0"/>
                </a:lnTo>
              </a:path>
            </a:pathLst>
          </a:custGeom>
          <a:ln w="25908">
            <a:solidFill>
              <a:srgbClr val="497DBA"/>
            </a:solidFill>
          </a:ln>
        </p:spPr>
        <p:txBody>
          <a:bodyPr wrap="square" lIns="0" tIns="0" rIns="0" bIns="0" rtlCol="0"/>
          <a:lstStyle/>
          <a:p>
            <a:endParaRPr dirty="0"/>
          </a:p>
        </p:txBody>
      </p:sp>
      <p:graphicFrame>
        <p:nvGraphicFramePr>
          <p:cNvPr id="9" name="Diagram 8"/>
          <p:cNvGraphicFramePr/>
          <p:nvPr>
            <p:extLst>
              <p:ext uri="{D42A27DB-BD31-4B8C-83A1-F6EECF244321}">
                <p14:modId xmlns:p14="http://schemas.microsoft.com/office/powerpoint/2010/main" val="3666005013"/>
              </p:ext>
            </p:extLst>
          </p:nvPr>
        </p:nvGraphicFramePr>
        <p:xfrm>
          <a:off x="532127" y="1524000"/>
          <a:ext cx="8081266"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bject 2"/>
          <p:cNvSpPr txBox="1">
            <a:spLocks noGrp="1"/>
          </p:cNvSpPr>
          <p:nvPr>
            <p:ph type="title"/>
          </p:nvPr>
        </p:nvSpPr>
        <p:spPr>
          <a:xfrm>
            <a:off x="1028700" y="46037"/>
            <a:ext cx="7886700" cy="1325563"/>
          </a:xfrm>
        </p:spPr>
        <p:txBody>
          <a:bodyPr/>
          <a:lstStyle/>
          <a:p>
            <a:r>
              <a:rPr lang="en-US" dirty="0"/>
              <a:t>Exam Topics</a:t>
            </a:r>
          </a:p>
        </p:txBody>
      </p:sp>
      <p:sp>
        <p:nvSpPr>
          <p:cNvPr id="12" name="Slide Number Placeholder 11"/>
          <p:cNvSpPr>
            <a:spLocks noGrp="1"/>
          </p:cNvSpPr>
          <p:nvPr>
            <p:ph type="sldNum" sz="quarter" idx="12"/>
          </p:nvPr>
        </p:nvSpPr>
        <p:spPr/>
        <p:txBody>
          <a:bodyPr/>
          <a:lstStyle/>
          <a:p>
            <a:fld id="{D6DEBCE1-BBC1-2047-AD21-88C97D80C64F}" type="slidenum">
              <a:rPr lang="en-US" smtClean="0"/>
              <a:t>2</a:t>
            </a:fld>
            <a:endParaRPr lang="en-US" dirty="0"/>
          </a:p>
        </p:txBody>
      </p:sp>
    </p:spTree>
    <p:custDataLst>
      <p:tags r:id="rId1"/>
    </p:custDataLst>
    <p:extLst>
      <p:ext uri="{BB962C8B-B14F-4D97-AF65-F5344CB8AC3E}">
        <p14:creationId xmlns:p14="http://schemas.microsoft.com/office/powerpoint/2010/main" val="279031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677" y="391629"/>
            <a:ext cx="7654738" cy="553998"/>
          </a:xfrm>
          <a:prstGeom prst="rect">
            <a:avLst/>
          </a:prstGeom>
        </p:spPr>
        <p:txBody>
          <a:bodyPr vert="horz" wrap="square" lIns="0" tIns="0" rIns="0" bIns="0" rtlCol="0" anchor="ctr">
            <a:spAutoFit/>
          </a:bodyPr>
          <a:lstStyle/>
          <a:p>
            <a:pPr marL="11206">
              <a:lnSpc>
                <a:spcPct val="100000"/>
              </a:lnSpc>
            </a:pPr>
            <a:r>
              <a:rPr lang="en-US" sz="3600" spc="-18" dirty="0"/>
              <a:t>Debt </a:t>
            </a:r>
            <a:r>
              <a:rPr sz="3600" spc="-22" dirty="0" smtClean="0"/>
              <a:t>Policies</a:t>
            </a:r>
            <a:r>
              <a:rPr lang="en-US" sz="3600" spc="-22" dirty="0" smtClean="0"/>
              <a:t>  (2.4)</a:t>
            </a:r>
            <a:endParaRPr sz="3600" dirty="0"/>
          </a:p>
        </p:txBody>
      </p:sp>
      <p:sp>
        <p:nvSpPr>
          <p:cNvPr id="5" name="object 5"/>
          <p:cNvSpPr txBox="1">
            <a:spLocks noGrp="1"/>
          </p:cNvSpPr>
          <p:nvPr>
            <p:ph type="sldNum" sz="quarter" idx="12"/>
          </p:nvPr>
        </p:nvSpPr>
        <p:spPr>
          <a:xfrm>
            <a:off x="6629400" y="6437358"/>
            <a:ext cx="2251364"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18</a:t>
            </a:r>
            <a:endParaRPr dirty="0">
              <a:solidFill>
                <a:prstClr val="white"/>
              </a:solidFill>
              <a:latin typeface="Calibri" panose="020F0502020204030204"/>
            </a:endParaRPr>
          </a:p>
        </p:txBody>
      </p:sp>
      <p:sp>
        <p:nvSpPr>
          <p:cNvPr id="3" name="object 3"/>
          <p:cNvSpPr txBox="1"/>
          <p:nvPr/>
        </p:nvSpPr>
        <p:spPr>
          <a:xfrm>
            <a:off x="990600" y="1371600"/>
            <a:ext cx="7010400" cy="3967753"/>
          </a:xfrm>
          <a:prstGeom prst="rect">
            <a:avLst/>
          </a:prstGeom>
        </p:spPr>
        <p:txBody>
          <a:bodyPr vert="horz" wrap="square" lIns="0" tIns="0" rIns="0" bIns="0" rtlCol="0">
            <a:spAutoFit/>
          </a:bodyPr>
          <a:lstStyle/>
          <a:p>
            <a:pPr marL="414640" marR="4483" indent="-403433" defTabSz="806867">
              <a:buFont typeface="Wingdings" panose="05000000000000000000" pitchFamily="2" charset="2"/>
              <a:buChar char="q"/>
              <a:tabLst>
                <a:tab pos="315462" algn="l"/>
              </a:tabLst>
            </a:pPr>
            <a:r>
              <a:rPr sz="2800" spc="-26" dirty="0">
                <a:solidFill>
                  <a:prstClr val="black"/>
                </a:solidFill>
                <a:latin typeface="Calibri"/>
                <a:cs typeface="Calibri"/>
              </a:rPr>
              <a:t>G</a:t>
            </a:r>
            <a:r>
              <a:rPr lang="en-US" sz="2800" spc="-26" dirty="0">
                <a:solidFill>
                  <a:prstClr val="black"/>
                </a:solidFill>
                <a:latin typeface="Calibri"/>
                <a:cs typeface="Calibri"/>
              </a:rPr>
              <a:t>uides the issuance and management of debt</a:t>
            </a:r>
          </a:p>
          <a:p>
            <a:pPr marL="414640" marR="4483" indent="-403433" defTabSz="806867">
              <a:buFont typeface="Wingdings" panose="05000000000000000000" pitchFamily="2" charset="2"/>
              <a:buChar char="q"/>
              <a:tabLst>
                <a:tab pos="315462" algn="l"/>
              </a:tabLst>
            </a:pPr>
            <a:r>
              <a:rPr lang="en-US" sz="2800" spc="-26" dirty="0">
                <a:solidFill>
                  <a:prstClr val="black"/>
                </a:solidFill>
                <a:latin typeface="Calibri"/>
                <a:cs typeface="Calibri"/>
              </a:rPr>
              <a:t>Address the issue of debt capacity</a:t>
            </a:r>
          </a:p>
          <a:p>
            <a:pPr marL="871840" marR="4483" lvl="1" indent="-403433" defTabSz="806867">
              <a:buFont typeface="Wingdings" panose="05000000000000000000" pitchFamily="2" charset="2"/>
              <a:buChar char="q"/>
              <a:tabLst>
                <a:tab pos="315462" algn="l"/>
              </a:tabLst>
            </a:pPr>
            <a:r>
              <a:rPr lang="en-US" sz="2800" spc="-26" dirty="0">
                <a:solidFill>
                  <a:schemeClr val="accent5">
                    <a:lumMod val="75000"/>
                  </a:schemeClr>
                </a:solidFill>
                <a:latin typeface="Calibri"/>
                <a:cs typeface="Calibri"/>
              </a:rPr>
              <a:t>GFOA Budget Awards Requirement</a:t>
            </a:r>
          </a:p>
          <a:p>
            <a:pPr marL="871840" marR="4483" lvl="1" indent="-403433" defTabSz="806867">
              <a:buFont typeface="Wingdings" panose="05000000000000000000" pitchFamily="2" charset="2"/>
              <a:buChar char="q"/>
              <a:tabLst>
                <a:tab pos="315462" algn="l"/>
              </a:tabLst>
            </a:pPr>
            <a:r>
              <a:rPr lang="en-US" sz="2800" spc="-26" dirty="0">
                <a:solidFill>
                  <a:schemeClr val="accent5">
                    <a:lumMod val="75000"/>
                  </a:schemeClr>
                </a:solidFill>
                <a:latin typeface="Calibri"/>
                <a:cs typeface="Calibri"/>
              </a:rPr>
              <a:t>W</a:t>
            </a:r>
            <a:r>
              <a:rPr lang="en-US" sz="2800" dirty="0">
                <a:solidFill>
                  <a:schemeClr val="accent5">
                    <a:lumMod val="75000"/>
                  </a:schemeClr>
                </a:solidFill>
              </a:rPr>
              <a:t>hat is the maximum long-term debt burden that the government can incur?</a:t>
            </a:r>
          </a:p>
          <a:p>
            <a:pPr marL="871840" marR="4483" lvl="1" indent="-403433" defTabSz="806867">
              <a:buFont typeface="Wingdings" panose="05000000000000000000" pitchFamily="2" charset="2"/>
              <a:buChar char="q"/>
              <a:tabLst>
                <a:tab pos="315462" algn="l"/>
              </a:tabLst>
            </a:pPr>
            <a:r>
              <a:rPr lang="en-US" sz="2800" dirty="0">
                <a:solidFill>
                  <a:schemeClr val="accent5">
                    <a:lumMod val="75000"/>
                  </a:schemeClr>
                </a:solidFill>
              </a:rPr>
              <a:t>Mix of long-term debt and current revenues for capital projects</a:t>
            </a:r>
          </a:p>
          <a:p>
            <a:pPr marL="414640" marR="4483" indent="-403433" defTabSz="806867">
              <a:buFont typeface="Wingdings" panose="05000000000000000000" pitchFamily="2" charset="2"/>
              <a:buChar char="q"/>
              <a:tabLst>
                <a:tab pos="315462" algn="l"/>
              </a:tabLst>
            </a:pPr>
            <a:r>
              <a:rPr lang="en-US" sz="2800" spc="-26" dirty="0">
                <a:solidFill>
                  <a:prstClr val="black"/>
                </a:solidFill>
                <a:latin typeface="Calibri"/>
                <a:cs typeface="Calibri"/>
              </a:rPr>
              <a:t>Use of bond proceeds</a:t>
            </a:r>
            <a:endParaRPr lang="en-US" sz="2800" dirty="0">
              <a:solidFill>
                <a:prstClr val="black"/>
              </a:solidFill>
              <a:latin typeface="Calibri"/>
              <a:cs typeface="Calibri"/>
            </a:endParaRPr>
          </a:p>
          <a:p>
            <a:pPr marL="414640" marR="183226" indent="-403433" defTabSz="806867">
              <a:spcBef>
                <a:spcPts val="697"/>
              </a:spcBef>
              <a:buFont typeface="Wingdings" panose="05000000000000000000" pitchFamily="2" charset="2"/>
              <a:buChar char="q"/>
              <a:tabLst>
                <a:tab pos="315462" algn="l"/>
              </a:tabLst>
            </a:pPr>
            <a:r>
              <a:rPr lang="en-US" sz="2800" dirty="0">
                <a:solidFill>
                  <a:prstClr val="black"/>
                </a:solidFill>
                <a:latin typeface="Calibri"/>
                <a:cs typeface="Calibri"/>
              </a:rPr>
              <a:t>When will short-term debt be used</a:t>
            </a:r>
            <a:endParaRPr sz="2800" dirty="0">
              <a:solidFill>
                <a:prstClr val="black"/>
              </a:solidFill>
              <a:latin typeface="Calibri"/>
              <a:cs typeface="Calibri"/>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3733800"/>
            <a:ext cx="1820458" cy="2096398"/>
          </a:xfrm>
          <a:prstGeom prst="rect">
            <a:avLst/>
          </a:prstGeom>
        </p:spPr>
      </p:pic>
    </p:spTree>
    <p:custDataLst>
      <p:tags r:id="rId1"/>
    </p:custDataLst>
    <p:extLst>
      <p:ext uri="{BB962C8B-B14F-4D97-AF65-F5344CB8AC3E}">
        <p14:creationId xmlns:p14="http://schemas.microsoft.com/office/powerpoint/2010/main" val="3350137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470" y="339804"/>
            <a:ext cx="7654738" cy="1107996"/>
          </a:xfrm>
          <a:prstGeom prst="rect">
            <a:avLst/>
          </a:prstGeom>
        </p:spPr>
        <p:txBody>
          <a:bodyPr vert="horz" wrap="square" lIns="0" tIns="0" rIns="0" bIns="0" rtlCol="0" anchor="ctr">
            <a:spAutoFit/>
          </a:bodyPr>
          <a:lstStyle/>
          <a:p>
            <a:pPr marL="1404172" marR="4483" indent="-1393526">
              <a:lnSpc>
                <a:spcPct val="100000"/>
              </a:lnSpc>
            </a:pPr>
            <a:r>
              <a:rPr lang="en-US" sz="3600" spc="-13" dirty="0"/>
              <a:t>	</a:t>
            </a:r>
            <a:r>
              <a:rPr lang="en-US" sz="3600" spc="-13" dirty="0"/>
              <a:t>Principal 2: Develop Approaches (</a:t>
            </a:r>
            <a:r>
              <a:rPr lang="en-US" sz="3600" spc="-22" dirty="0"/>
              <a:t>Fiscal Policies</a:t>
            </a:r>
            <a:r>
              <a:rPr lang="en-US" sz="3600" spc="-4" dirty="0"/>
              <a:t>)</a:t>
            </a:r>
            <a:endParaRPr sz="3600" spc="-4" dirty="0"/>
          </a:p>
        </p:txBody>
      </p:sp>
      <p:graphicFrame>
        <p:nvGraphicFramePr>
          <p:cNvPr id="8" name="Diagram 7"/>
          <p:cNvGraphicFramePr/>
          <p:nvPr>
            <p:extLst>
              <p:ext uri="{D42A27DB-BD31-4B8C-83A1-F6EECF244321}">
                <p14:modId xmlns:p14="http://schemas.microsoft.com/office/powerpoint/2010/main" val="3446735798"/>
              </p:ext>
            </p:extLst>
          </p:nvPr>
        </p:nvGraphicFramePr>
        <p:xfrm>
          <a:off x="1603562" y="1447800"/>
          <a:ext cx="5916706" cy="4388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bject 5"/>
          <p:cNvSpPr txBox="1">
            <a:spLocks/>
          </p:cNvSpPr>
          <p:nvPr/>
        </p:nvSpPr>
        <p:spPr>
          <a:xfrm>
            <a:off x="6938682" y="6445384"/>
            <a:ext cx="1996888" cy="141064"/>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9652" defTabSz="806867">
              <a:lnSpc>
                <a:spcPts val="1094"/>
              </a:lnSpc>
            </a:pPr>
            <a:fld id="{81D60167-4931-47E6-BA6A-407CBD079E47}" type="slidenum">
              <a:rPr lang="en-US" smtClean="0">
                <a:solidFill>
                  <a:prstClr val="white"/>
                </a:solidFill>
                <a:latin typeface="Calibri" panose="020F0502020204030204"/>
              </a:rPr>
              <a:pPr marL="89652" defTabSz="806867">
                <a:lnSpc>
                  <a:spcPts val="1094"/>
                </a:lnSpc>
              </a:pPr>
              <a:t>21</a:t>
            </a:fld>
            <a:endParaRPr lang="en-US" dirty="0">
              <a:solidFill>
                <a:prstClr val="white"/>
              </a:solidFill>
              <a:latin typeface="Calibri" panose="020F0502020204030204"/>
            </a:endParaRP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 y="2286000"/>
            <a:ext cx="1613647" cy="2028015"/>
          </a:xfrm>
          <a:prstGeom prst="rect">
            <a:avLst/>
          </a:prstGeom>
        </p:spPr>
      </p:pic>
    </p:spTree>
    <p:custDataLst>
      <p:tags r:id="rId1"/>
    </p:custDataLst>
    <p:extLst>
      <p:ext uri="{BB962C8B-B14F-4D97-AF65-F5344CB8AC3E}">
        <p14:creationId xmlns:p14="http://schemas.microsoft.com/office/powerpoint/2010/main" val="3072691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470" y="339804"/>
            <a:ext cx="7654738" cy="1107996"/>
          </a:xfrm>
          <a:prstGeom prst="rect">
            <a:avLst/>
          </a:prstGeom>
        </p:spPr>
        <p:txBody>
          <a:bodyPr vert="horz" wrap="square" lIns="0" tIns="0" rIns="0" bIns="0" rtlCol="0" anchor="ctr">
            <a:spAutoFit/>
          </a:bodyPr>
          <a:lstStyle/>
          <a:p>
            <a:pPr marL="1404172" marR="4483" indent="-1393526">
              <a:lnSpc>
                <a:spcPct val="100000"/>
              </a:lnSpc>
            </a:pPr>
            <a:r>
              <a:rPr lang="en-US" sz="3600" spc="-13" dirty="0"/>
              <a:t>	</a:t>
            </a:r>
            <a:r>
              <a:rPr lang="en-US" sz="3600" spc="-13" dirty="0"/>
              <a:t>Principal 2: Develop Approaches (</a:t>
            </a:r>
            <a:r>
              <a:rPr lang="en-US" sz="3600" spc="-22" dirty="0"/>
              <a:t>Fiscal Policies</a:t>
            </a:r>
            <a:r>
              <a:rPr lang="en-US" sz="3600" spc="-4" dirty="0"/>
              <a:t>)</a:t>
            </a:r>
            <a:endParaRPr sz="3600" spc="-4" dirty="0"/>
          </a:p>
        </p:txBody>
      </p:sp>
      <p:graphicFrame>
        <p:nvGraphicFramePr>
          <p:cNvPr id="8" name="Diagram 7"/>
          <p:cNvGraphicFramePr/>
          <p:nvPr>
            <p:extLst>
              <p:ext uri="{D42A27DB-BD31-4B8C-83A1-F6EECF244321}">
                <p14:modId xmlns:p14="http://schemas.microsoft.com/office/powerpoint/2010/main" val="1352758344"/>
              </p:ext>
            </p:extLst>
          </p:nvPr>
        </p:nvGraphicFramePr>
        <p:xfrm>
          <a:off x="1603562" y="1447800"/>
          <a:ext cx="5916706" cy="4388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bject 5"/>
          <p:cNvSpPr txBox="1">
            <a:spLocks/>
          </p:cNvSpPr>
          <p:nvPr/>
        </p:nvSpPr>
        <p:spPr>
          <a:xfrm>
            <a:off x="6938682" y="6445384"/>
            <a:ext cx="1996888" cy="141064"/>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9652" defTabSz="806867">
              <a:lnSpc>
                <a:spcPts val="1094"/>
              </a:lnSpc>
            </a:pPr>
            <a:fld id="{81D60167-4931-47E6-BA6A-407CBD079E47}" type="slidenum">
              <a:rPr lang="en-US" smtClean="0">
                <a:solidFill>
                  <a:prstClr val="white"/>
                </a:solidFill>
                <a:latin typeface="Calibri" panose="020F0502020204030204"/>
              </a:rPr>
              <a:pPr marL="89652" defTabSz="806867">
                <a:lnSpc>
                  <a:spcPts val="1094"/>
                </a:lnSpc>
              </a:pPr>
              <a:t>22</a:t>
            </a:fld>
            <a:endParaRPr lang="en-US" dirty="0">
              <a:solidFill>
                <a:prstClr val="white"/>
              </a:solidFill>
              <a:latin typeface="Calibri" panose="020F0502020204030204"/>
            </a:endParaRP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 y="2286000"/>
            <a:ext cx="1613647" cy="2028015"/>
          </a:xfrm>
          <a:prstGeom prst="rect">
            <a:avLst/>
          </a:prstGeom>
        </p:spPr>
      </p:pic>
    </p:spTree>
    <p:custDataLst>
      <p:tags r:id="rId1"/>
    </p:custDataLst>
    <p:extLst>
      <p:ext uri="{BB962C8B-B14F-4D97-AF65-F5344CB8AC3E}">
        <p14:creationId xmlns:p14="http://schemas.microsoft.com/office/powerpoint/2010/main" val="310342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920791" marR="4483" indent="-1910145">
              <a:lnSpc>
                <a:spcPct val="100000"/>
              </a:lnSpc>
            </a:pPr>
            <a:r>
              <a:rPr sz="3600" spc="-13" dirty="0"/>
              <a:t>Develop </a:t>
            </a:r>
            <a:r>
              <a:rPr sz="3600" spc="-4" dirty="0"/>
              <a:t>Management</a:t>
            </a:r>
            <a:r>
              <a:rPr sz="3600" spc="-180" dirty="0"/>
              <a:t> </a:t>
            </a:r>
            <a:r>
              <a:rPr sz="3600" spc="-22" dirty="0"/>
              <a:t>Strategies </a:t>
            </a:r>
            <a:endParaRPr sz="3600" spc="-4"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19</a:t>
            </a:r>
            <a:endParaRPr dirty="0">
              <a:solidFill>
                <a:prstClr val="white"/>
              </a:solidFill>
              <a:latin typeface="Calibri" panose="020F0502020204030204"/>
            </a:endParaRPr>
          </a:p>
        </p:txBody>
      </p:sp>
      <p:graphicFrame>
        <p:nvGraphicFramePr>
          <p:cNvPr id="9" name="Diagram 8"/>
          <p:cNvGraphicFramePr/>
          <p:nvPr>
            <p:extLst>
              <p:ext uri="{D42A27DB-BD31-4B8C-83A1-F6EECF244321}">
                <p14:modId xmlns:p14="http://schemas.microsoft.com/office/powerpoint/2010/main" val="254609899"/>
              </p:ext>
            </p:extLst>
          </p:nvPr>
        </p:nvGraphicFramePr>
        <p:xfrm>
          <a:off x="963706" y="1381140"/>
          <a:ext cx="7799294" cy="4333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008530" y="1223348"/>
            <a:ext cx="4240520" cy="584775"/>
          </a:xfrm>
          <a:prstGeom prst="rect">
            <a:avLst/>
          </a:prstGeom>
        </p:spPr>
        <p:txBody>
          <a:bodyPr wrap="none">
            <a:spAutoFit/>
          </a:bodyPr>
          <a:lstStyle/>
          <a:p>
            <a:pPr marL="414640" indent="-403433" defTabSz="806867">
              <a:buFont typeface="Wingdings" panose="05000000000000000000" pitchFamily="2" charset="2"/>
              <a:buChar char="§"/>
            </a:pPr>
            <a:r>
              <a:rPr lang="en-US" sz="3200" b="1" spc="-18" dirty="0" smtClean="0">
                <a:solidFill>
                  <a:prstClr val="black"/>
                </a:solidFill>
                <a:latin typeface="Calibri" panose="020F0502020204030204"/>
                <a:cs typeface="Calibri"/>
              </a:rPr>
              <a:t>Principal 2, Element </a:t>
            </a:r>
            <a:r>
              <a:rPr lang="en-US" sz="3200" b="1" spc="-18" dirty="0">
                <a:solidFill>
                  <a:prstClr val="black"/>
                </a:solidFill>
                <a:latin typeface="Calibri" panose="020F0502020204030204"/>
                <a:cs typeface="Calibri"/>
              </a:rPr>
              <a:t>7</a:t>
            </a: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124200"/>
            <a:ext cx="1613647" cy="2028015"/>
          </a:xfrm>
          <a:prstGeom prst="rect">
            <a:avLst/>
          </a:prstGeom>
        </p:spPr>
      </p:pic>
    </p:spTree>
    <p:custDataLst>
      <p:tags r:id="rId1"/>
    </p:custDataLst>
    <p:extLst>
      <p:ext uri="{BB962C8B-B14F-4D97-AF65-F5344CB8AC3E}">
        <p14:creationId xmlns:p14="http://schemas.microsoft.com/office/powerpoint/2010/main" val="661085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920791" marR="4483" indent="-1910145">
              <a:lnSpc>
                <a:spcPct val="100000"/>
              </a:lnSpc>
            </a:pPr>
            <a:r>
              <a:rPr sz="3600" spc="-13" dirty="0"/>
              <a:t>Develop </a:t>
            </a:r>
            <a:r>
              <a:rPr lang="en-US" sz="3600" spc="-4" dirty="0" smtClean="0"/>
              <a:t>Budget</a:t>
            </a:r>
            <a:endParaRPr sz="3600" spc="-4"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19</a:t>
            </a:r>
            <a:endParaRPr dirty="0">
              <a:solidFill>
                <a:prstClr val="white"/>
              </a:solidFill>
              <a:latin typeface="Calibri" panose="020F0502020204030204"/>
            </a:endParaRPr>
          </a:p>
        </p:txBody>
      </p:sp>
      <p:graphicFrame>
        <p:nvGraphicFramePr>
          <p:cNvPr id="9" name="Diagram 8"/>
          <p:cNvGraphicFramePr/>
          <p:nvPr>
            <p:extLst>
              <p:ext uri="{D42A27DB-BD31-4B8C-83A1-F6EECF244321}">
                <p14:modId xmlns:p14="http://schemas.microsoft.com/office/powerpoint/2010/main" val="3793151094"/>
              </p:ext>
            </p:extLst>
          </p:nvPr>
        </p:nvGraphicFramePr>
        <p:xfrm>
          <a:off x="470647" y="1381141"/>
          <a:ext cx="7799294" cy="3966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470647" y="1354368"/>
            <a:ext cx="2358915" cy="584775"/>
          </a:xfrm>
          <a:prstGeom prst="rect">
            <a:avLst/>
          </a:prstGeom>
        </p:spPr>
        <p:txBody>
          <a:bodyPr wrap="none">
            <a:spAutoFit/>
          </a:bodyPr>
          <a:lstStyle/>
          <a:p>
            <a:pPr marL="414640" indent="-403433" defTabSz="806867">
              <a:buFont typeface="Wingdings" panose="05000000000000000000" pitchFamily="2" charset="2"/>
              <a:buChar char="§"/>
            </a:pPr>
            <a:r>
              <a:rPr lang="en-US" sz="3200" b="1" spc="-18" dirty="0" smtClean="0">
                <a:solidFill>
                  <a:prstClr val="black"/>
                </a:solidFill>
                <a:latin typeface="Calibri" panose="020F0502020204030204"/>
                <a:cs typeface="Calibri"/>
              </a:rPr>
              <a:t>Principal 3</a:t>
            </a:r>
            <a:endParaRPr lang="en-US" sz="3200" b="1" spc="-18" dirty="0">
              <a:solidFill>
                <a:prstClr val="black"/>
              </a:solidFill>
              <a:latin typeface="Calibri" panose="020F0502020204030204"/>
              <a:cs typeface="Calibri"/>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8501" y="4861303"/>
            <a:ext cx="1261303" cy="1035400"/>
          </a:xfrm>
          <a:prstGeom prst="rect">
            <a:avLst/>
          </a:prstGeom>
        </p:spPr>
      </p:pic>
    </p:spTree>
    <p:custDataLst>
      <p:tags r:id="rId1"/>
    </p:custDataLst>
    <p:extLst>
      <p:ext uri="{BB962C8B-B14F-4D97-AF65-F5344CB8AC3E}">
        <p14:creationId xmlns:p14="http://schemas.microsoft.com/office/powerpoint/2010/main" val="392940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920791" marR="4483" indent="-1910145">
              <a:lnSpc>
                <a:spcPct val="100000"/>
              </a:lnSpc>
            </a:pPr>
            <a:r>
              <a:rPr sz="3600" spc="-13" dirty="0"/>
              <a:t>Develop </a:t>
            </a:r>
            <a:r>
              <a:rPr lang="en-US" sz="3600" spc="-4" dirty="0" smtClean="0"/>
              <a:t>Budget</a:t>
            </a:r>
            <a:r>
              <a:rPr sz="3600" spc="-22" dirty="0" smtClean="0"/>
              <a:t> </a:t>
            </a:r>
            <a:endParaRPr sz="3600" spc="-4"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19</a:t>
            </a:r>
            <a:endParaRPr dirty="0">
              <a:solidFill>
                <a:prstClr val="white"/>
              </a:solidFill>
              <a:latin typeface="Calibri" panose="020F0502020204030204"/>
            </a:endParaRPr>
          </a:p>
        </p:txBody>
      </p:sp>
      <p:graphicFrame>
        <p:nvGraphicFramePr>
          <p:cNvPr id="9" name="Diagram 8"/>
          <p:cNvGraphicFramePr/>
          <p:nvPr>
            <p:extLst>
              <p:ext uri="{D42A27DB-BD31-4B8C-83A1-F6EECF244321}">
                <p14:modId xmlns:p14="http://schemas.microsoft.com/office/powerpoint/2010/main" val="1958318146"/>
              </p:ext>
            </p:extLst>
          </p:nvPr>
        </p:nvGraphicFramePr>
        <p:xfrm>
          <a:off x="470646" y="1219200"/>
          <a:ext cx="8063753" cy="449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470647" y="1354368"/>
            <a:ext cx="2358915" cy="584775"/>
          </a:xfrm>
          <a:prstGeom prst="rect">
            <a:avLst/>
          </a:prstGeom>
        </p:spPr>
        <p:txBody>
          <a:bodyPr wrap="none">
            <a:spAutoFit/>
          </a:bodyPr>
          <a:lstStyle/>
          <a:p>
            <a:pPr marL="414640" indent="-403433" defTabSz="806867">
              <a:buFont typeface="Wingdings" panose="05000000000000000000" pitchFamily="2" charset="2"/>
              <a:buChar char="§"/>
            </a:pPr>
            <a:r>
              <a:rPr lang="en-US" sz="3200" b="1" spc="-18" dirty="0" smtClean="0">
                <a:solidFill>
                  <a:prstClr val="black"/>
                </a:solidFill>
                <a:latin typeface="Calibri" panose="020F0502020204030204"/>
                <a:cs typeface="Calibri"/>
              </a:rPr>
              <a:t>Principal 3</a:t>
            </a:r>
            <a:endParaRPr lang="en-US" sz="3200" b="1" spc="-18" dirty="0">
              <a:solidFill>
                <a:prstClr val="black"/>
              </a:solidFill>
              <a:latin typeface="Calibri" panose="020F0502020204030204"/>
              <a:cs typeface="Calibri"/>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0" y="4191000"/>
            <a:ext cx="1261303" cy="1035400"/>
          </a:xfrm>
          <a:prstGeom prst="rect">
            <a:avLst/>
          </a:prstGeom>
        </p:spPr>
      </p:pic>
    </p:spTree>
    <p:custDataLst>
      <p:tags r:id="rId1"/>
    </p:custDataLst>
    <p:extLst>
      <p:ext uri="{BB962C8B-B14F-4D97-AF65-F5344CB8AC3E}">
        <p14:creationId xmlns:p14="http://schemas.microsoft.com/office/powerpoint/2010/main" val="3074270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920791" marR="4483" indent="-1910145">
              <a:lnSpc>
                <a:spcPct val="100000"/>
              </a:lnSpc>
            </a:pPr>
            <a:r>
              <a:rPr sz="3600" spc="-13" dirty="0"/>
              <a:t>Develop </a:t>
            </a:r>
            <a:r>
              <a:rPr lang="en-US" sz="3600" spc="-4" dirty="0" smtClean="0"/>
              <a:t>Budget</a:t>
            </a:r>
            <a:r>
              <a:rPr sz="3600" spc="-22" dirty="0" smtClean="0"/>
              <a:t> </a:t>
            </a:r>
            <a:endParaRPr sz="3600" spc="-4"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19</a:t>
            </a:r>
            <a:endParaRPr dirty="0">
              <a:solidFill>
                <a:prstClr val="white"/>
              </a:solidFill>
              <a:latin typeface="Calibri" panose="020F0502020204030204"/>
            </a:endParaRPr>
          </a:p>
        </p:txBody>
      </p:sp>
      <p:graphicFrame>
        <p:nvGraphicFramePr>
          <p:cNvPr id="9" name="Diagram 8"/>
          <p:cNvGraphicFramePr/>
          <p:nvPr>
            <p:extLst>
              <p:ext uri="{D42A27DB-BD31-4B8C-83A1-F6EECF244321}">
                <p14:modId xmlns:p14="http://schemas.microsoft.com/office/powerpoint/2010/main" val="3563136623"/>
              </p:ext>
            </p:extLst>
          </p:nvPr>
        </p:nvGraphicFramePr>
        <p:xfrm>
          <a:off x="470646" y="1219200"/>
          <a:ext cx="8063753" cy="449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470647" y="1354368"/>
            <a:ext cx="2358915" cy="584775"/>
          </a:xfrm>
          <a:prstGeom prst="rect">
            <a:avLst/>
          </a:prstGeom>
        </p:spPr>
        <p:txBody>
          <a:bodyPr wrap="none">
            <a:spAutoFit/>
          </a:bodyPr>
          <a:lstStyle/>
          <a:p>
            <a:pPr marL="414640" indent="-403433" defTabSz="806867">
              <a:buFont typeface="Wingdings" panose="05000000000000000000" pitchFamily="2" charset="2"/>
              <a:buChar char="§"/>
            </a:pPr>
            <a:r>
              <a:rPr lang="en-US" sz="3200" b="1" spc="-18" dirty="0" smtClean="0">
                <a:solidFill>
                  <a:prstClr val="black"/>
                </a:solidFill>
                <a:latin typeface="Calibri" panose="020F0502020204030204"/>
                <a:cs typeface="Calibri"/>
              </a:rPr>
              <a:t>Principal 3</a:t>
            </a:r>
            <a:endParaRPr lang="en-US" sz="3200" b="1" spc="-18" dirty="0">
              <a:solidFill>
                <a:prstClr val="black"/>
              </a:solidFill>
              <a:latin typeface="Calibri" panose="020F0502020204030204"/>
              <a:cs typeface="Calibri"/>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2800" y="1670166"/>
            <a:ext cx="1261303" cy="1035400"/>
          </a:xfrm>
          <a:prstGeom prst="rect">
            <a:avLst/>
          </a:prstGeom>
        </p:spPr>
      </p:pic>
    </p:spTree>
    <p:custDataLst>
      <p:tags r:id="rId1"/>
    </p:custDataLst>
    <p:extLst>
      <p:ext uri="{BB962C8B-B14F-4D97-AF65-F5344CB8AC3E}">
        <p14:creationId xmlns:p14="http://schemas.microsoft.com/office/powerpoint/2010/main" val="4210491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920791" marR="4483" indent="-1910145">
              <a:lnSpc>
                <a:spcPct val="100000"/>
              </a:lnSpc>
            </a:pPr>
            <a:r>
              <a:rPr sz="3600" spc="-13" dirty="0"/>
              <a:t>Develop </a:t>
            </a:r>
            <a:r>
              <a:rPr lang="en-US" sz="3600" spc="-4" dirty="0" smtClean="0"/>
              <a:t>Budget</a:t>
            </a:r>
            <a:r>
              <a:rPr sz="3600" spc="-22" dirty="0" smtClean="0"/>
              <a:t> </a:t>
            </a:r>
            <a:endParaRPr sz="3600" spc="-4"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19</a:t>
            </a:r>
            <a:endParaRPr dirty="0">
              <a:solidFill>
                <a:prstClr val="white"/>
              </a:solidFill>
              <a:latin typeface="Calibri" panose="020F0502020204030204"/>
            </a:endParaRPr>
          </a:p>
        </p:txBody>
      </p:sp>
      <p:graphicFrame>
        <p:nvGraphicFramePr>
          <p:cNvPr id="9" name="Diagram 8"/>
          <p:cNvGraphicFramePr/>
          <p:nvPr>
            <p:extLst>
              <p:ext uri="{D42A27DB-BD31-4B8C-83A1-F6EECF244321}">
                <p14:modId xmlns:p14="http://schemas.microsoft.com/office/powerpoint/2010/main" val="2229371319"/>
              </p:ext>
            </p:extLst>
          </p:nvPr>
        </p:nvGraphicFramePr>
        <p:xfrm>
          <a:off x="470646" y="1219200"/>
          <a:ext cx="8063753" cy="449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470647" y="1354368"/>
            <a:ext cx="2358915" cy="584775"/>
          </a:xfrm>
          <a:prstGeom prst="rect">
            <a:avLst/>
          </a:prstGeom>
        </p:spPr>
        <p:txBody>
          <a:bodyPr wrap="none">
            <a:spAutoFit/>
          </a:bodyPr>
          <a:lstStyle/>
          <a:p>
            <a:pPr marL="414640" indent="-403433" defTabSz="806867">
              <a:buFont typeface="Wingdings" panose="05000000000000000000" pitchFamily="2" charset="2"/>
              <a:buChar char="§"/>
            </a:pPr>
            <a:r>
              <a:rPr lang="en-US" sz="3200" b="1" spc="-18" dirty="0" smtClean="0">
                <a:solidFill>
                  <a:prstClr val="black"/>
                </a:solidFill>
                <a:latin typeface="Calibri" panose="020F0502020204030204"/>
                <a:cs typeface="Calibri"/>
              </a:rPr>
              <a:t>Principal 3</a:t>
            </a:r>
            <a:endParaRPr lang="en-US" sz="3200" b="1" spc="-18" dirty="0">
              <a:solidFill>
                <a:prstClr val="black"/>
              </a:solidFill>
              <a:latin typeface="Calibri" panose="020F0502020204030204"/>
              <a:cs typeface="Calibri"/>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2800" y="1670166"/>
            <a:ext cx="1261303" cy="1035400"/>
          </a:xfrm>
          <a:prstGeom prst="rect">
            <a:avLst/>
          </a:prstGeom>
        </p:spPr>
      </p:pic>
    </p:spTree>
    <p:custDataLst>
      <p:tags r:id="rId1"/>
    </p:custDataLst>
    <p:extLst>
      <p:ext uri="{BB962C8B-B14F-4D97-AF65-F5344CB8AC3E}">
        <p14:creationId xmlns:p14="http://schemas.microsoft.com/office/powerpoint/2010/main" val="3861232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920791" marR="4483" indent="-1910145">
              <a:lnSpc>
                <a:spcPct val="100000"/>
              </a:lnSpc>
            </a:pPr>
            <a:r>
              <a:rPr lang="en-US" sz="3600" spc="-13" dirty="0" smtClean="0"/>
              <a:t>Evaluate Performance</a:t>
            </a:r>
            <a:endParaRPr sz="3600" spc="-4"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19</a:t>
            </a:r>
            <a:endParaRPr dirty="0">
              <a:solidFill>
                <a:prstClr val="white"/>
              </a:solidFill>
              <a:latin typeface="Calibri" panose="020F0502020204030204"/>
            </a:endParaRPr>
          </a:p>
        </p:txBody>
      </p:sp>
      <p:graphicFrame>
        <p:nvGraphicFramePr>
          <p:cNvPr id="9" name="Diagram 8"/>
          <p:cNvGraphicFramePr/>
          <p:nvPr>
            <p:extLst>
              <p:ext uri="{D42A27DB-BD31-4B8C-83A1-F6EECF244321}">
                <p14:modId xmlns:p14="http://schemas.microsoft.com/office/powerpoint/2010/main" val="274513464"/>
              </p:ext>
            </p:extLst>
          </p:nvPr>
        </p:nvGraphicFramePr>
        <p:xfrm>
          <a:off x="470646" y="1219200"/>
          <a:ext cx="8063753" cy="449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470647" y="1354368"/>
            <a:ext cx="2358915" cy="584775"/>
          </a:xfrm>
          <a:prstGeom prst="rect">
            <a:avLst/>
          </a:prstGeom>
        </p:spPr>
        <p:txBody>
          <a:bodyPr wrap="none">
            <a:spAutoFit/>
          </a:bodyPr>
          <a:lstStyle/>
          <a:p>
            <a:pPr marL="414640" indent="-403433" defTabSz="806867">
              <a:buFont typeface="Wingdings" panose="05000000000000000000" pitchFamily="2" charset="2"/>
              <a:buChar char="§"/>
            </a:pPr>
            <a:r>
              <a:rPr lang="en-US" sz="3200" b="1" spc="-18" dirty="0" smtClean="0">
                <a:solidFill>
                  <a:prstClr val="black"/>
                </a:solidFill>
                <a:latin typeface="Calibri" panose="020F0502020204030204"/>
                <a:cs typeface="Calibri"/>
              </a:rPr>
              <a:t>Principal 4</a:t>
            </a:r>
            <a:endParaRPr lang="en-US" sz="3200" b="1" spc="-18" dirty="0">
              <a:solidFill>
                <a:prstClr val="black"/>
              </a:solidFill>
              <a:latin typeface="Calibri" panose="020F0502020204030204"/>
              <a:cs typeface="Calibri"/>
            </a:endParaRPr>
          </a:p>
        </p:txBody>
      </p:sp>
    </p:spTree>
    <p:custDataLst>
      <p:tags r:id="rId1"/>
    </p:custDataLst>
    <p:extLst>
      <p:ext uri="{BB962C8B-B14F-4D97-AF65-F5344CB8AC3E}">
        <p14:creationId xmlns:p14="http://schemas.microsoft.com/office/powerpoint/2010/main" val="3242629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920791" marR="4483" indent="-1910145">
              <a:lnSpc>
                <a:spcPct val="100000"/>
              </a:lnSpc>
            </a:pPr>
            <a:r>
              <a:rPr lang="en-US" sz="3600" spc="-13" smtClean="0"/>
              <a:t>Evaluate Performance</a:t>
            </a:r>
            <a:endParaRPr sz="3600" spc="-4"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19</a:t>
            </a:r>
            <a:endParaRPr dirty="0">
              <a:solidFill>
                <a:prstClr val="white"/>
              </a:solidFill>
              <a:latin typeface="Calibri" panose="020F0502020204030204"/>
            </a:endParaRPr>
          </a:p>
        </p:txBody>
      </p:sp>
      <p:graphicFrame>
        <p:nvGraphicFramePr>
          <p:cNvPr id="9" name="Diagram 8"/>
          <p:cNvGraphicFramePr/>
          <p:nvPr>
            <p:extLst>
              <p:ext uri="{D42A27DB-BD31-4B8C-83A1-F6EECF244321}">
                <p14:modId xmlns:p14="http://schemas.microsoft.com/office/powerpoint/2010/main" val="3816677428"/>
              </p:ext>
            </p:extLst>
          </p:nvPr>
        </p:nvGraphicFramePr>
        <p:xfrm>
          <a:off x="470646" y="1219200"/>
          <a:ext cx="8063753" cy="449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914400" y="1037300"/>
            <a:ext cx="2358915" cy="584775"/>
          </a:xfrm>
          <a:prstGeom prst="rect">
            <a:avLst/>
          </a:prstGeom>
        </p:spPr>
        <p:txBody>
          <a:bodyPr wrap="none">
            <a:spAutoFit/>
          </a:bodyPr>
          <a:lstStyle/>
          <a:p>
            <a:pPr marL="414640" indent="-403433" defTabSz="806867">
              <a:buFont typeface="Wingdings" panose="05000000000000000000" pitchFamily="2" charset="2"/>
              <a:buChar char="§"/>
            </a:pPr>
            <a:r>
              <a:rPr lang="en-US" sz="3200" b="1" spc="-18" dirty="0" smtClean="0">
                <a:solidFill>
                  <a:prstClr val="black"/>
                </a:solidFill>
                <a:latin typeface="Calibri" panose="020F0502020204030204"/>
                <a:cs typeface="Calibri"/>
              </a:rPr>
              <a:t>Principal 4</a:t>
            </a:r>
            <a:endParaRPr lang="en-US" sz="3200" b="1" spc="-18" dirty="0">
              <a:solidFill>
                <a:prstClr val="black"/>
              </a:solidFill>
              <a:latin typeface="Calibri" panose="020F0502020204030204"/>
              <a:cs typeface="Calibri"/>
            </a:endParaRPr>
          </a:p>
        </p:txBody>
      </p:sp>
    </p:spTree>
    <p:custDataLst>
      <p:tags r:id="rId1"/>
    </p:custDataLst>
    <p:extLst>
      <p:ext uri="{BB962C8B-B14F-4D97-AF65-F5344CB8AC3E}">
        <p14:creationId xmlns:p14="http://schemas.microsoft.com/office/powerpoint/2010/main" val="306478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3962400"/>
            <a:ext cx="7086600" cy="1286576"/>
          </a:xfrm>
        </p:spPr>
        <p:txBody>
          <a:bodyPr>
            <a:normAutofit/>
          </a:bodyPr>
          <a:lstStyle/>
          <a:p>
            <a:r>
              <a:rPr lang="en-US" sz="4000" dirty="0">
                <a:solidFill>
                  <a:prstClr val="black"/>
                </a:solidFill>
                <a:latin typeface="+mn-lt"/>
                <a:ea typeface="Tahoma" panose="020B0604030504040204" pitchFamily="34" charset="0"/>
                <a:cs typeface="Tahoma" panose="020B0604030504040204" pitchFamily="34" charset="0"/>
              </a:rPr>
              <a:t>Fiscal Policies and Best Practices</a:t>
            </a:r>
            <a:endParaRPr lang="en-US" sz="4000" dirty="0">
              <a:latin typeface="+mn-lt"/>
            </a:endParaRPr>
          </a:p>
        </p:txBody>
      </p:sp>
    </p:spTree>
    <p:custDataLst>
      <p:tags r:id="rId1"/>
    </p:custDataLst>
    <p:extLst>
      <p:ext uri="{BB962C8B-B14F-4D97-AF65-F5344CB8AC3E}">
        <p14:creationId xmlns:p14="http://schemas.microsoft.com/office/powerpoint/2010/main" val="448586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30</a:t>
            </a:fld>
            <a:endParaRPr lang="en-US" dirty="0"/>
          </a:p>
        </p:txBody>
      </p:sp>
      <p:sp>
        <p:nvSpPr>
          <p:cNvPr id="2" name="Rectangle 1"/>
          <p:cNvSpPr/>
          <p:nvPr/>
        </p:nvSpPr>
        <p:spPr>
          <a:xfrm>
            <a:off x="512618" y="1219200"/>
            <a:ext cx="8610600" cy="3293209"/>
          </a:xfrm>
          <a:prstGeom prst="rect">
            <a:avLst/>
          </a:prstGeom>
        </p:spPr>
        <p:txBody>
          <a:bodyPr wrap="square">
            <a:spAutoFit/>
          </a:bodyPr>
          <a:lstStyle/>
          <a:p>
            <a:pPr marL="12700">
              <a:lnSpc>
                <a:spcPct val="100000"/>
              </a:lnSpc>
            </a:pPr>
            <a:r>
              <a:rPr lang="en-US" sz="2800" b="1" spc="10" dirty="0">
                <a:cs typeface="Calibri"/>
              </a:rPr>
              <a:t>	     Which </a:t>
            </a:r>
            <a:r>
              <a:rPr lang="en-US" sz="2800" b="1" spc="-10" dirty="0">
                <a:cs typeface="Calibri"/>
              </a:rPr>
              <a:t>statement </a:t>
            </a:r>
            <a:r>
              <a:rPr lang="en-US" sz="2800" b="1" spc="5" dirty="0">
                <a:cs typeface="Calibri"/>
              </a:rPr>
              <a:t>is</a:t>
            </a:r>
            <a:r>
              <a:rPr lang="en-US" sz="2800" b="1" spc="-75" dirty="0">
                <a:cs typeface="Calibri"/>
              </a:rPr>
              <a:t> </a:t>
            </a:r>
            <a:r>
              <a:rPr lang="en-US" sz="2800" b="1" dirty="0">
                <a:cs typeface="Calibri"/>
              </a:rPr>
              <a:t>false?</a:t>
            </a:r>
            <a:endParaRPr lang="en-US" sz="2800" dirty="0">
              <a:cs typeface="Calibri"/>
            </a:endParaRPr>
          </a:p>
          <a:p>
            <a:pPr algn="ctr"/>
            <a:endParaRPr lang="en-US" sz="2800" b="1" spc="-10" dirty="0"/>
          </a:p>
          <a:p>
            <a:pPr marL="469900" indent="-457200">
              <a:lnSpc>
                <a:spcPct val="100000"/>
              </a:lnSpc>
              <a:spcBef>
                <a:spcPts val="1200"/>
              </a:spcBef>
              <a:buAutoNum type="alphaLcPeriod"/>
            </a:pPr>
            <a:r>
              <a:rPr lang="en-US" sz="2800" spc="10" dirty="0">
                <a:cs typeface="Wingdings"/>
              </a:rPr>
              <a:t>Strategic plans should link to the budget</a:t>
            </a:r>
          </a:p>
          <a:p>
            <a:pPr marL="469900" indent="-457200">
              <a:lnSpc>
                <a:spcPct val="100000"/>
              </a:lnSpc>
              <a:spcBef>
                <a:spcPts val="1200"/>
              </a:spcBef>
              <a:buAutoNum type="alphaLcPeriod"/>
            </a:pPr>
            <a:r>
              <a:rPr lang="en-US" sz="2800" spc="10" dirty="0">
                <a:cs typeface="Wingdings"/>
              </a:rPr>
              <a:t>Strategic plans should be outcome driven</a:t>
            </a:r>
          </a:p>
          <a:p>
            <a:pPr marL="469900" indent="-457200">
              <a:lnSpc>
                <a:spcPct val="100000"/>
              </a:lnSpc>
              <a:spcBef>
                <a:spcPts val="1200"/>
              </a:spcBef>
              <a:buAutoNum type="alphaLcPeriod"/>
            </a:pPr>
            <a:r>
              <a:rPr lang="en-US" sz="2800" spc="10" dirty="0">
                <a:cs typeface="Wingdings"/>
              </a:rPr>
              <a:t>Budget office should develop the strategic plan. </a:t>
            </a:r>
          </a:p>
          <a:p>
            <a:pPr marL="469900" indent="-457200">
              <a:lnSpc>
                <a:spcPct val="100000"/>
              </a:lnSpc>
              <a:spcBef>
                <a:spcPts val="1200"/>
              </a:spcBef>
              <a:buAutoNum type="alphaLcPeriod"/>
            </a:pPr>
            <a:r>
              <a:rPr lang="en-US" sz="2800" spc="10" dirty="0">
                <a:cs typeface="Wingdings"/>
              </a:rPr>
              <a:t>All of the above</a:t>
            </a:r>
            <a:endParaRPr lang="en-US" sz="2800" spc="10" dirty="0">
              <a:cs typeface="Wingdings"/>
            </a:endParaRPr>
          </a:p>
        </p:txBody>
      </p:sp>
    </p:spTree>
    <p:custDataLst>
      <p:tags r:id="rId1"/>
    </p:custDataLst>
    <p:extLst>
      <p:ext uri="{BB962C8B-B14F-4D97-AF65-F5344CB8AC3E}">
        <p14:creationId xmlns:p14="http://schemas.microsoft.com/office/powerpoint/2010/main" val="1767166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31</a:t>
            </a:fld>
            <a:endParaRPr lang="en-US" dirty="0"/>
          </a:p>
        </p:txBody>
      </p:sp>
      <p:sp>
        <p:nvSpPr>
          <p:cNvPr id="2" name="Rectangle 1"/>
          <p:cNvSpPr/>
          <p:nvPr/>
        </p:nvSpPr>
        <p:spPr>
          <a:xfrm>
            <a:off x="512618" y="1219200"/>
            <a:ext cx="8610600" cy="3293209"/>
          </a:xfrm>
          <a:prstGeom prst="rect">
            <a:avLst/>
          </a:prstGeom>
        </p:spPr>
        <p:txBody>
          <a:bodyPr wrap="square">
            <a:spAutoFit/>
          </a:bodyPr>
          <a:lstStyle/>
          <a:p>
            <a:pPr marL="12700">
              <a:lnSpc>
                <a:spcPct val="100000"/>
              </a:lnSpc>
            </a:pPr>
            <a:r>
              <a:rPr lang="en-US" sz="2800" b="1" spc="10" dirty="0">
                <a:cs typeface="Calibri"/>
              </a:rPr>
              <a:t>	     Which </a:t>
            </a:r>
            <a:r>
              <a:rPr lang="en-US" sz="2800" b="1" spc="-10" dirty="0">
                <a:cs typeface="Calibri"/>
              </a:rPr>
              <a:t>statement </a:t>
            </a:r>
            <a:r>
              <a:rPr lang="en-US" sz="2800" b="1" spc="5" dirty="0">
                <a:cs typeface="Calibri"/>
              </a:rPr>
              <a:t>is</a:t>
            </a:r>
            <a:r>
              <a:rPr lang="en-US" sz="2800" b="1" spc="-75" dirty="0">
                <a:cs typeface="Calibri"/>
              </a:rPr>
              <a:t> </a:t>
            </a:r>
            <a:r>
              <a:rPr lang="en-US" sz="2800" b="1" dirty="0">
                <a:cs typeface="Calibri"/>
              </a:rPr>
              <a:t>false?</a:t>
            </a:r>
            <a:endParaRPr lang="en-US" sz="2800" dirty="0">
              <a:cs typeface="Calibri"/>
            </a:endParaRPr>
          </a:p>
          <a:p>
            <a:pPr algn="ctr"/>
            <a:endParaRPr lang="en-US" sz="2800" b="1" spc="-10" dirty="0"/>
          </a:p>
          <a:p>
            <a:pPr marL="469900" indent="-457200">
              <a:lnSpc>
                <a:spcPct val="100000"/>
              </a:lnSpc>
              <a:spcBef>
                <a:spcPts val="1200"/>
              </a:spcBef>
              <a:buAutoNum type="alphaLcPeriod"/>
            </a:pPr>
            <a:r>
              <a:rPr lang="en-US" sz="2800" spc="10" dirty="0">
                <a:solidFill>
                  <a:schemeClr val="bg1">
                    <a:lumMod val="85000"/>
                  </a:schemeClr>
                </a:solidFill>
                <a:cs typeface="Wingdings"/>
              </a:rPr>
              <a:t>Strategic plans should link to the budget</a:t>
            </a:r>
          </a:p>
          <a:p>
            <a:pPr marL="469900" indent="-457200">
              <a:lnSpc>
                <a:spcPct val="100000"/>
              </a:lnSpc>
              <a:spcBef>
                <a:spcPts val="1200"/>
              </a:spcBef>
              <a:buAutoNum type="alphaLcPeriod"/>
            </a:pPr>
            <a:r>
              <a:rPr lang="en-US" sz="2800" spc="10" dirty="0">
                <a:solidFill>
                  <a:schemeClr val="bg1">
                    <a:lumMod val="85000"/>
                  </a:schemeClr>
                </a:solidFill>
                <a:cs typeface="Wingdings"/>
              </a:rPr>
              <a:t>Strategic plans should be outcome driven</a:t>
            </a:r>
          </a:p>
          <a:p>
            <a:pPr marL="469900" indent="-457200">
              <a:lnSpc>
                <a:spcPct val="100000"/>
              </a:lnSpc>
              <a:spcBef>
                <a:spcPts val="1200"/>
              </a:spcBef>
              <a:buAutoNum type="alphaLcPeriod"/>
            </a:pPr>
            <a:r>
              <a:rPr lang="en-US" sz="2800" spc="10" dirty="0">
                <a:cs typeface="Wingdings"/>
              </a:rPr>
              <a:t>Budget office should develop the strategic plan. </a:t>
            </a:r>
          </a:p>
          <a:p>
            <a:pPr marL="469900" indent="-457200">
              <a:lnSpc>
                <a:spcPct val="100000"/>
              </a:lnSpc>
              <a:spcBef>
                <a:spcPts val="1200"/>
              </a:spcBef>
              <a:buAutoNum type="alphaLcPeriod"/>
            </a:pPr>
            <a:r>
              <a:rPr lang="en-US" sz="2800" spc="10" dirty="0">
                <a:solidFill>
                  <a:schemeClr val="bg1">
                    <a:lumMod val="85000"/>
                  </a:schemeClr>
                </a:solidFill>
                <a:cs typeface="Wingdings"/>
              </a:rPr>
              <a:t>All of the above</a:t>
            </a:r>
            <a:endParaRPr lang="en-US" sz="2800" spc="10" dirty="0">
              <a:solidFill>
                <a:schemeClr val="bg1">
                  <a:lumMod val="85000"/>
                </a:schemeClr>
              </a:solidFill>
              <a:cs typeface="Wingdings"/>
            </a:endParaRPr>
          </a:p>
        </p:txBody>
      </p:sp>
    </p:spTree>
    <p:custDataLst>
      <p:tags r:id="rId1"/>
    </p:custDataLst>
    <p:extLst>
      <p:ext uri="{BB962C8B-B14F-4D97-AF65-F5344CB8AC3E}">
        <p14:creationId xmlns:p14="http://schemas.microsoft.com/office/powerpoint/2010/main" val="1410741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1206">
              <a:lnSpc>
                <a:spcPct val="100000"/>
              </a:lnSpc>
            </a:pPr>
            <a:r>
              <a:rPr sz="3600" spc="-9" dirty="0"/>
              <a:t>Cost </a:t>
            </a:r>
            <a:r>
              <a:rPr sz="3600" dirty="0"/>
              <a:t>of </a:t>
            </a:r>
            <a:r>
              <a:rPr sz="3600" spc="-18" dirty="0"/>
              <a:t>Government</a:t>
            </a:r>
            <a:r>
              <a:rPr sz="3600" spc="-40" dirty="0"/>
              <a:t> </a:t>
            </a:r>
            <a:r>
              <a:rPr sz="3600" dirty="0"/>
              <a:t>Services</a:t>
            </a:r>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2</a:t>
            </a:r>
            <a:r>
              <a:rPr lang="en-US" dirty="0">
                <a:solidFill>
                  <a:prstClr val="white"/>
                </a:solidFill>
                <a:latin typeface="Calibri" panose="020F0502020204030204"/>
              </a:rPr>
              <a:t>0</a:t>
            </a:r>
            <a:endParaRPr dirty="0">
              <a:solidFill>
                <a:prstClr val="white"/>
              </a:solidFill>
              <a:latin typeface="Calibri" panose="020F0502020204030204"/>
            </a:endParaRPr>
          </a:p>
        </p:txBody>
      </p:sp>
      <p:graphicFrame>
        <p:nvGraphicFramePr>
          <p:cNvPr id="7" name="Diagram 6"/>
          <p:cNvGraphicFramePr/>
          <p:nvPr>
            <p:extLst>
              <p:ext uri="{D42A27DB-BD31-4B8C-83A1-F6EECF244321}">
                <p14:modId xmlns:p14="http://schemas.microsoft.com/office/powerpoint/2010/main" val="1380528274"/>
              </p:ext>
            </p:extLst>
          </p:nvPr>
        </p:nvGraphicFramePr>
        <p:xfrm>
          <a:off x="533400" y="1219200"/>
          <a:ext cx="7239000" cy="5108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7009" y="4724400"/>
            <a:ext cx="1476991" cy="1396061"/>
          </a:xfrm>
          <a:prstGeom prst="rect">
            <a:avLst/>
          </a:prstGeom>
        </p:spPr>
      </p:pic>
    </p:spTree>
    <p:custDataLst>
      <p:tags r:id="rId1"/>
    </p:custDataLst>
    <p:extLst>
      <p:ext uri="{BB962C8B-B14F-4D97-AF65-F5344CB8AC3E}">
        <p14:creationId xmlns:p14="http://schemas.microsoft.com/office/powerpoint/2010/main" val="1217406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8035" y="1781500"/>
            <a:ext cx="3149565" cy="658317"/>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Rectangle 7"/>
          <p:cNvSpPr/>
          <p:nvPr/>
        </p:nvSpPr>
        <p:spPr>
          <a:xfrm>
            <a:off x="508035" y="2439817"/>
            <a:ext cx="7256369" cy="1591350"/>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9" name="Rounded Rectangle 8"/>
          <p:cNvSpPr/>
          <p:nvPr/>
        </p:nvSpPr>
        <p:spPr>
          <a:xfrm>
            <a:off x="508035" y="4126936"/>
            <a:ext cx="4063965" cy="69893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Rectangle 9"/>
          <p:cNvSpPr/>
          <p:nvPr/>
        </p:nvSpPr>
        <p:spPr>
          <a:xfrm>
            <a:off x="508035" y="4825867"/>
            <a:ext cx="7256369" cy="926454"/>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21</a:t>
            </a:r>
            <a:endParaRPr dirty="0">
              <a:solidFill>
                <a:prstClr val="white"/>
              </a:solidFill>
              <a:latin typeface="Calibri" panose="020F0502020204030204"/>
            </a:endParaRPr>
          </a:p>
        </p:txBody>
      </p:sp>
      <p:sp>
        <p:nvSpPr>
          <p:cNvPr id="6"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1206">
              <a:lnSpc>
                <a:spcPct val="100000"/>
              </a:lnSpc>
            </a:pPr>
            <a:r>
              <a:rPr sz="3600" spc="-9" dirty="0"/>
              <a:t>Cost </a:t>
            </a:r>
            <a:r>
              <a:rPr sz="3600" dirty="0"/>
              <a:t>of </a:t>
            </a:r>
            <a:r>
              <a:rPr sz="3600" spc="-18" dirty="0"/>
              <a:t>Government</a:t>
            </a:r>
            <a:r>
              <a:rPr sz="3600" spc="-40" dirty="0"/>
              <a:t> </a:t>
            </a:r>
            <a:r>
              <a:rPr sz="3600" dirty="0"/>
              <a:t>Services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479" y="3278185"/>
            <a:ext cx="941294" cy="889717"/>
          </a:xfrm>
          <a:prstGeom prst="rect">
            <a:avLst/>
          </a:prstGeom>
        </p:spPr>
      </p:pic>
      <p:sp>
        <p:nvSpPr>
          <p:cNvPr id="11" name="TextBox 10"/>
          <p:cNvSpPr txBox="1"/>
          <p:nvPr/>
        </p:nvSpPr>
        <p:spPr>
          <a:xfrm>
            <a:off x="762000" y="1828800"/>
            <a:ext cx="5616346" cy="2339102"/>
          </a:xfrm>
          <a:prstGeom prst="rect">
            <a:avLst/>
          </a:prstGeom>
          <a:noFill/>
        </p:spPr>
        <p:txBody>
          <a:bodyPr wrap="none" rtlCol="0">
            <a:spAutoFit/>
          </a:bodyPr>
          <a:lstStyle/>
          <a:p>
            <a:pPr>
              <a:spcAft>
                <a:spcPts val="1200"/>
              </a:spcAft>
            </a:pPr>
            <a:r>
              <a:rPr lang="en-US" sz="2800" b="1" dirty="0">
                <a:solidFill>
                  <a:schemeClr val="bg1"/>
                </a:solidFill>
              </a:rPr>
              <a:t>Life-cycle </a:t>
            </a:r>
            <a:r>
              <a:rPr lang="en-US" sz="2800" b="1" spc="-20" dirty="0" smtClean="0">
                <a:solidFill>
                  <a:schemeClr val="bg1"/>
                </a:solidFill>
              </a:rPr>
              <a:t>costs</a:t>
            </a:r>
          </a:p>
          <a:p>
            <a:r>
              <a:rPr lang="en-US" spc="-20" dirty="0"/>
              <a:t>I</a:t>
            </a:r>
            <a:r>
              <a:rPr lang="en-US" spc="-5" dirty="0" smtClean="0"/>
              <a:t>ncludes </a:t>
            </a:r>
            <a:r>
              <a:rPr lang="en-US" spc="-20" dirty="0"/>
              <a:t>costs </a:t>
            </a:r>
            <a:r>
              <a:rPr lang="en-US" dirty="0"/>
              <a:t>in addition </a:t>
            </a:r>
            <a:r>
              <a:rPr lang="en-US" spc="-15" dirty="0"/>
              <a:t>to  purchase </a:t>
            </a:r>
            <a:r>
              <a:rPr lang="en-US" spc="-10" dirty="0"/>
              <a:t>price </a:t>
            </a:r>
            <a:r>
              <a:rPr lang="en-US" spc="-20" dirty="0"/>
              <a:t>over </a:t>
            </a:r>
            <a:r>
              <a:rPr lang="en-US" spc="-5" dirty="0"/>
              <a:t>the </a:t>
            </a:r>
            <a:r>
              <a:rPr lang="en-US" spc="-15" dirty="0"/>
              <a:t>life </a:t>
            </a:r>
            <a:r>
              <a:rPr lang="en-US" spc="-15" dirty="0" smtClean="0"/>
              <a:t/>
            </a:r>
            <a:br>
              <a:rPr lang="en-US" spc="-15" dirty="0" smtClean="0"/>
            </a:br>
            <a:r>
              <a:rPr lang="en-US" spc="-10" dirty="0" smtClean="0"/>
              <a:t>of </a:t>
            </a:r>
            <a:r>
              <a:rPr lang="en-US" spc="-5" dirty="0"/>
              <a:t>an </a:t>
            </a:r>
            <a:r>
              <a:rPr lang="en-US" spc="-15" dirty="0"/>
              <a:t>asset </a:t>
            </a:r>
            <a:r>
              <a:rPr lang="en-US" spc="-10" dirty="0"/>
              <a:t>such </a:t>
            </a:r>
            <a:r>
              <a:rPr lang="en-US" spc="-5" dirty="0"/>
              <a:t>as  engineering and design, </a:t>
            </a:r>
            <a:r>
              <a:rPr lang="en-US" spc="-10" dirty="0"/>
              <a:t>construction,  </a:t>
            </a:r>
            <a:r>
              <a:rPr lang="en-US" spc="-10" dirty="0" smtClean="0"/>
              <a:t/>
            </a:r>
            <a:br>
              <a:rPr lang="en-US" spc="-10" dirty="0" smtClean="0"/>
            </a:br>
            <a:r>
              <a:rPr lang="en-US" spc="-10" dirty="0" smtClean="0"/>
              <a:t>installation</a:t>
            </a:r>
            <a:r>
              <a:rPr lang="en-US" spc="-10" dirty="0"/>
              <a:t>, </a:t>
            </a:r>
            <a:r>
              <a:rPr lang="en-US" spc="-15" dirty="0"/>
              <a:t>operations </a:t>
            </a:r>
            <a:r>
              <a:rPr lang="en-US" spc="-5" dirty="0"/>
              <a:t>and </a:t>
            </a:r>
            <a:r>
              <a:rPr lang="en-US" spc="-10" dirty="0"/>
              <a:t>maintenance,  </a:t>
            </a:r>
            <a:r>
              <a:rPr lang="en-US" spc="-20" dirty="0"/>
              <a:t>repairs, </a:t>
            </a:r>
            <a:r>
              <a:rPr lang="en-US" spc="-5" dirty="0"/>
              <a:t>and </a:t>
            </a:r>
            <a:r>
              <a:rPr lang="en-US" spc="-5" dirty="0" smtClean="0"/>
              <a:t/>
            </a:r>
            <a:br>
              <a:rPr lang="en-US" spc="-5" dirty="0" smtClean="0"/>
            </a:br>
            <a:r>
              <a:rPr lang="en-US" spc="-10" dirty="0" smtClean="0"/>
              <a:t>rehabilitation </a:t>
            </a:r>
            <a:r>
              <a:rPr lang="en-US" spc="-10" dirty="0"/>
              <a:t>(useful when  </a:t>
            </a:r>
            <a:r>
              <a:rPr lang="en-US" spc="-5" dirty="0"/>
              <a:t>deciding </a:t>
            </a:r>
            <a:r>
              <a:rPr lang="en-US" spc="-15" dirty="0"/>
              <a:t>to purchase </a:t>
            </a:r>
            <a:r>
              <a:rPr lang="en-US" spc="-10" dirty="0"/>
              <a:t>major</a:t>
            </a:r>
            <a:r>
              <a:rPr lang="en-US" spc="125" dirty="0"/>
              <a:t> </a:t>
            </a:r>
            <a:r>
              <a:rPr lang="en-US" spc="125" dirty="0" smtClean="0"/>
              <a:t/>
            </a:r>
            <a:br>
              <a:rPr lang="en-US" spc="125" dirty="0" smtClean="0"/>
            </a:br>
            <a:r>
              <a:rPr lang="en-US" spc="-10" dirty="0" smtClean="0"/>
              <a:t>equipment</a:t>
            </a:r>
            <a:r>
              <a:rPr lang="en-US" spc="-10" dirty="0"/>
              <a:t>)</a:t>
            </a:r>
          </a:p>
          <a:p>
            <a:endParaRPr lang="en-US" dirty="0"/>
          </a:p>
        </p:txBody>
      </p:sp>
      <p:sp>
        <p:nvSpPr>
          <p:cNvPr id="12" name="TextBox 11"/>
          <p:cNvSpPr txBox="1"/>
          <p:nvPr/>
        </p:nvSpPr>
        <p:spPr>
          <a:xfrm>
            <a:off x="743465" y="4191000"/>
            <a:ext cx="5237844" cy="1308050"/>
          </a:xfrm>
          <a:prstGeom prst="rect">
            <a:avLst/>
          </a:prstGeom>
          <a:noFill/>
        </p:spPr>
        <p:txBody>
          <a:bodyPr wrap="none" rtlCol="0">
            <a:spAutoFit/>
          </a:bodyPr>
          <a:lstStyle/>
          <a:p>
            <a:pPr>
              <a:spcAft>
                <a:spcPts val="1800"/>
              </a:spcAft>
            </a:pPr>
            <a:r>
              <a:rPr lang="en-US" sz="2800" b="1" dirty="0" smtClean="0">
                <a:solidFill>
                  <a:schemeClr val="bg1"/>
                </a:solidFill>
              </a:rPr>
              <a:t>Opportunity </a:t>
            </a:r>
            <a:r>
              <a:rPr lang="en-US" sz="2800" b="1" spc="-20" dirty="0" smtClean="0">
                <a:solidFill>
                  <a:schemeClr val="bg1"/>
                </a:solidFill>
              </a:rPr>
              <a:t>costs</a:t>
            </a:r>
          </a:p>
          <a:p>
            <a:r>
              <a:rPr lang="en-US" spc="-20" dirty="0" smtClean="0"/>
              <a:t>Benefit </a:t>
            </a:r>
            <a:r>
              <a:rPr lang="en-US" spc="-20" dirty="0"/>
              <a:t>of </a:t>
            </a:r>
            <a:r>
              <a:rPr lang="en-US" spc="-20" dirty="0" smtClean="0"/>
              <a:t>options forgone </a:t>
            </a:r>
            <a:r>
              <a:rPr lang="en-US" spc="-20" dirty="0"/>
              <a:t>by choosing another options</a:t>
            </a:r>
          </a:p>
          <a:p>
            <a:endParaRPr lang="en-US" dirty="0"/>
          </a:p>
        </p:txBody>
      </p:sp>
    </p:spTree>
    <p:custDataLst>
      <p:tags r:id="rId1"/>
    </p:custDataLst>
    <p:extLst>
      <p:ext uri="{BB962C8B-B14F-4D97-AF65-F5344CB8AC3E}">
        <p14:creationId xmlns:p14="http://schemas.microsoft.com/office/powerpoint/2010/main" val="2615774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01046446"/>
              </p:ext>
            </p:extLst>
          </p:nvPr>
        </p:nvGraphicFramePr>
        <p:xfrm>
          <a:off x="672353" y="1249166"/>
          <a:ext cx="7866529" cy="2919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object 4"/>
          <p:cNvSpPr/>
          <p:nvPr/>
        </p:nvSpPr>
        <p:spPr>
          <a:xfrm>
            <a:off x="1613647" y="4268097"/>
            <a:ext cx="5916706" cy="1850315"/>
          </a:xfrm>
          <a:prstGeom prst="rect">
            <a:avLst/>
          </a:prstGeom>
          <a:blipFill>
            <a:blip r:embed="rId9" cstate="print"/>
            <a:stretch>
              <a:fillRect/>
            </a:stretch>
          </a:blipFill>
        </p:spPr>
        <p:txBody>
          <a:bodyPr wrap="square" lIns="0" tIns="0" rIns="0" bIns="0" rtlCol="0"/>
          <a:lstStyle/>
          <a:p>
            <a:pPr defTabSz="806867"/>
            <a:endParaRPr sz="1588" dirty="0">
              <a:solidFill>
                <a:prstClr val="black"/>
              </a:solidFill>
              <a:latin typeface="Calibri" panose="020F0502020204030204"/>
            </a:endParaRPr>
          </a:p>
        </p:txBody>
      </p:sp>
      <p:sp>
        <p:nvSpPr>
          <p:cNvPr id="9"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22</a:t>
            </a:r>
            <a:endParaRPr dirty="0">
              <a:solidFill>
                <a:prstClr val="white"/>
              </a:solidFill>
              <a:latin typeface="Calibri" panose="020F0502020204030204"/>
            </a:endParaRPr>
          </a:p>
        </p:txBody>
      </p:sp>
      <p:sp>
        <p:nvSpPr>
          <p:cNvPr id="10"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1206">
              <a:lnSpc>
                <a:spcPct val="100000"/>
              </a:lnSpc>
            </a:pPr>
            <a:r>
              <a:rPr sz="3600" spc="-9" dirty="0"/>
              <a:t>Cost </a:t>
            </a:r>
            <a:r>
              <a:rPr sz="3600" dirty="0"/>
              <a:t>of </a:t>
            </a:r>
            <a:r>
              <a:rPr sz="3600" spc="-18" dirty="0"/>
              <a:t>Government</a:t>
            </a:r>
            <a:r>
              <a:rPr sz="3600" spc="-40" dirty="0"/>
              <a:t> </a:t>
            </a:r>
            <a:r>
              <a:rPr sz="3600" dirty="0"/>
              <a:t>Services</a:t>
            </a:r>
          </a:p>
        </p:txBody>
      </p:sp>
    </p:spTree>
    <p:custDataLst>
      <p:tags r:id="rId1"/>
    </p:custDataLst>
    <p:extLst>
      <p:ext uri="{BB962C8B-B14F-4D97-AF65-F5344CB8AC3E}">
        <p14:creationId xmlns:p14="http://schemas.microsoft.com/office/powerpoint/2010/main" val="4088763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1529" y="3765177"/>
            <a:ext cx="6858000" cy="1582411"/>
          </a:xfrm>
        </p:spPr>
        <p:txBody>
          <a:bodyPr>
            <a:normAutofit/>
          </a:bodyPr>
          <a:lstStyle/>
          <a:p>
            <a:r>
              <a:rPr lang="en-US" sz="4000" spc="25" dirty="0">
                <a:latin typeface="+mn-lt"/>
                <a:ea typeface="Tahoma" panose="020B0604030504040204" pitchFamily="34" charset="0"/>
                <a:cs typeface="Tahoma" panose="020B0604030504040204" pitchFamily="34" charset="0"/>
              </a:rPr>
              <a:t>Performance Measurement</a:t>
            </a:r>
            <a:endParaRPr lang="en-US" sz="4000" dirty="0">
              <a:latin typeface="+mn-lt"/>
            </a:endParaRPr>
          </a:p>
        </p:txBody>
      </p:sp>
    </p:spTree>
    <p:custDataLst>
      <p:tags r:id="rId1"/>
    </p:custDataLst>
    <p:extLst>
      <p:ext uri="{BB962C8B-B14F-4D97-AF65-F5344CB8AC3E}">
        <p14:creationId xmlns:p14="http://schemas.microsoft.com/office/powerpoint/2010/main" val="2492999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76618" y="63176"/>
            <a:ext cx="7654738" cy="1286576"/>
          </a:xfrm>
        </p:spPr>
        <p:txBody>
          <a:bodyPr/>
          <a:lstStyle/>
          <a:p>
            <a:r>
              <a:rPr lang="en-US" sz="3600" dirty="0"/>
              <a:t>Learning Objectives </a:t>
            </a:r>
          </a:p>
        </p:txBody>
      </p:sp>
      <p:graphicFrame>
        <p:nvGraphicFramePr>
          <p:cNvPr id="7" name="Diagram 6"/>
          <p:cNvGraphicFramePr/>
          <p:nvPr>
            <p:extLst>
              <p:ext uri="{D42A27DB-BD31-4B8C-83A1-F6EECF244321}">
                <p14:modId xmlns:p14="http://schemas.microsoft.com/office/powerpoint/2010/main" val="3742332156"/>
              </p:ext>
            </p:extLst>
          </p:nvPr>
        </p:nvGraphicFramePr>
        <p:xfrm>
          <a:off x="336177" y="1387429"/>
          <a:ext cx="8495179" cy="42649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8"/>
          <p:cNvSpPr>
            <a:spLocks noGrp="1"/>
          </p:cNvSpPr>
          <p:nvPr>
            <p:ph type="sldNum" sz="quarter" idx="12"/>
          </p:nvPr>
        </p:nvSpPr>
        <p:spPr/>
        <p:txBody>
          <a:bodyPr/>
          <a:lstStyle/>
          <a:p>
            <a:pPr defTabSz="887553"/>
            <a:fld id="{D6DEBCE1-BBC1-2047-AD21-88C97D80C64F}" type="slidenum">
              <a:rPr lang="en-US">
                <a:solidFill>
                  <a:prstClr val="white"/>
                </a:solidFill>
                <a:latin typeface="Calibri" panose="020F0502020204030204"/>
              </a:rPr>
              <a:pPr defTabSz="887553"/>
              <a:t>36</a:t>
            </a:fld>
            <a:endParaRPr lang="en-US" dirty="0">
              <a:solidFill>
                <a:prstClr val="white"/>
              </a:solidFill>
              <a:latin typeface="Calibri" panose="020F0502020204030204"/>
            </a:endParaRPr>
          </a:p>
        </p:txBody>
      </p:sp>
    </p:spTree>
    <p:custDataLst>
      <p:tags r:id="rId2"/>
    </p:custDataLst>
    <p:extLst>
      <p:ext uri="{BB962C8B-B14F-4D97-AF65-F5344CB8AC3E}">
        <p14:creationId xmlns:p14="http://schemas.microsoft.com/office/powerpoint/2010/main" val="286432107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1206">
              <a:lnSpc>
                <a:spcPct val="100000"/>
              </a:lnSpc>
            </a:pPr>
            <a:r>
              <a:rPr sz="3600" spc="-22" dirty="0"/>
              <a:t>Performance</a:t>
            </a:r>
            <a:r>
              <a:rPr sz="3600" spc="-66" dirty="0"/>
              <a:t> </a:t>
            </a:r>
            <a:r>
              <a:rPr sz="3600" spc="-18" dirty="0"/>
              <a:t>Measurement</a:t>
            </a:r>
            <a:endParaRPr sz="3600"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25</a:t>
            </a:r>
            <a:endParaRPr dirty="0">
              <a:solidFill>
                <a:prstClr val="white"/>
              </a:solidFill>
              <a:latin typeface="Calibri" panose="020F0502020204030204"/>
            </a:endParaRPr>
          </a:p>
        </p:txBody>
      </p:sp>
      <p:graphicFrame>
        <p:nvGraphicFramePr>
          <p:cNvPr id="7" name="Diagram 6"/>
          <p:cNvGraphicFramePr/>
          <p:nvPr>
            <p:extLst>
              <p:ext uri="{D42A27DB-BD31-4B8C-83A1-F6EECF244321}">
                <p14:modId xmlns:p14="http://schemas.microsoft.com/office/powerpoint/2010/main" val="3578175946"/>
              </p:ext>
            </p:extLst>
          </p:nvPr>
        </p:nvGraphicFramePr>
        <p:xfrm>
          <a:off x="697856" y="1210235"/>
          <a:ext cx="8293744" cy="4504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45571" y="3268801"/>
            <a:ext cx="7852859" cy="11616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4" name="Diagram 13"/>
          <p:cNvGraphicFramePr/>
          <p:nvPr>
            <p:extLst>
              <p:ext uri="{D42A27DB-BD31-4B8C-83A1-F6EECF244321}">
                <p14:modId xmlns:p14="http://schemas.microsoft.com/office/powerpoint/2010/main" val="3735410946"/>
              </p:ext>
            </p:extLst>
          </p:nvPr>
        </p:nvGraphicFramePr>
        <p:xfrm>
          <a:off x="1460742" y="2362200"/>
          <a:ext cx="7153723"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3621235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1206">
              <a:lnSpc>
                <a:spcPct val="100000"/>
              </a:lnSpc>
            </a:pPr>
            <a:r>
              <a:rPr sz="3600" spc="-22" dirty="0"/>
              <a:t>Performance</a:t>
            </a:r>
            <a:r>
              <a:rPr sz="3600" spc="-40" dirty="0"/>
              <a:t> </a:t>
            </a:r>
            <a:r>
              <a:rPr sz="3600" spc="-13" dirty="0"/>
              <a:t>Measures</a:t>
            </a:r>
            <a:endParaRPr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2185333"/>
              </p:ext>
            </p:extLst>
          </p:nvPr>
        </p:nvGraphicFramePr>
        <p:xfrm>
          <a:off x="304800" y="1295400"/>
          <a:ext cx="8464923" cy="4724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26</a:t>
            </a:r>
            <a:endParaRPr dirty="0">
              <a:solidFill>
                <a:prstClr val="white"/>
              </a:solidFill>
              <a:latin typeface="Calibri" panose="020F0502020204030204"/>
            </a:endParaRPr>
          </a:p>
        </p:txBody>
      </p:sp>
    </p:spTree>
    <p:custDataLst>
      <p:tags r:id="rId2"/>
    </p:custDataLst>
    <p:extLst>
      <p:ext uri="{BB962C8B-B14F-4D97-AF65-F5344CB8AC3E}">
        <p14:creationId xmlns:p14="http://schemas.microsoft.com/office/powerpoint/2010/main" val="34676509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27</a:t>
            </a:r>
            <a:endParaRPr dirty="0">
              <a:solidFill>
                <a:prstClr val="white"/>
              </a:solidFill>
              <a:latin typeface="Calibri" panose="020F0502020204030204"/>
            </a:endParaRPr>
          </a:p>
        </p:txBody>
      </p:sp>
      <p:sp>
        <p:nvSpPr>
          <p:cNvPr id="3" name="object 3"/>
          <p:cNvSpPr txBox="1"/>
          <p:nvPr/>
        </p:nvSpPr>
        <p:spPr>
          <a:xfrm>
            <a:off x="3227294" y="1613647"/>
            <a:ext cx="5509584" cy="3649204"/>
          </a:xfrm>
          <a:prstGeom prst="rect">
            <a:avLst/>
          </a:prstGeom>
        </p:spPr>
        <p:txBody>
          <a:bodyPr vert="horz" wrap="square" lIns="0" tIns="0" rIns="0" bIns="0" rtlCol="0">
            <a:spAutoFit/>
          </a:bodyPr>
          <a:lstStyle/>
          <a:p>
            <a:pPr marL="414079" marR="1252884" indent="-403433" defTabSz="806867">
              <a:lnSpc>
                <a:spcPts val="3371"/>
              </a:lnSpc>
              <a:buFont typeface="Wingdings" panose="05000000000000000000" pitchFamily="2" charset="2"/>
              <a:buChar char="q"/>
            </a:pPr>
            <a:r>
              <a:rPr sz="2800" spc="-18" dirty="0">
                <a:solidFill>
                  <a:prstClr val="black"/>
                </a:solidFill>
                <a:latin typeface="Calibri"/>
                <a:cs typeface="Calibri"/>
              </a:rPr>
              <a:t>Linked </a:t>
            </a:r>
            <a:r>
              <a:rPr sz="2800" spc="-26" dirty="0">
                <a:solidFill>
                  <a:prstClr val="black"/>
                </a:solidFill>
                <a:latin typeface="Calibri"/>
                <a:cs typeface="Calibri"/>
              </a:rPr>
              <a:t>to </a:t>
            </a:r>
            <a:r>
              <a:rPr sz="2800" spc="-4" dirty="0">
                <a:solidFill>
                  <a:prstClr val="black"/>
                </a:solidFill>
                <a:latin typeface="Calibri"/>
                <a:cs typeface="Calibri"/>
              </a:rPr>
              <a:t>specific </a:t>
            </a:r>
            <a:r>
              <a:rPr sz="2800" spc="-35" dirty="0">
                <a:solidFill>
                  <a:prstClr val="black"/>
                </a:solidFill>
                <a:latin typeface="Calibri"/>
                <a:cs typeface="Calibri"/>
              </a:rPr>
              <a:t>program </a:t>
            </a:r>
            <a:r>
              <a:rPr sz="2800" spc="-4" dirty="0">
                <a:solidFill>
                  <a:prstClr val="black"/>
                </a:solidFill>
                <a:latin typeface="Calibri"/>
                <a:cs typeface="Calibri"/>
              </a:rPr>
              <a:t>goals </a:t>
            </a:r>
            <a:r>
              <a:rPr sz="2800" dirty="0">
                <a:solidFill>
                  <a:prstClr val="black"/>
                </a:solidFill>
                <a:latin typeface="Calibri"/>
                <a:cs typeface="Calibri"/>
              </a:rPr>
              <a:t>and </a:t>
            </a:r>
            <a:r>
              <a:rPr sz="2800" spc="-13" dirty="0">
                <a:solidFill>
                  <a:prstClr val="black"/>
                </a:solidFill>
                <a:latin typeface="Calibri"/>
                <a:cs typeface="Calibri"/>
              </a:rPr>
              <a:t>objectives</a:t>
            </a:r>
            <a:endParaRPr sz="2800" dirty="0">
              <a:solidFill>
                <a:prstClr val="black"/>
              </a:solidFill>
              <a:latin typeface="Calibri"/>
              <a:cs typeface="Calibri"/>
            </a:endParaRPr>
          </a:p>
          <a:p>
            <a:pPr marL="414079" marR="847770" indent="-403433" defTabSz="806867">
              <a:lnSpc>
                <a:spcPts val="3371"/>
              </a:lnSpc>
              <a:spcBef>
                <a:spcPts val="737"/>
              </a:spcBef>
              <a:buFont typeface="Wingdings" panose="05000000000000000000" pitchFamily="2" charset="2"/>
              <a:buChar char="q"/>
            </a:pPr>
            <a:r>
              <a:rPr sz="2800" spc="-4" dirty="0">
                <a:solidFill>
                  <a:prstClr val="black"/>
                </a:solidFill>
                <a:latin typeface="Calibri"/>
                <a:cs typeface="Calibri"/>
              </a:rPr>
              <a:t>Measures should </a:t>
            </a:r>
            <a:r>
              <a:rPr sz="2800" dirty="0">
                <a:solidFill>
                  <a:prstClr val="black"/>
                </a:solidFill>
                <a:latin typeface="Calibri"/>
                <a:cs typeface="Calibri"/>
              </a:rPr>
              <a:t>be </a:t>
            </a:r>
            <a:r>
              <a:rPr sz="2800" spc="-18" dirty="0">
                <a:solidFill>
                  <a:prstClr val="black"/>
                </a:solidFill>
                <a:latin typeface="Calibri"/>
                <a:cs typeface="Calibri"/>
              </a:rPr>
              <a:t>valid, reliable, </a:t>
            </a:r>
            <a:r>
              <a:rPr sz="2800" dirty="0">
                <a:solidFill>
                  <a:prstClr val="black"/>
                </a:solidFill>
                <a:latin typeface="Calibri"/>
                <a:cs typeface="Calibri"/>
              </a:rPr>
              <a:t>and </a:t>
            </a:r>
            <a:r>
              <a:rPr sz="2800" spc="-4" dirty="0">
                <a:solidFill>
                  <a:prstClr val="black"/>
                </a:solidFill>
                <a:latin typeface="Calibri"/>
                <a:cs typeface="Calibri"/>
              </a:rPr>
              <a:t>verifiable</a:t>
            </a:r>
            <a:endParaRPr sz="2800" dirty="0">
              <a:solidFill>
                <a:prstClr val="black"/>
              </a:solidFill>
              <a:latin typeface="Calibri"/>
              <a:cs typeface="Calibri"/>
            </a:endParaRPr>
          </a:p>
          <a:p>
            <a:pPr marL="414079" marR="4483" indent="-403433" defTabSz="806867">
              <a:lnSpc>
                <a:spcPct val="99700"/>
              </a:lnSpc>
              <a:spcBef>
                <a:spcPts val="631"/>
              </a:spcBef>
              <a:buFont typeface="Wingdings" panose="05000000000000000000" pitchFamily="2" charset="2"/>
              <a:buChar char="q"/>
            </a:pPr>
            <a:r>
              <a:rPr sz="2800" spc="9" dirty="0">
                <a:solidFill>
                  <a:prstClr val="black"/>
                </a:solidFill>
                <a:latin typeface="Calibri"/>
                <a:cs typeface="Calibri"/>
              </a:rPr>
              <a:t>Links </a:t>
            </a:r>
            <a:r>
              <a:rPr sz="2800" spc="-4" dirty="0">
                <a:solidFill>
                  <a:prstClr val="black"/>
                </a:solidFill>
                <a:latin typeface="Calibri"/>
                <a:cs typeface="Calibri"/>
              </a:rPr>
              <a:t>the </a:t>
            </a:r>
            <a:r>
              <a:rPr sz="2800" spc="-18" dirty="0">
                <a:solidFill>
                  <a:prstClr val="black"/>
                </a:solidFill>
                <a:latin typeface="Calibri"/>
                <a:cs typeface="Calibri"/>
              </a:rPr>
              <a:t>budget </a:t>
            </a:r>
            <a:r>
              <a:rPr sz="2800" spc="-26" dirty="0">
                <a:solidFill>
                  <a:prstClr val="black"/>
                </a:solidFill>
                <a:latin typeface="Calibri"/>
                <a:cs typeface="Calibri"/>
              </a:rPr>
              <a:t>to outcomes </a:t>
            </a:r>
            <a:r>
              <a:rPr sz="2800" spc="-18" dirty="0">
                <a:solidFill>
                  <a:prstClr val="black"/>
                </a:solidFill>
                <a:latin typeface="Calibri"/>
                <a:cs typeface="Calibri"/>
              </a:rPr>
              <a:t>by establishing  performance measures agreed </a:t>
            </a:r>
            <a:r>
              <a:rPr sz="2800" spc="-9" dirty="0">
                <a:solidFill>
                  <a:prstClr val="black"/>
                </a:solidFill>
                <a:latin typeface="Calibri"/>
                <a:cs typeface="Calibri"/>
              </a:rPr>
              <a:t>upon</a:t>
            </a:r>
            <a:r>
              <a:rPr lang="en-US" sz="2800" spc="-9" dirty="0">
                <a:solidFill>
                  <a:prstClr val="black"/>
                </a:solidFill>
                <a:latin typeface="Calibri"/>
                <a:cs typeface="Calibri"/>
              </a:rPr>
              <a:t> by</a:t>
            </a:r>
            <a:r>
              <a:rPr sz="2800" spc="-9" dirty="0">
                <a:solidFill>
                  <a:prstClr val="black"/>
                </a:solidFill>
                <a:latin typeface="Calibri"/>
                <a:cs typeface="Calibri"/>
              </a:rPr>
              <a:t>  </a:t>
            </a:r>
            <a:r>
              <a:rPr sz="2800" spc="-22" dirty="0">
                <a:solidFill>
                  <a:prstClr val="black"/>
                </a:solidFill>
                <a:latin typeface="Calibri"/>
                <a:cs typeface="Calibri"/>
              </a:rPr>
              <a:t>managers </a:t>
            </a:r>
            <a:r>
              <a:rPr sz="2800" dirty="0">
                <a:solidFill>
                  <a:prstClr val="black"/>
                </a:solidFill>
                <a:latin typeface="Calibri"/>
                <a:cs typeface="Calibri"/>
              </a:rPr>
              <a:t>and </a:t>
            </a:r>
            <a:r>
              <a:rPr sz="2800" spc="-4" dirty="0">
                <a:solidFill>
                  <a:prstClr val="black"/>
                </a:solidFill>
                <a:latin typeface="Calibri"/>
                <a:cs typeface="Calibri"/>
              </a:rPr>
              <a:t>decision</a:t>
            </a:r>
            <a:r>
              <a:rPr sz="2800" spc="-40" dirty="0">
                <a:solidFill>
                  <a:prstClr val="black"/>
                </a:solidFill>
                <a:latin typeface="Calibri"/>
                <a:cs typeface="Calibri"/>
              </a:rPr>
              <a:t> </a:t>
            </a:r>
            <a:r>
              <a:rPr sz="2800" spc="-53" dirty="0">
                <a:solidFill>
                  <a:prstClr val="black"/>
                </a:solidFill>
                <a:latin typeface="Calibri"/>
                <a:cs typeface="Calibri"/>
              </a:rPr>
              <a:t>makers</a:t>
            </a:r>
            <a:endParaRPr sz="2800" dirty="0">
              <a:solidFill>
                <a:prstClr val="black"/>
              </a:solidFill>
              <a:latin typeface="Calibri"/>
              <a:cs typeface="Calibri"/>
            </a:endParaRPr>
          </a:p>
        </p:txBody>
      </p:sp>
      <p:sp>
        <p:nvSpPr>
          <p:cNvPr id="7" name="object 2"/>
          <p:cNvSpPr txBox="1">
            <a:spLocks/>
          </p:cNvSpPr>
          <p:nvPr/>
        </p:nvSpPr>
        <p:spPr>
          <a:xfrm>
            <a:off x="1210235" y="385783"/>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22" dirty="0">
                <a:solidFill>
                  <a:prstClr val="black"/>
                </a:solidFill>
                <a:latin typeface="Calibri Light" panose="020F0302020204030204"/>
              </a:rPr>
              <a:t>Performance</a:t>
            </a:r>
            <a:r>
              <a:rPr lang="en-US" sz="3600" spc="-40" dirty="0">
                <a:solidFill>
                  <a:prstClr val="black"/>
                </a:solidFill>
                <a:latin typeface="Calibri Light" panose="020F0302020204030204"/>
              </a:rPr>
              <a:t> </a:t>
            </a:r>
            <a:r>
              <a:rPr lang="en-US" sz="3600" spc="-13" dirty="0">
                <a:solidFill>
                  <a:prstClr val="black"/>
                </a:solidFill>
                <a:latin typeface="Calibri Light" panose="020F0302020204030204"/>
              </a:rPr>
              <a:t>Measures</a:t>
            </a:r>
            <a:endParaRPr lang="en-US" sz="3600" dirty="0">
              <a:solidFill>
                <a:prstClr val="black"/>
              </a:solidFill>
              <a:latin typeface="Calibri Light" panose="020F0302020204030204"/>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353" y="2487706"/>
            <a:ext cx="2084294" cy="2084294"/>
          </a:xfrm>
          <a:prstGeom prst="rect">
            <a:avLst/>
          </a:prstGeom>
        </p:spPr>
      </p:pic>
    </p:spTree>
    <p:custDataLst>
      <p:tags r:id="rId2"/>
    </p:custDataLst>
    <p:extLst>
      <p:ext uri="{BB962C8B-B14F-4D97-AF65-F5344CB8AC3E}">
        <p14:creationId xmlns:p14="http://schemas.microsoft.com/office/powerpoint/2010/main" val="21515131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972058347"/>
              </p:ext>
            </p:extLst>
          </p:nvPr>
        </p:nvGraphicFramePr>
        <p:xfrm>
          <a:off x="672352" y="1411941"/>
          <a:ext cx="8090647" cy="47602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8"/>
          <p:cNvSpPr>
            <a:spLocks noGrp="1"/>
          </p:cNvSpPr>
          <p:nvPr>
            <p:ph type="sldNum" sz="quarter" idx="12"/>
          </p:nvPr>
        </p:nvSpPr>
        <p:spPr/>
        <p:txBody>
          <a:bodyPr/>
          <a:lstStyle/>
          <a:p>
            <a:pPr defTabSz="887553"/>
            <a:fld id="{D6DEBCE1-BBC1-2047-AD21-88C97D80C64F}" type="slidenum">
              <a:rPr lang="en-US">
                <a:solidFill>
                  <a:prstClr val="white"/>
                </a:solidFill>
                <a:latin typeface="Calibri" panose="020F0502020204030204"/>
              </a:rPr>
              <a:pPr defTabSz="887553"/>
              <a:t>4</a:t>
            </a:fld>
            <a:endParaRPr lang="en-US" dirty="0">
              <a:solidFill>
                <a:prstClr val="white"/>
              </a:solidFill>
              <a:latin typeface="Calibri" panose="020F0502020204030204"/>
            </a:endParaRPr>
          </a:p>
        </p:txBody>
      </p:sp>
      <p:sp>
        <p:nvSpPr>
          <p:cNvPr id="6" name="Title 3"/>
          <p:cNvSpPr txBox="1">
            <a:spLocks/>
          </p:cNvSpPr>
          <p:nvPr/>
        </p:nvSpPr>
        <p:spPr>
          <a:xfrm>
            <a:off x="1143000" y="121655"/>
            <a:ext cx="6958853" cy="1169614"/>
          </a:xfrm>
          <a:prstGeom prst="rect">
            <a:avLst/>
          </a:prstGeom>
        </p:spPr>
        <p:txBody>
          <a:bodyPr vert="horz" lIns="80682" tIns="40341" rIns="80682" bIns="40341" rtlCol="0" anchor="ctr">
            <a:no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defTabSz="887553"/>
            <a:r>
              <a:rPr lang="en-US" sz="3600" dirty="0">
                <a:latin typeface="Calibri Light" panose="020F0302020204030204"/>
              </a:rPr>
              <a:t>Learning Objectives </a:t>
            </a:r>
          </a:p>
        </p:txBody>
      </p:sp>
    </p:spTree>
    <p:custDataLst>
      <p:tags r:id="rId2"/>
    </p:custDataLst>
    <p:extLst>
      <p:ext uri="{BB962C8B-B14F-4D97-AF65-F5344CB8AC3E}">
        <p14:creationId xmlns:p14="http://schemas.microsoft.com/office/powerpoint/2010/main" val="180076742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385782"/>
            <a:ext cx="7654738" cy="553998"/>
          </a:xfrm>
          <a:prstGeom prst="rect">
            <a:avLst/>
          </a:prstGeom>
        </p:spPr>
        <p:txBody>
          <a:bodyPr vert="horz" wrap="square" lIns="0" tIns="0" rIns="0" bIns="0" rtlCol="0" anchor="ctr">
            <a:spAutoFit/>
          </a:bodyPr>
          <a:lstStyle/>
          <a:p>
            <a:pPr marL="11206">
              <a:lnSpc>
                <a:spcPct val="100000"/>
              </a:lnSpc>
            </a:pPr>
            <a:r>
              <a:rPr sz="3600" spc="-22" dirty="0"/>
              <a:t>Performance</a:t>
            </a:r>
            <a:r>
              <a:rPr sz="3600" spc="-40" dirty="0"/>
              <a:t> </a:t>
            </a:r>
            <a:r>
              <a:rPr sz="3600" spc="-13" dirty="0"/>
              <a:t>Measures</a:t>
            </a:r>
            <a:endParaRPr sz="3600"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28</a:t>
            </a:r>
            <a:endParaRPr dirty="0">
              <a:solidFill>
                <a:prstClr val="white"/>
              </a:solidFill>
              <a:latin typeface="Calibri" panose="020F0502020204030204"/>
            </a:endParaRPr>
          </a:p>
        </p:txBody>
      </p:sp>
      <p:graphicFrame>
        <p:nvGraphicFramePr>
          <p:cNvPr id="7" name="Diagram 6"/>
          <p:cNvGraphicFramePr/>
          <p:nvPr>
            <p:extLst>
              <p:ext uri="{D42A27DB-BD31-4B8C-83A1-F6EECF244321}">
                <p14:modId xmlns:p14="http://schemas.microsoft.com/office/powerpoint/2010/main" val="2829542209"/>
              </p:ext>
            </p:extLst>
          </p:nvPr>
        </p:nvGraphicFramePr>
        <p:xfrm>
          <a:off x="537882" y="1319717"/>
          <a:ext cx="8135471" cy="21765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extLst>
              <p:ext uri="{D42A27DB-BD31-4B8C-83A1-F6EECF244321}">
                <p14:modId xmlns:p14="http://schemas.microsoft.com/office/powerpoint/2010/main" val="3597771542"/>
              </p:ext>
            </p:extLst>
          </p:nvPr>
        </p:nvGraphicFramePr>
        <p:xfrm>
          <a:off x="739589" y="3227294"/>
          <a:ext cx="5677582" cy="222481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20118" y="3630978"/>
            <a:ext cx="1780984" cy="1662998"/>
          </a:xfrm>
          <a:prstGeom prst="rect">
            <a:avLst/>
          </a:prstGeom>
        </p:spPr>
      </p:pic>
    </p:spTree>
    <p:custDataLst>
      <p:tags r:id="rId2"/>
    </p:custDataLst>
    <p:extLst>
      <p:ext uri="{BB962C8B-B14F-4D97-AF65-F5344CB8AC3E}">
        <p14:creationId xmlns:p14="http://schemas.microsoft.com/office/powerpoint/2010/main" val="104697312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1206">
              <a:lnSpc>
                <a:spcPct val="100000"/>
              </a:lnSpc>
            </a:pPr>
            <a:r>
              <a:rPr sz="3600" spc="-18" dirty="0"/>
              <a:t>Program</a:t>
            </a:r>
            <a:r>
              <a:rPr sz="3600" spc="-146" dirty="0"/>
              <a:t> </a:t>
            </a:r>
            <a:r>
              <a:rPr sz="3600" spc="-9" dirty="0"/>
              <a:t>Components</a:t>
            </a:r>
            <a:endParaRPr sz="3600" dirty="0"/>
          </a:p>
        </p:txBody>
      </p:sp>
      <p:sp>
        <p:nvSpPr>
          <p:cNvPr id="3" name="object 3"/>
          <p:cNvSpPr txBox="1"/>
          <p:nvPr/>
        </p:nvSpPr>
        <p:spPr>
          <a:xfrm>
            <a:off x="739588" y="1479177"/>
            <a:ext cx="5432612" cy="3839513"/>
          </a:xfrm>
          <a:prstGeom prst="rect">
            <a:avLst/>
          </a:prstGeom>
        </p:spPr>
        <p:txBody>
          <a:bodyPr vert="horz" wrap="square" lIns="0" tIns="0" rIns="0" bIns="0" rtlCol="0">
            <a:spAutoFit/>
          </a:bodyPr>
          <a:lstStyle/>
          <a:p>
            <a:pPr marL="414640" indent="-403433" defTabSz="806867">
              <a:buFont typeface="Wingdings" panose="05000000000000000000" pitchFamily="2" charset="2"/>
              <a:buChar char="§"/>
            </a:pPr>
            <a:r>
              <a:rPr sz="2800" spc="4" dirty="0">
                <a:solidFill>
                  <a:prstClr val="black"/>
                </a:solidFill>
                <a:latin typeface="Calibri"/>
                <a:cs typeface="Calibri"/>
              </a:rPr>
              <a:t>Clearly </a:t>
            </a:r>
            <a:r>
              <a:rPr sz="2800" spc="-18" dirty="0">
                <a:solidFill>
                  <a:prstClr val="black"/>
                </a:solidFill>
                <a:latin typeface="Calibri"/>
                <a:cs typeface="Calibri"/>
              </a:rPr>
              <a:t>defined </a:t>
            </a:r>
            <a:r>
              <a:rPr sz="2800" dirty="0">
                <a:solidFill>
                  <a:prstClr val="black"/>
                </a:solidFill>
                <a:latin typeface="Calibri"/>
                <a:cs typeface="Calibri"/>
              </a:rPr>
              <a:t>service</a:t>
            </a:r>
            <a:r>
              <a:rPr sz="2800" spc="62" dirty="0">
                <a:solidFill>
                  <a:prstClr val="black"/>
                </a:solidFill>
                <a:latin typeface="Calibri"/>
                <a:cs typeface="Calibri"/>
              </a:rPr>
              <a:t> </a:t>
            </a:r>
            <a:r>
              <a:rPr sz="2800" spc="-26" dirty="0">
                <a:solidFill>
                  <a:prstClr val="black"/>
                </a:solidFill>
                <a:latin typeface="Calibri"/>
                <a:cs typeface="Calibri"/>
              </a:rPr>
              <a:t>area</a:t>
            </a:r>
            <a:endParaRPr sz="2800" dirty="0">
              <a:solidFill>
                <a:prstClr val="black"/>
              </a:solidFill>
              <a:latin typeface="Calibri"/>
              <a:cs typeface="Calibri"/>
            </a:endParaRPr>
          </a:p>
          <a:p>
            <a:pPr marL="414640" indent="-403433" defTabSz="806867">
              <a:spcBef>
                <a:spcPts val="710"/>
              </a:spcBef>
              <a:buFont typeface="Wingdings" panose="05000000000000000000" pitchFamily="2" charset="2"/>
              <a:buChar char="§"/>
            </a:pPr>
            <a:r>
              <a:rPr sz="2800" spc="4" dirty="0">
                <a:solidFill>
                  <a:prstClr val="black"/>
                </a:solidFill>
                <a:latin typeface="Calibri"/>
                <a:cs typeface="Calibri"/>
              </a:rPr>
              <a:t>Activity </a:t>
            </a:r>
            <a:r>
              <a:rPr sz="2800" dirty="0">
                <a:solidFill>
                  <a:prstClr val="black"/>
                </a:solidFill>
                <a:latin typeface="Calibri"/>
                <a:cs typeface="Calibri"/>
              </a:rPr>
              <a:t>and</a:t>
            </a:r>
            <a:r>
              <a:rPr sz="2800" spc="-57" dirty="0">
                <a:solidFill>
                  <a:prstClr val="black"/>
                </a:solidFill>
                <a:latin typeface="Calibri"/>
                <a:cs typeface="Calibri"/>
              </a:rPr>
              <a:t> </a:t>
            </a:r>
            <a:r>
              <a:rPr sz="2800" spc="-31" dirty="0">
                <a:solidFill>
                  <a:prstClr val="black"/>
                </a:solidFill>
                <a:latin typeface="Calibri"/>
                <a:cs typeface="Calibri"/>
              </a:rPr>
              <a:t>tasks</a:t>
            </a:r>
            <a:endParaRPr sz="2800" dirty="0">
              <a:solidFill>
                <a:prstClr val="black"/>
              </a:solidFill>
              <a:latin typeface="Calibri"/>
              <a:cs typeface="Calibri"/>
            </a:endParaRPr>
          </a:p>
          <a:p>
            <a:pPr marL="414640" indent="-403433" defTabSz="806867">
              <a:spcBef>
                <a:spcPts val="706"/>
              </a:spcBef>
              <a:buFont typeface="Wingdings" panose="05000000000000000000" pitchFamily="2" charset="2"/>
              <a:buChar char="§"/>
            </a:pPr>
            <a:r>
              <a:rPr sz="2800" spc="4" dirty="0">
                <a:solidFill>
                  <a:prstClr val="black"/>
                </a:solidFill>
                <a:latin typeface="Calibri"/>
                <a:cs typeface="Calibri"/>
              </a:rPr>
              <a:t>Planned </a:t>
            </a:r>
            <a:r>
              <a:rPr sz="2800" spc="-26" dirty="0">
                <a:solidFill>
                  <a:prstClr val="black"/>
                </a:solidFill>
                <a:latin typeface="Calibri"/>
                <a:cs typeface="Calibri"/>
              </a:rPr>
              <a:t>outcomes </a:t>
            </a:r>
            <a:r>
              <a:rPr sz="2800" spc="-4" dirty="0">
                <a:solidFill>
                  <a:prstClr val="black"/>
                </a:solidFill>
                <a:latin typeface="Calibri"/>
                <a:cs typeface="Calibri"/>
              </a:rPr>
              <a:t>or </a:t>
            </a:r>
            <a:r>
              <a:rPr sz="2800" spc="-18" dirty="0">
                <a:solidFill>
                  <a:prstClr val="black"/>
                </a:solidFill>
                <a:latin typeface="Calibri"/>
                <a:cs typeface="Calibri"/>
              </a:rPr>
              <a:t>achieved</a:t>
            </a:r>
            <a:r>
              <a:rPr sz="2800" spc="128" dirty="0">
                <a:solidFill>
                  <a:prstClr val="black"/>
                </a:solidFill>
                <a:latin typeface="Calibri"/>
                <a:cs typeface="Calibri"/>
              </a:rPr>
              <a:t> </a:t>
            </a:r>
            <a:r>
              <a:rPr sz="2800" spc="-18" dirty="0">
                <a:solidFill>
                  <a:prstClr val="black"/>
                </a:solidFill>
                <a:latin typeface="Calibri"/>
                <a:cs typeface="Calibri"/>
              </a:rPr>
              <a:t>results</a:t>
            </a:r>
            <a:endParaRPr sz="2800" dirty="0">
              <a:solidFill>
                <a:prstClr val="black"/>
              </a:solidFill>
              <a:latin typeface="Calibri"/>
              <a:cs typeface="Calibri"/>
            </a:endParaRPr>
          </a:p>
          <a:p>
            <a:pPr marL="414079" marR="209561" indent="-403433" defTabSz="806867">
              <a:lnSpc>
                <a:spcPts val="3371"/>
              </a:lnSpc>
              <a:spcBef>
                <a:spcPts val="825"/>
              </a:spcBef>
              <a:buFont typeface="Wingdings" panose="05000000000000000000" pitchFamily="2" charset="2"/>
              <a:buChar char="§"/>
            </a:pPr>
            <a:r>
              <a:rPr sz="2800" spc="22" dirty="0">
                <a:solidFill>
                  <a:prstClr val="black"/>
                </a:solidFill>
                <a:latin typeface="Calibri"/>
                <a:cs typeface="Calibri"/>
              </a:rPr>
              <a:t>Link </a:t>
            </a:r>
            <a:r>
              <a:rPr sz="2800" spc="-18" dirty="0">
                <a:solidFill>
                  <a:prstClr val="black"/>
                </a:solidFill>
                <a:latin typeface="Calibri"/>
                <a:cs typeface="Calibri"/>
              </a:rPr>
              <a:t>expenditures </a:t>
            </a:r>
            <a:r>
              <a:rPr sz="2800" dirty="0">
                <a:solidFill>
                  <a:prstClr val="black"/>
                </a:solidFill>
                <a:latin typeface="Calibri"/>
                <a:cs typeface="Calibri"/>
              </a:rPr>
              <a:t>and </a:t>
            </a:r>
            <a:r>
              <a:rPr sz="2800" spc="-31" dirty="0">
                <a:solidFill>
                  <a:prstClr val="black"/>
                </a:solidFill>
                <a:latin typeface="Calibri"/>
                <a:cs typeface="Calibri"/>
              </a:rPr>
              <a:t>revenue </a:t>
            </a:r>
            <a:r>
              <a:rPr sz="2800" spc="-26" dirty="0">
                <a:solidFill>
                  <a:prstClr val="black"/>
                </a:solidFill>
                <a:latin typeface="Calibri"/>
                <a:cs typeface="Calibri"/>
              </a:rPr>
              <a:t>to</a:t>
            </a:r>
            <a:r>
              <a:rPr sz="2800" spc="-141" dirty="0">
                <a:solidFill>
                  <a:prstClr val="black"/>
                </a:solidFill>
                <a:latin typeface="Calibri"/>
                <a:cs typeface="Calibri"/>
              </a:rPr>
              <a:t> </a:t>
            </a:r>
            <a:r>
              <a:rPr sz="2800" spc="-4" dirty="0">
                <a:solidFill>
                  <a:prstClr val="black"/>
                </a:solidFill>
                <a:latin typeface="Calibri"/>
                <a:cs typeface="Calibri"/>
              </a:rPr>
              <a:t>goals, </a:t>
            </a:r>
            <a:r>
              <a:rPr sz="2800" spc="-13" dirty="0">
                <a:solidFill>
                  <a:prstClr val="black"/>
                </a:solidFill>
                <a:latin typeface="Calibri"/>
                <a:cs typeface="Calibri"/>
              </a:rPr>
              <a:t>objectives, </a:t>
            </a:r>
            <a:r>
              <a:rPr sz="2800" dirty="0">
                <a:solidFill>
                  <a:prstClr val="black"/>
                </a:solidFill>
                <a:latin typeface="Calibri"/>
                <a:cs typeface="Calibri"/>
              </a:rPr>
              <a:t>and</a:t>
            </a:r>
            <a:r>
              <a:rPr sz="2800" spc="-62" dirty="0">
                <a:solidFill>
                  <a:prstClr val="black"/>
                </a:solidFill>
                <a:latin typeface="Calibri"/>
                <a:cs typeface="Calibri"/>
              </a:rPr>
              <a:t> </a:t>
            </a:r>
            <a:r>
              <a:rPr sz="2800" spc="-26" dirty="0">
                <a:solidFill>
                  <a:prstClr val="black"/>
                </a:solidFill>
                <a:latin typeface="Calibri"/>
                <a:cs typeface="Calibri"/>
              </a:rPr>
              <a:t>outcomes</a:t>
            </a:r>
            <a:endParaRPr sz="2800" dirty="0">
              <a:solidFill>
                <a:prstClr val="black"/>
              </a:solidFill>
              <a:latin typeface="Calibri"/>
              <a:cs typeface="Calibri"/>
            </a:endParaRPr>
          </a:p>
          <a:p>
            <a:pPr marL="414079" marR="4483" indent="-403433" defTabSz="806867">
              <a:lnSpc>
                <a:spcPts val="3371"/>
              </a:lnSpc>
              <a:spcBef>
                <a:spcPts val="745"/>
              </a:spcBef>
              <a:buFont typeface="Wingdings" panose="05000000000000000000" pitchFamily="2" charset="2"/>
              <a:buChar char="§"/>
            </a:pPr>
            <a:r>
              <a:rPr sz="2800" spc="-4" dirty="0">
                <a:solidFill>
                  <a:prstClr val="black"/>
                </a:solidFill>
                <a:latin typeface="Calibri"/>
                <a:cs typeface="Calibri"/>
              </a:rPr>
              <a:t>Expenditures </a:t>
            </a:r>
            <a:r>
              <a:rPr sz="2800" dirty="0">
                <a:solidFill>
                  <a:prstClr val="black"/>
                </a:solidFill>
                <a:latin typeface="Calibri"/>
                <a:cs typeface="Calibri"/>
              </a:rPr>
              <a:t>and </a:t>
            </a:r>
            <a:r>
              <a:rPr sz="2800" spc="-31" dirty="0">
                <a:solidFill>
                  <a:prstClr val="black"/>
                </a:solidFill>
                <a:latin typeface="Calibri"/>
                <a:cs typeface="Calibri"/>
              </a:rPr>
              <a:t>revenues </a:t>
            </a:r>
            <a:r>
              <a:rPr sz="2800" spc="-26" dirty="0">
                <a:solidFill>
                  <a:prstClr val="black"/>
                </a:solidFill>
                <a:latin typeface="Calibri"/>
                <a:cs typeface="Calibri"/>
              </a:rPr>
              <a:t>are </a:t>
            </a:r>
            <a:r>
              <a:rPr sz="2800" spc="-35" dirty="0">
                <a:solidFill>
                  <a:prstClr val="black"/>
                </a:solidFill>
                <a:latin typeface="Calibri"/>
                <a:cs typeface="Calibri"/>
              </a:rPr>
              <a:t>related </a:t>
            </a:r>
            <a:r>
              <a:rPr sz="2800" spc="-26" dirty="0">
                <a:solidFill>
                  <a:prstClr val="black"/>
                </a:solidFill>
                <a:latin typeface="Calibri"/>
                <a:cs typeface="Calibri"/>
              </a:rPr>
              <a:t>to </a:t>
            </a:r>
            <a:r>
              <a:rPr sz="2800" spc="-4" dirty="0">
                <a:solidFill>
                  <a:prstClr val="black"/>
                </a:solidFill>
                <a:latin typeface="Calibri"/>
                <a:cs typeface="Calibri"/>
              </a:rPr>
              <a:t>specific</a:t>
            </a:r>
            <a:r>
              <a:rPr sz="2800" spc="-115" dirty="0">
                <a:solidFill>
                  <a:prstClr val="black"/>
                </a:solidFill>
                <a:latin typeface="Calibri"/>
                <a:cs typeface="Calibri"/>
              </a:rPr>
              <a:t> </a:t>
            </a:r>
            <a:r>
              <a:rPr sz="2800" spc="-4" dirty="0">
                <a:solidFill>
                  <a:prstClr val="black"/>
                </a:solidFill>
                <a:latin typeface="Calibri"/>
                <a:cs typeface="Calibri"/>
              </a:rPr>
              <a:t>functions</a:t>
            </a:r>
            <a:endParaRPr sz="2800" dirty="0">
              <a:solidFill>
                <a:prstClr val="black"/>
              </a:solidFill>
              <a:latin typeface="Calibri"/>
              <a:cs typeface="Calibri"/>
            </a:endParaRPr>
          </a:p>
        </p:txBody>
      </p:sp>
      <p:sp>
        <p:nvSpPr>
          <p:cNvPr id="7"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29</a:t>
            </a:r>
            <a:endParaRPr dirty="0">
              <a:solidFill>
                <a:prstClr val="white"/>
              </a:solidFill>
              <a:latin typeface="Calibri" panose="020F0502020204030204"/>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2882" y="2420471"/>
            <a:ext cx="2084294" cy="2084294"/>
          </a:xfrm>
          <a:prstGeom prst="rect">
            <a:avLst/>
          </a:prstGeom>
        </p:spPr>
      </p:pic>
    </p:spTree>
    <p:custDataLst>
      <p:tags r:id="rId2"/>
    </p:custDataLst>
    <p:extLst>
      <p:ext uri="{BB962C8B-B14F-4D97-AF65-F5344CB8AC3E}">
        <p14:creationId xmlns:p14="http://schemas.microsoft.com/office/powerpoint/2010/main" val="113601767"/>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8706"/>
            <a:ext cx="7654738" cy="553998"/>
          </a:xfrm>
          <a:prstGeom prst="rect">
            <a:avLst/>
          </a:prstGeom>
        </p:spPr>
        <p:txBody>
          <a:bodyPr vert="horz" wrap="square" lIns="0" tIns="0" rIns="0" bIns="0" rtlCol="0" anchor="ctr">
            <a:spAutoFit/>
          </a:bodyPr>
          <a:lstStyle/>
          <a:p>
            <a:pPr marL="11206">
              <a:lnSpc>
                <a:spcPct val="100000"/>
              </a:lnSpc>
            </a:pPr>
            <a:r>
              <a:rPr sz="3600" spc="-22" dirty="0"/>
              <a:t>Performance</a:t>
            </a:r>
            <a:r>
              <a:rPr sz="3600" spc="-53" dirty="0"/>
              <a:t> </a:t>
            </a:r>
            <a:r>
              <a:rPr sz="3600" spc="-13" dirty="0"/>
              <a:t>Benchmarks</a:t>
            </a:r>
            <a:endParaRPr sz="3600"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3</a:t>
            </a:r>
            <a:r>
              <a:rPr lang="en-US" dirty="0">
                <a:solidFill>
                  <a:prstClr val="white"/>
                </a:solidFill>
                <a:latin typeface="Calibri" panose="020F0502020204030204"/>
              </a:rPr>
              <a:t>0</a:t>
            </a:r>
            <a:endParaRPr dirty="0">
              <a:solidFill>
                <a:prstClr val="white"/>
              </a:solidFill>
              <a:latin typeface="Calibri" panose="020F0502020204030204"/>
            </a:endParaRPr>
          </a:p>
        </p:txBody>
      </p:sp>
      <p:sp>
        <p:nvSpPr>
          <p:cNvPr id="3" name="object 3"/>
          <p:cNvSpPr txBox="1"/>
          <p:nvPr/>
        </p:nvSpPr>
        <p:spPr>
          <a:xfrm>
            <a:off x="2554941" y="1479177"/>
            <a:ext cx="5926444" cy="4172168"/>
          </a:xfrm>
          <a:prstGeom prst="rect">
            <a:avLst/>
          </a:prstGeom>
        </p:spPr>
        <p:txBody>
          <a:bodyPr vert="horz" wrap="square" lIns="0" tIns="0" rIns="0" bIns="0" rtlCol="0">
            <a:spAutoFit/>
          </a:bodyPr>
          <a:lstStyle/>
          <a:p>
            <a:pPr marL="414079" marR="214044" indent="-403433" defTabSz="806867">
              <a:lnSpc>
                <a:spcPts val="3371"/>
              </a:lnSpc>
              <a:buFont typeface="Wingdings" panose="05000000000000000000" pitchFamily="2" charset="2"/>
              <a:buChar char="§"/>
            </a:pPr>
            <a:r>
              <a:rPr sz="2800" dirty="0">
                <a:solidFill>
                  <a:prstClr val="black"/>
                </a:solidFill>
                <a:latin typeface="Calibri"/>
                <a:cs typeface="Calibri"/>
              </a:rPr>
              <a:t>Useful in </a:t>
            </a:r>
            <a:r>
              <a:rPr sz="2800" spc="-4" dirty="0">
                <a:solidFill>
                  <a:prstClr val="black"/>
                </a:solidFill>
                <a:latin typeface="Calibri"/>
                <a:cs typeface="Calibri"/>
              </a:rPr>
              <a:t>assessing </a:t>
            </a:r>
            <a:r>
              <a:rPr sz="2800" spc="-13" dirty="0">
                <a:solidFill>
                  <a:prstClr val="black"/>
                </a:solidFill>
                <a:latin typeface="Calibri"/>
                <a:cs typeface="Calibri"/>
              </a:rPr>
              <a:t>how well </a:t>
            </a:r>
            <a:r>
              <a:rPr sz="2800" dirty="0">
                <a:solidFill>
                  <a:prstClr val="black"/>
                </a:solidFill>
                <a:latin typeface="Calibri"/>
                <a:cs typeface="Calibri"/>
              </a:rPr>
              <a:t>a </a:t>
            </a:r>
            <a:r>
              <a:rPr sz="2800" spc="-4" dirty="0">
                <a:solidFill>
                  <a:prstClr val="black"/>
                </a:solidFill>
                <a:latin typeface="Calibri"/>
                <a:cs typeface="Calibri"/>
              </a:rPr>
              <a:t>function, </a:t>
            </a:r>
            <a:r>
              <a:rPr sz="2800" spc="-35" dirty="0">
                <a:solidFill>
                  <a:prstClr val="black"/>
                </a:solidFill>
                <a:latin typeface="Calibri"/>
                <a:cs typeface="Calibri"/>
              </a:rPr>
              <a:t>program, </a:t>
            </a:r>
            <a:r>
              <a:rPr sz="2800" spc="-4" dirty="0">
                <a:solidFill>
                  <a:prstClr val="black"/>
                </a:solidFill>
                <a:latin typeface="Calibri"/>
                <a:cs typeface="Calibri"/>
              </a:rPr>
              <a:t>or </a:t>
            </a:r>
            <a:r>
              <a:rPr sz="2800" dirty="0">
                <a:solidFill>
                  <a:prstClr val="black"/>
                </a:solidFill>
                <a:latin typeface="Calibri"/>
                <a:cs typeface="Calibri"/>
              </a:rPr>
              <a:t>activity </a:t>
            </a:r>
            <a:r>
              <a:rPr sz="2800" spc="-13" dirty="0">
                <a:solidFill>
                  <a:prstClr val="black"/>
                </a:solidFill>
                <a:latin typeface="Calibri"/>
                <a:cs typeface="Calibri"/>
              </a:rPr>
              <a:t>meets </a:t>
            </a:r>
            <a:r>
              <a:rPr sz="2800" spc="-4" dirty="0">
                <a:solidFill>
                  <a:prstClr val="black"/>
                </a:solidFill>
                <a:latin typeface="Calibri"/>
                <a:cs typeface="Calibri"/>
              </a:rPr>
              <a:t>their</a:t>
            </a:r>
            <a:r>
              <a:rPr sz="2800" spc="40" dirty="0">
                <a:solidFill>
                  <a:prstClr val="black"/>
                </a:solidFill>
                <a:latin typeface="Calibri"/>
                <a:cs typeface="Calibri"/>
              </a:rPr>
              <a:t> </a:t>
            </a:r>
            <a:r>
              <a:rPr sz="2800" spc="-13" dirty="0">
                <a:solidFill>
                  <a:prstClr val="black"/>
                </a:solidFill>
                <a:latin typeface="Calibri"/>
                <a:cs typeface="Calibri"/>
              </a:rPr>
              <a:t>purpose</a:t>
            </a:r>
            <a:endParaRPr sz="2800" dirty="0">
              <a:solidFill>
                <a:prstClr val="black"/>
              </a:solidFill>
              <a:latin typeface="Calibri"/>
              <a:cs typeface="Calibri"/>
            </a:endParaRPr>
          </a:p>
          <a:p>
            <a:pPr marL="414640" indent="-403433" defTabSz="806867">
              <a:spcBef>
                <a:spcPts val="609"/>
              </a:spcBef>
              <a:buFont typeface="Wingdings" panose="05000000000000000000" pitchFamily="2" charset="2"/>
              <a:buChar char="§"/>
            </a:pPr>
            <a:r>
              <a:rPr sz="2800" spc="4" dirty="0">
                <a:solidFill>
                  <a:prstClr val="black"/>
                </a:solidFill>
                <a:latin typeface="Calibri"/>
                <a:cs typeface="Calibri"/>
              </a:rPr>
              <a:t>Identifying </a:t>
            </a:r>
            <a:r>
              <a:rPr sz="2800" spc="-26" dirty="0">
                <a:solidFill>
                  <a:prstClr val="black"/>
                </a:solidFill>
                <a:latin typeface="Calibri"/>
                <a:cs typeface="Calibri"/>
              </a:rPr>
              <a:t>best</a:t>
            </a:r>
            <a:r>
              <a:rPr sz="2800" spc="-31" dirty="0">
                <a:solidFill>
                  <a:prstClr val="black"/>
                </a:solidFill>
                <a:latin typeface="Calibri"/>
                <a:cs typeface="Calibri"/>
              </a:rPr>
              <a:t> </a:t>
            </a:r>
            <a:r>
              <a:rPr sz="2800" spc="-18" dirty="0">
                <a:solidFill>
                  <a:prstClr val="black"/>
                </a:solidFill>
                <a:latin typeface="Calibri"/>
                <a:cs typeface="Calibri"/>
              </a:rPr>
              <a:t>practices</a:t>
            </a:r>
            <a:endParaRPr sz="2800" dirty="0">
              <a:solidFill>
                <a:prstClr val="black"/>
              </a:solidFill>
              <a:latin typeface="Calibri"/>
              <a:cs typeface="Calibri"/>
            </a:endParaRPr>
          </a:p>
          <a:p>
            <a:pPr marL="414640" indent="-403433" defTabSz="806867">
              <a:spcBef>
                <a:spcPts val="706"/>
              </a:spcBef>
              <a:buFont typeface="Wingdings" panose="05000000000000000000" pitchFamily="2" charset="2"/>
              <a:buChar char="§"/>
            </a:pPr>
            <a:r>
              <a:rPr sz="2800" spc="-9" dirty="0">
                <a:solidFill>
                  <a:prstClr val="black"/>
                </a:solidFill>
                <a:latin typeface="Calibri"/>
                <a:cs typeface="Calibri"/>
              </a:rPr>
              <a:t>Consistently </a:t>
            </a:r>
            <a:r>
              <a:rPr sz="2800" spc="-18" dirty="0">
                <a:solidFill>
                  <a:prstClr val="black"/>
                </a:solidFill>
                <a:latin typeface="Calibri"/>
                <a:cs typeface="Calibri"/>
              </a:rPr>
              <a:t>defined </a:t>
            </a:r>
            <a:r>
              <a:rPr sz="2800" dirty="0">
                <a:solidFill>
                  <a:prstClr val="black"/>
                </a:solidFill>
                <a:latin typeface="Calibri"/>
                <a:cs typeface="Calibri"/>
              </a:rPr>
              <a:t>and</a:t>
            </a:r>
            <a:r>
              <a:rPr sz="2800" spc="66" dirty="0">
                <a:solidFill>
                  <a:prstClr val="black"/>
                </a:solidFill>
                <a:latin typeface="Calibri"/>
                <a:cs typeface="Calibri"/>
              </a:rPr>
              <a:t> </a:t>
            </a:r>
            <a:r>
              <a:rPr sz="2800" spc="-18" dirty="0">
                <a:solidFill>
                  <a:prstClr val="black"/>
                </a:solidFill>
                <a:latin typeface="Calibri"/>
                <a:cs typeface="Calibri"/>
              </a:rPr>
              <a:t>measurable</a:t>
            </a:r>
            <a:endParaRPr sz="2800" dirty="0">
              <a:solidFill>
                <a:prstClr val="black"/>
              </a:solidFill>
              <a:latin typeface="Calibri"/>
              <a:cs typeface="Calibri"/>
            </a:endParaRPr>
          </a:p>
          <a:p>
            <a:pPr marL="414079" marR="4483" indent="-403433" defTabSz="806867">
              <a:lnSpc>
                <a:spcPct val="99700"/>
              </a:lnSpc>
              <a:spcBef>
                <a:spcPts val="719"/>
              </a:spcBef>
              <a:buFont typeface="Wingdings" panose="05000000000000000000" pitchFamily="2" charset="2"/>
              <a:buChar char="§"/>
            </a:pPr>
            <a:r>
              <a:rPr sz="2800" spc="-13" dirty="0">
                <a:solidFill>
                  <a:prstClr val="black"/>
                </a:solidFill>
                <a:latin typeface="Calibri"/>
                <a:cs typeface="Calibri"/>
              </a:rPr>
              <a:t>Comparative </a:t>
            </a:r>
            <a:r>
              <a:rPr sz="2800" spc="-35" dirty="0">
                <a:solidFill>
                  <a:prstClr val="black"/>
                </a:solidFill>
                <a:latin typeface="Calibri"/>
                <a:cs typeface="Calibri"/>
              </a:rPr>
              <a:t>standards </a:t>
            </a:r>
            <a:r>
              <a:rPr sz="2800" spc="-18" dirty="0">
                <a:solidFill>
                  <a:prstClr val="black"/>
                </a:solidFill>
                <a:latin typeface="Calibri"/>
                <a:cs typeface="Calibri"/>
              </a:rPr>
              <a:t>that </a:t>
            </a:r>
            <a:r>
              <a:rPr sz="2800" spc="-31" dirty="0">
                <a:solidFill>
                  <a:prstClr val="black"/>
                </a:solidFill>
                <a:latin typeface="Calibri"/>
                <a:cs typeface="Calibri"/>
              </a:rPr>
              <a:t>provide </a:t>
            </a:r>
            <a:r>
              <a:rPr sz="2800" dirty="0">
                <a:solidFill>
                  <a:prstClr val="black"/>
                </a:solidFill>
                <a:latin typeface="Calibri"/>
                <a:cs typeface="Calibri"/>
              </a:rPr>
              <a:t>a</a:t>
            </a:r>
            <a:r>
              <a:rPr lang="en-US" sz="2800" dirty="0">
                <a:solidFill>
                  <a:prstClr val="black"/>
                </a:solidFill>
                <a:latin typeface="Calibri"/>
                <a:cs typeface="Calibri"/>
              </a:rPr>
              <a:t> </a:t>
            </a:r>
            <a:r>
              <a:rPr sz="2800" spc="-31" dirty="0">
                <a:solidFill>
                  <a:prstClr val="black"/>
                </a:solidFill>
                <a:latin typeface="Calibri"/>
                <a:cs typeface="Calibri"/>
              </a:rPr>
              <a:t>framework </a:t>
            </a:r>
            <a:r>
              <a:rPr sz="2800" spc="-44" dirty="0">
                <a:solidFill>
                  <a:prstClr val="black"/>
                </a:solidFill>
                <a:latin typeface="Calibri"/>
                <a:cs typeface="Calibri"/>
              </a:rPr>
              <a:t>for </a:t>
            </a:r>
            <a:r>
              <a:rPr sz="2800" spc="-18" dirty="0">
                <a:solidFill>
                  <a:prstClr val="black"/>
                </a:solidFill>
                <a:latin typeface="Calibri"/>
                <a:cs typeface="Calibri"/>
              </a:rPr>
              <a:t>evaluation</a:t>
            </a:r>
            <a:r>
              <a:rPr sz="2800" spc="-132" dirty="0">
                <a:solidFill>
                  <a:prstClr val="black"/>
                </a:solidFill>
                <a:latin typeface="Calibri"/>
                <a:cs typeface="Calibri"/>
              </a:rPr>
              <a:t> </a:t>
            </a:r>
            <a:r>
              <a:rPr sz="2800" spc="-31" dirty="0">
                <a:solidFill>
                  <a:prstClr val="black"/>
                </a:solidFill>
                <a:latin typeface="Calibri"/>
                <a:cs typeface="Calibri"/>
              </a:rPr>
              <a:t>program/service </a:t>
            </a:r>
            <a:r>
              <a:rPr sz="2800" spc="-4" dirty="0">
                <a:solidFill>
                  <a:prstClr val="black"/>
                </a:solidFill>
                <a:latin typeface="Calibri"/>
                <a:cs typeface="Calibri"/>
              </a:rPr>
              <a:t>quality or</a:t>
            </a:r>
            <a:r>
              <a:rPr sz="2800" spc="-88" dirty="0">
                <a:solidFill>
                  <a:prstClr val="black"/>
                </a:solidFill>
                <a:latin typeface="Calibri"/>
                <a:cs typeface="Calibri"/>
              </a:rPr>
              <a:t> </a:t>
            </a:r>
            <a:r>
              <a:rPr sz="2800" spc="-26" dirty="0">
                <a:solidFill>
                  <a:prstClr val="black"/>
                </a:solidFill>
                <a:latin typeface="Calibri"/>
                <a:cs typeface="Calibri"/>
              </a:rPr>
              <a:t>effectiveness</a:t>
            </a:r>
            <a:endParaRPr sz="2800" dirty="0">
              <a:solidFill>
                <a:prstClr val="black"/>
              </a:solidFill>
              <a:latin typeface="Calibri"/>
              <a:cs typeface="Calibri"/>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12" y="2420471"/>
            <a:ext cx="1997001" cy="1864704"/>
          </a:xfrm>
          <a:prstGeom prst="rect">
            <a:avLst/>
          </a:prstGeom>
        </p:spPr>
      </p:pic>
    </p:spTree>
    <p:custDataLst>
      <p:tags r:id="rId2"/>
    </p:custDataLst>
    <p:extLst>
      <p:ext uri="{BB962C8B-B14F-4D97-AF65-F5344CB8AC3E}">
        <p14:creationId xmlns:p14="http://schemas.microsoft.com/office/powerpoint/2010/main" val="313033892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3</a:t>
            </a:r>
            <a:r>
              <a:rPr lang="en-US" dirty="0">
                <a:solidFill>
                  <a:prstClr val="white"/>
                </a:solidFill>
                <a:latin typeface="Calibri" panose="020F0502020204030204"/>
              </a:rPr>
              <a:t>1</a:t>
            </a:r>
            <a:endParaRPr dirty="0">
              <a:solidFill>
                <a:prstClr val="white"/>
              </a:solidFill>
              <a:latin typeface="Calibri" panose="020F0502020204030204"/>
            </a:endParaRPr>
          </a:p>
        </p:txBody>
      </p:sp>
      <p:sp>
        <p:nvSpPr>
          <p:cNvPr id="3" name="object 3"/>
          <p:cNvSpPr txBox="1"/>
          <p:nvPr/>
        </p:nvSpPr>
        <p:spPr>
          <a:xfrm>
            <a:off x="1143000" y="1288011"/>
            <a:ext cx="6857999" cy="2269852"/>
          </a:xfrm>
          <a:prstGeom prst="rect">
            <a:avLst/>
          </a:prstGeom>
        </p:spPr>
        <p:txBody>
          <a:bodyPr vert="horz" wrap="square" lIns="0" tIns="0" rIns="0" bIns="0" rtlCol="0">
            <a:spAutoFit/>
          </a:bodyPr>
          <a:lstStyle/>
          <a:p>
            <a:pPr marL="414079" marR="299773" indent="-403433" defTabSz="806867">
              <a:lnSpc>
                <a:spcPts val="3371"/>
              </a:lnSpc>
              <a:buFont typeface="Wingdings" panose="05000000000000000000" pitchFamily="2" charset="2"/>
              <a:buChar char="q"/>
            </a:pPr>
            <a:r>
              <a:rPr sz="2800" spc="-13" dirty="0">
                <a:solidFill>
                  <a:prstClr val="black"/>
                </a:solidFill>
                <a:latin typeface="Calibri"/>
                <a:cs typeface="Calibri"/>
              </a:rPr>
              <a:t>Indicators </a:t>
            </a:r>
            <a:r>
              <a:rPr sz="2800" spc="-4" dirty="0">
                <a:solidFill>
                  <a:prstClr val="black"/>
                </a:solidFill>
                <a:latin typeface="Calibri"/>
                <a:cs typeface="Calibri"/>
              </a:rPr>
              <a:t>or </a:t>
            </a:r>
            <a:r>
              <a:rPr sz="2800" spc="-13" dirty="0">
                <a:solidFill>
                  <a:prstClr val="black"/>
                </a:solidFill>
                <a:latin typeface="Calibri"/>
                <a:cs typeface="Calibri"/>
              </a:rPr>
              <a:t>benchmarks </a:t>
            </a:r>
            <a:r>
              <a:rPr sz="2800" spc="-26" dirty="0">
                <a:solidFill>
                  <a:prstClr val="black"/>
                </a:solidFill>
                <a:latin typeface="Calibri"/>
                <a:cs typeface="Calibri"/>
              </a:rPr>
              <a:t>are </a:t>
            </a:r>
            <a:r>
              <a:rPr sz="2800" spc="-18" dirty="0">
                <a:solidFill>
                  <a:prstClr val="black"/>
                </a:solidFill>
                <a:latin typeface="Calibri"/>
                <a:cs typeface="Calibri"/>
              </a:rPr>
              <a:t>measures</a:t>
            </a:r>
            <a:r>
              <a:rPr sz="2800" spc="-146" dirty="0">
                <a:solidFill>
                  <a:prstClr val="black"/>
                </a:solidFill>
                <a:latin typeface="Calibri"/>
                <a:cs typeface="Calibri"/>
              </a:rPr>
              <a:t> </a:t>
            </a:r>
            <a:r>
              <a:rPr sz="2800" spc="-18" dirty="0">
                <a:solidFill>
                  <a:prstClr val="black"/>
                </a:solidFill>
                <a:latin typeface="Calibri"/>
                <a:cs typeface="Calibri"/>
              </a:rPr>
              <a:t>that </a:t>
            </a:r>
            <a:r>
              <a:rPr sz="2800" dirty="0">
                <a:solidFill>
                  <a:prstClr val="black"/>
                </a:solidFill>
                <a:latin typeface="Calibri"/>
                <a:cs typeface="Calibri"/>
              </a:rPr>
              <a:t>help </a:t>
            </a:r>
            <a:r>
              <a:rPr sz="2800" spc="-4" dirty="0">
                <a:solidFill>
                  <a:prstClr val="black"/>
                </a:solidFill>
                <a:latin typeface="Calibri"/>
                <a:cs typeface="Calibri"/>
              </a:rPr>
              <a:t>quantify the </a:t>
            </a:r>
            <a:r>
              <a:rPr sz="2800" spc="-18" dirty="0">
                <a:solidFill>
                  <a:prstClr val="black"/>
                </a:solidFill>
                <a:latin typeface="Calibri"/>
                <a:cs typeface="Calibri"/>
              </a:rPr>
              <a:t>achievement </a:t>
            </a:r>
            <a:r>
              <a:rPr sz="2800" spc="-4" dirty="0">
                <a:solidFill>
                  <a:prstClr val="black"/>
                </a:solidFill>
                <a:latin typeface="Calibri"/>
                <a:cs typeface="Calibri"/>
              </a:rPr>
              <a:t>of </a:t>
            </a:r>
            <a:r>
              <a:rPr sz="2800" dirty="0">
                <a:solidFill>
                  <a:prstClr val="black"/>
                </a:solidFill>
                <a:latin typeface="Calibri"/>
                <a:cs typeface="Calibri"/>
              </a:rPr>
              <a:t>a </a:t>
            </a:r>
            <a:r>
              <a:rPr sz="2800" spc="-18" dirty="0">
                <a:solidFill>
                  <a:prstClr val="black"/>
                </a:solidFill>
                <a:latin typeface="Calibri"/>
                <a:cs typeface="Calibri"/>
              </a:rPr>
              <a:t>result</a:t>
            </a:r>
            <a:endParaRPr sz="2800" dirty="0">
              <a:solidFill>
                <a:prstClr val="black"/>
              </a:solidFill>
              <a:latin typeface="Calibri"/>
              <a:cs typeface="Calibri"/>
            </a:endParaRPr>
          </a:p>
          <a:p>
            <a:pPr marL="414079" marR="4483" indent="-403433" defTabSz="806867">
              <a:lnSpc>
                <a:spcPts val="3371"/>
              </a:lnSpc>
              <a:spcBef>
                <a:spcPts val="737"/>
              </a:spcBef>
              <a:buFont typeface="Wingdings" panose="05000000000000000000" pitchFamily="2" charset="2"/>
              <a:buChar char="q"/>
            </a:pPr>
            <a:r>
              <a:rPr sz="2800" spc="4" dirty="0">
                <a:solidFill>
                  <a:prstClr val="black"/>
                </a:solidFill>
                <a:latin typeface="Calibri"/>
                <a:cs typeface="Calibri"/>
              </a:rPr>
              <a:t>Assess </a:t>
            </a:r>
            <a:r>
              <a:rPr sz="2800" spc="-31" dirty="0">
                <a:solidFill>
                  <a:prstClr val="black"/>
                </a:solidFill>
                <a:latin typeface="Calibri"/>
                <a:cs typeface="Calibri"/>
              </a:rPr>
              <a:t>progress </a:t>
            </a:r>
            <a:r>
              <a:rPr sz="2800" spc="-49" dirty="0">
                <a:solidFill>
                  <a:prstClr val="black"/>
                </a:solidFill>
                <a:latin typeface="Calibri"/>
                <a:cs typeface="Calibri"/>
              </a:rPr>
              <a:t>toward </a:t>
            </a:r>
            <a:r>
              <a:rPr sz="2800" spc="-13" dirty="0">
                <a:solidFill>
                  <a:prstClr val="black"/>
                </a:solidFill>
                <a:latin typeface="Calibri"/>
                <a:cs typeface="Calibri"/>
              </a:rPr>
              <a:t>accomplishing </a:t>
            </a:r>
            <a:r>
              <a:rPr sz="2800" spc="-18" dirty="0">
                <a:solidFill>
                  <a:prstClr val="black"/>
                </a:solidFill>
                <a:latin typeface="Calibri"/>
                <a:cs typeface="Calibri"/>
              </a:rPr>
              <a:t>desired </a:t>
            </a:r>
            <a:r>
              <a:rPr sz="2800" spc="-26" dirty="0">
                <a:solidFill>
                  <a:prstClr val="black"/>
                </a:solidFill>
                <a:latin typeface="Calibri"/>
                <a:cs typeface="Calibri"/>
              </a:rPr>
              <a:t>outcomes</a:t>
            </a:r>
            <a:endParaRPr sz="2800" dirty="0">
              <a:solidFill>
                <a:prstClr val="black"/>
              </a:solidFill>
              <a:latin typeface="Calibri"/>
              <a:cs typeface="Calibri"/>
            </a:endParaRPr>
          </a:p>
        </p:txBody>
      </p:sp>
      <p:sp>
        <p:nvSpPr>
          <p:cNvPr id="8" name="object 2"/>
          <p:cNvSpPr txBox="1">
            <a:spLocks/>
          </p:cNvSpPr>
          <p:nvPr/>
        </p:nvSpPr>
        <p:spPr>
          <a:xfrm>
            <a:off x="1210235" y="388706"/>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22" dirty="0">
                <a:solidFill>
                  <a:prstClr val="black"/>
                </a:solidFill>
                <a:latin typeface="Calibri Light" panose="020F0302020204030204"/>
              </a:rPr>
              <a:t>Performance</a:t>
            </a:r>
            <a:r>
              <a:rPr lang="en-US" sz="3600" spc="-53" dirty="0">
                <a:solidFill>
                  <a:prstClr val="black"/>
                </a:solidFill>
                <a:latin typeface="Calibri Light" panose="020F0302020204030204"/>
              </a:rPr>
              <a:t> </a:t>
            </a:r>
            <a:r>
              <a:rPr lang="en-US" sz="3600" spc="-13" dirty="0">
                <a:solidFill>
                  <a:prstClr val="black"/>
                </a:solidFill>
                <a:latin typeface="Calibri Light" panose="020F0302020204030204"/>
              </a:rPr>
              <a:t>Benchmarks</a:t>
            </a:r>
            <a:endParaRPr lang="en-US" sz="3600" dirty="0">
              <a:solidFill>
                <a:prstClr val="black"/>
              </a:solidFill>
              <a:latin typeface="Calibri Light" panose="020F0302020204030204"/>
            </a:endParaRPr>
          </a:p>
        </p:txBody>
      </p:sp>
      <p:graphicFrame>
        <p:nvGraphicFramePr>
          <p:cNvPr id="9" name="Diagram 8"/>
          <p:cNvGraphicFramePr/>
          <p:nvPr>
            <p:extLst>
              <p:ext uri="{D42A27DB-BD31-4B8C-83A1-F6EECF244321}">
                <p14:modId xmlns:p14="http://schemas.microsoft.com/office/powerpoint/2010/main" val="3136297686"/>
              </p:ext>
            </p:extLst>
          </p:nvPr>
        </p:nvGraphicFramePr>
        <p:xfrm>
          <a:off x="1210235" y="3581400"/>
          <a:ext cx="7328647" cy="21701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471" y="3697942"/>
            <a:ext cx="1454255" cy="1357914"/>
          </a:xfrm>
          <a:prstGeom prst="rect">
            <a:avLst/>
          </a:prstGeom>
        </p:spPr>
      </p:pic>
    </p:spTree>
    <p:custDataLst>
      <p:tags r:id="rId2"/>
    </p:custDataLst>
    <p:extLst>
      <p:ext uri="{BB962C8B-B14F-4D97-AF65-F5344CB8AC3E}">
        <p14:creationId xmlns:p14="http://schemas.microsoft.com/office/powerpoint/2010/main" val="97657487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1206">
              <a:lnSpc>
                <a:spcPct val="100000"/>
              </a:lnSpc>
            </a:pPr>
            <a:r>
              <a:rPr sz="3600" spc="-18" dirty="0"/>
              <a:t>Customer </a:t>
            </a:r>
            <a:r>
              <a:rPr sz="3600" spc="-9" dirty="0"/>
              <a:t>Driven</a:t>
            </a:r>
            <a:r>
              <a:rPr sz="3600" spc="-26" dirty="0"/>
              <a:t> </a:t>
            </a:r>
            <a:r>
              <a:rPr sz="3600" spc="-22" dirty="0"/>
              <a:t>Organizations</a:t>
            </a:r>
            <a:endParaRPr sz="3600"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32</a:t>
            </a:r>
            <a:endParaRPr dirty="0">
              <a:solidFill>
                <a:prstClr val="white"/>
              </a:solidFill>
              <a:latin typeface="Calibri" panose="020F0502020204030204"/>
            </a:endParaRPr>
          </a:p>
        </p:txBody>
      </p:sp>
      <p:sp>
        <p:nvSpPr>
          <p:cNvPr id="3" name="object 3"/>
          <p:cNvSpPr txBox="1"/>
          <p:nvPr/>
        </p:nvSpPr>
        <p:spPr>
          <a:xfrm>
            <a:off x="2743201" y="1411941"/>
            <a:ext cx="6400800" cy="4585871"/>
          </a:xfrm>
          <a:prstGeom prst="rect">
            <a:avLst/>
          </a:prstGeom>
        </p:spPr>
        <p:txBody>
          <a:bodyPr vert="horz" wrap="square" lIns="0" tIns="0" rIns="0" bIns="0" rtlCol="0">
            <a:spAutoFit/>
          </a:bodyPr>
          <a:lstStyle/>
          <a:p>
            <a:pPr marL="414079" marR="717215" indent="-403433" defTabSz="806867">
              <a:lnSpc>
                <a:spcPts val="3371"/>
              </a:lnSpc>
              <a:buFont typeface="Wingdings" panose="05000000000000000000" pitchFamily="2" charset="2"/>
              <a:buChar char="§"/>
            </a:pPr>
            <a:r>
              <a:rPr sz="2800" dirty="0">
                <a:solidFill>
                  <a:prstClr val="black"/>
                </a:solidFill>
                <a:latin typeface="Calibri"/>
                <a:cs typeface="Calibri"/>
              </a:rPr>
              <a:t>Focus is </a:t>
            </a:r>
            <a:r>
              <a:rPr sz="2800" spc="-4" dirty="0">
                <a:solidFill>
                  <a:prstClr val="black"/>
                </a:solidFill>
                <a:latin typeface="Calibri"/>
                <a:cs typeface="Calibri"/>
              </a:rPr>
              <a:t>on </a:t>
            </a:r>
            <a:r>
              <a:rPr sz="2800" spc="-18" dirty="0">
                <a:solidFill>
                  <a:prstClr val="black"/>
                </a:solidFill>
                <a:latin typeface="Calibri"/>
                <a:cs typeface="Calibri"/>
              </a:rPr>
              <a:t>providing </a:t>
            </a:r>
            <a:r>
              <a:rPr sz="2800" dirty="0">
                <a:solidFill>
                  <a:prstClr val="black"/>
                </a:solidFill>
                <a:latin typeface="Calibri"/>
                <a:cs typeface="Calibri"/>
              </a:rPr>
              <a:t>service and</a:t>
            </a:r>
            <a:r>
              <a:rPr sz="2800" spc="-101" dirty="0">
                <a:solidFill>
                  <a:prstClr val="black"/>
                </a:solidFill>
                <a:latin typeface="Calibri"/>
                <a:cs typeface="Calibri"/>
              </a:rPr>
              <a:t> </a:t>
            </a:r>
            <a:r>
              <a:rPr sz="2800" spc="-13" dirty="0">
                <a:solidFill>
                  <a:prstClr val="black"/>
                </a:solidFill>
                <a:latin typeface="Calibri"/>
                <a:cs typeface="Calibri"/>
              </a:rPr>
              <a:t>meeting </a:t>
            </a:r>
            <a:r>
              <a:rPr sz="2800" spc="-31" dirty="0">
                <a:solidFill>
                  <a:prstClr val="black"/>
                </a:solidFill>
                <a:latin typeface="Calibri"/>
                <a:cs typeface="Calibri"/>
              </a:rPr>
              <a:t>customer</a:t>
            </a:r>
            <a:r>
              <a:rPr sz="2800" spc="-71" dirty="0">
                <a:solidFill>
                  <a:prstClr val="black"/>
                </a:solidFill>
                <a:latin typeface="Calibri"/>
                <a:cs typeface="Calibri"/>
              </a:rPr>
              <a:t> </a:t>
            </a:r>
            <a:r>
              <a:rPr sz="2800" spc="-9" dirty="0">
                <a:solidFill>
                  <a:prstClr val="black"/>
                </a:solidFill>
                <a:latin typeface="Calibri"/>
                <a:cs typeface="Calibri"/>
              </a:rPr>
              <a:t>needs</a:t>
            </a:r>
            <a:endParaRPr sz="2800" dirty="0">
              <a:solidFill>
                <a:prstClr val="black"/>
              </a:solidFill>
              <a:latin typeface="Calibri"/>
              <a:cs typeface="Calibri"/>
            </a:endParaRPr>
          </a:p>
          <a:p>
            <a:pPr marL="414079" marR="474594" indent="-403433" defTabSz="806867">
              <a:lnSpc>
                <a:spcPts val="3371"/>
              </a:lnSpc>
              <a:spcBef>
                <a:spcPts val="737"/>
              </a:spcBef>
              <a:buFont typeface="Wingdings" panose="05000000000000000000" pitchFamily="2" charset="2"/>
              <a:buChar char="§"/>
            </a:pPr>
            <a:r>
              <a:rPr sz="2800" spc="-9" dirty="0">
                <a:solidFill>
                  <a:prstClr val="black"/>
                </a:solidFill>
                <a:latin typeface="Calibri"/>
                <a:cs typeface="Calibri"/>
              </a:rPr>
              <a:t>Customer </a:t>
            </a:r>
            <a:r>
              <a:rPr sz="2800" spc="-31" dirty="0">
                <a:solidFill>
                  <a:prstClr val="black"/>
                </a:solidFill>
                <a:latin typeface="Calibri"/>
                <a:cs typeface="Calibri"/>
              </a:rPr>
              <a:t>represents </a:t>
            </a:r>
            <a:r>
              <a:rPr sz="2800" dirty="0">
                <a:solidFill>
                  <a:prstClr val="black"/>
                </a:solidFill>
                <a:latin typeface="Calibri"/>
                <a:cs typeface="Calibri"/>
              </a:rPr>
              <a:t>a </a:t>
            </a:r>
            <a:r>
              <a:rPr sz="2800" spc="-35" dirty="0">
                <a:solidFill>
                  <a:prstClr val="black"/>
                </a:solidFill>
                <a:latin typeface="Calibri"/>
                <a:cs typeface="Calibri"/>
              </a:rPr>
              <a:t>percentage </a:t>
            </a:r>
            <a:r>
              <a:rPr sz="2800" spc="-4" dirty="0">
                <a:solidFill>
                  <a:prstClr val="black"/>
                </a:solidFill>
                <a:latin typeface="Calibri"/>
                <a:cs typeface="Calibri"/>
              </a:rPr>
              <a:t>of </a:t>
            </a:r>
            <a:r>
              <a:rPr sz="2800" spc="-49" dirty="0">
                <a:solidFill>
                  <a:prstClr val="black"/>
                </a:solidFill>
                <a:latin typeface="Calibri"/>
                <a:cs typeface="Calibri"/>
              </a:rPr>
              <a:t>target </a:t>
            </a:r>
            <a:r>
              <a:rPr sz="2800" spc="-4" dirty="0">
                <a:solidFill>
                  <a:prstClr val="black"/>
                </a:solidFill>
                <a:latin typeface="Calibri"/>
                <a:cs typeface="Calibri"/>
              </a:rPr>
              <a:t>population</a:t>
            </a:r>
            <a:endParaRPr sz="2800" dirty="0">
              <a:solidFill>
                <a:prstClr val="black"/>
              </a:solidFill>
              <a:latin typeface="Calibri"/>
              <a:cs typeface="Calibri"/>
            </a:endParaRPr>
          </a:p>
          <a:p>
            <a:pPr marL="414640" indent="-403433" defTabSz="806867">
              <a:spcBef>
                <a:spcPts val="618"/>
              </a:spcBef>
              <a:buFont typeface="Wingdings" panose="05000000000000000000" pitchFamily="2" charset="2"/>
              <a:buChar char="§"/>
            </a:pPr>
            <a:r>
              <a:rPr sz="2800" spc="-13" dirty="0">
                <a:solidFill>
                  <a:prstClr val="black"/>
                </a:solidFill>
                <a:latin typeface="Calibri"/>
                <a:cs typeface="Calibri"/>
              </a:rPr>
              <a:t>Customers </a:t>
            </a:r>
            <a:r>
              <a:rPr sz="2800" spc="-4" dirty="0">
                <a:solidFill>
                  <a:prstClr val="black"/>
                </a:solidFill>
                <a:latin typeface="Calibri"/>
                <a:cs typeface="Calibri"/>
              </a:rPr>
              <a:t>include </a:t>
            </a:r>
            <a:r>
              <a:rPr sz="2800" dirty="0">
                <a:solidFill>
                  <a:prstClr val="black"/>
                </a:solidFill>
                <a:latin typeface="Calibri"/>
                <a:cs typeface="Calibri"/>
              </a:rPr>
              <a:t>both </a:t>
            </a:r>
            <a:r>
              <a:rPr sz="2800" spc="-18" dirty="0">
                <a:solidFill>
                  <a:prstClr val="black"/>
                </a:solidFill>
                <a:latin typeface="Calibri"/>
                <a:cs typeface="Calibri"/>
              </a:rPr>
              <a:t>internal </a:t>
            </a:r>
            <a:r>
              <a:rPr sz="2800" dirty="0">
                <a:solidFill>
                  <a:prstClr val="black"/>
                </a:solidFill>
                <a:latin typeface="Calibri"/>
                <a:cs typeface="Calibri"/>
              </a:rPr>
              <a:t>and</a:t>
            </a:r>
            <a:r>
              <a:rPr sz="2800" spc="53" dirty="0">
                <a:solidFill>
                  <a:prstClr val="black"/>
                </a:solidFill>
                <a:latin typeface="Calibri"/>
                <a:cs typeface="Calibri"/>
              </a:rPr>
              <a:t> </a:t>
            </a:r>
            <a:r>
              <a:rPr sz="2800" spc="-18" dirty="0">
                <a:solidFill>
                  <a:prstClr val="black"/>
                </a:solidFill>
                <a:latin typeface="Calibri"/>
                <a:cs typeface="Calibri"/>
              </a:rPr>
              <a:t>external</a:t>
            </a:r>
            <a:endParaRPr sz="2800" dirty="0">
              <a:solidFill>
                <a:prstClr val="black"/>
              </a:solidFill>
              <a:latin typeface="Calibri"/>
              <a:cs typeface="Calibri"/>
            </a:endParaRPr>
          </a:p>
          <a:p>
            <a:pPr marL="414079" marR="941344" indent="-403433" defTabSz="806867">
              <a:lnSpc>
                <a:spcPct val="99700"/>
              </a:lnSpc>
              <a:spcBef>
                <a:spcPts val="715"/>
              </a:spcBef>
              <a:buFont typeface="Wingdings" panose="05000000000000000000" pitchFamily="2" charset="2"/>
              <a:buChar char="§"/>
            </a:pPr>
            <a:r>
              <a:rPr sz="2800" spc="13" dirty="0">
                <a:solidFill>
                  <a:prstClr val="black"/>
                </a:solidFill>
                <a:latin typeface="Calibri"/>
                <a:cs typeface="Calibri"/>
              </a:rPr>
              <a:t>Goals </a:t>
            </a:r>
            <a:r>
              <a:rPr sz="2800" dirty="0">
                <a:solidFill>
                  <a:prstClr val="black"/>
                </a:solidFill>
                <a:latin typeface="Calibri"/>
                <a:cs typeface="Calibri"/>
              </a:rPr>
              <a:t>and </a:t>
            </a:r>
            <a:r>
              <a:rPr sz="2800" spc="-13" dirty="0">
                <a:solidFill>
                  <a:prstClr val="black"/>
                </a:solidFill>
                <a:latin typeface="Calibri"/>
                <a:cs typeface="Calibri"/>
              </a:rPr>
              <a:t>objectives </a:t>
            </a:r>
            <a:r>
              <a:rPr sz="2800" spc="-9" dirty="0">
                <a:solidFill>
                  <a:prstClr val="black"/>
                </a:solidFill>
                <a:latin typeface="Calibri"/>
                <a:cs typeface="Calibri"/>
              </a:rPr>
              <a:t>of </a:t>
            </a:r>
            <a:r>
              <a:rPr sz="2800" spc="-4" dirty="0">
                <a:solidFill>
                  <a:prstClr val="black"/>
                </a:solidFill>
                <a:latin typeface="Calibri"/>
                <a:cs typeface="Calibri"/>
              </a:rPr>
              <a:t>the </a:t>
            </a:r>
            <a:r>
              <a:rPr sz="2800" spc="-26" dirty="0">
                <a:solidFill>
                  <a:prstClr val="black"/>
                </a:solidFill>
                <a:latin typeface="Calibri"/>
                <a:cs typeface="Calibri"/>
              </a:rPr>
              <a:t>organization </a:t>
            </a:r>
            <a:r>
              <a:rPr sz="2800" spc="-35" dirty="0">
                <a:solidFill>
                  <a:prstClr val="black"/>
                </a:solidFill>
                <a:latin typeface="Calibri"/>
                <a:cs typeface="Calibri"/>
              </a:rPr>
              <a:t>incorporate customer</a:t>
            </a:r>
            <a:r>
              <a:rPr lang="en-US" sz="2800" spc="-35" dirty="0">
                <a:solidFill>
                  <a:prstClr val="black"/>
                </a:solidFill>
                <a:latin typeface="Calibri"/>
                <a:cs typeface="Calibri"/>
              </a:rPr>
              <a:t> </a:t>
            </a:r>
            <a:r>
              <a:rPr sz="2800" spc="-49" dirty="0">
                <a:solidFill>
                  <a:prstClr val="black"/>
                </a:solidFill>
                <a:latin typeface="Calibri"/>
                <a:cs typeface="Calibri"/>
              </a:rPr>
              <a:t>preferences </a:t>
            </a:r>
            <a:r>
              <a:rPr sz="2800" dirty="0">
                <a:solidFill>
                  <a:prstClr val="black"/>
                </a:solidFill>
                <a:latin typeface="Calibri"/>
                <a:cs typeface="Calibri"/>
              </a:rPr>
              <a:t>in </a:t>
            </a:r>
            <a:r>
              <a:rPr sz="2800" spc="-4" dirty="0">
                <a:solidFill>
                  <a:prstClr val="black"/>
                </a:solidFill>
                <a:latin typeface="Calibri"/>
                <a:cs typeface="Calibri"/>
              </a:rPr>
              <a:t>addition </a:t>
            </a:r>
            <a:r>
              <a:rPr sz="2800" spc="-26" dirty="0">
                <a:solidFill>
                  <a:prstClr val="black"/>
                </a:solidFill>
                <a:latin typeface="Calibri"/>
                <a:cs typeface="Calibri"/>
              </a:rPr>
              <a:t>to </a:t>
            </a:r>
            <a:r>
              <a:rPr sz="2800" spc="-18" dirty="0">
                <a:solidFill>
                  <a:prstClr val="black"/>
                </a:solidFill>
                <a:latin typeface="Calibri"/>
                <a:cs typeface="Calibri"/>
              </a:rPr>
              <a:t>internal </a:t>
            </a:r>
            <a:r>
              <a:rPr sz="2800" spc="-26" dirty="0">
                <a:solidFill>
                  <a:prstClr val="black"/>
                </a:solidFill>
                <a:latin typeface="Calibri"/>
                <a:cs typeface="Calibri"/>
              </a:rPr>
              <a:t>organization</a:t>
            </a:r>
            <a:r>
              <a:rPr sz="2800" spc="35" dirty="0">
                <a:solidFill>
                  <a:prstClr val="black"/>
                </a:solidFill>
                <a:latin typeface="Calibri"/>
                <a:cs typeface="Calibri"/>
              </a:rPr>
              <a:t> </a:t>
            </a:r>
            <a:r>
              <a:rPr sz="2800" spc="-4" dirty="0">
                <a:solidFill>
                  <a:prstClr val="black"/>
                </a:solidFill>
                <a:latin typeface="Calibri"/>
                <a:cs typeface="Calibri"/>
              </a:rPr>
              <a:t>goals</a:t>
            </a:r>
            <a:endParaRPr sz="2800" dirty="0">
              <a:solidFill>
                <a:prstClr val="black"/>
              </a:solidFill>
              <a:latin typeface="Calibri"/>
              <a:cs typeface="Calibri"/>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295" y="2924061"/>
            <a:ext cx="1507017" cy="1237106"/>
          </a:xfrm>
          <a:prstGeom prst="rect">
            <a:avLst/>
          </a:prstGeom>
        </p:spPr>
      </p:pic>
    </p:spTree>
    <p:custDataLst>
      <p:tags r:id="rId2"/>
    </p:custDataLst>
    <p:extLst>
      <p:ext uri="{BB962C8B-B14F-4D97-AF65-F5344CB8AC3E}">
        <p14:creationId xmlns:p14="http://schemas.microsoft.com/office/powerpoint/2010/main" val="4063275602"/>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3962400"/>
            <a:ext cx="6656294" cy="1286576"/>
          </a:xfrm>
        </p:spPr>
        <p:txBody>
          <a:bodyPr>
            <a:normAutofit/>
          </a:bodyPr>
          <a:lstStyle/>
          <a:p>
            <a:r>
              <a:rPr lang="en-US" sz="4000" dirty="0">
                <a:solidFill>
                  <a:prstClr val="black"/>
                </a:solidFill>
                <a:latin typeface="+mn-lt"/>
                <a:ea typeface="Tahoma" panose="020B0604030504040204" pitchFamily="34" charset="0"/>
                <a:cs typeface="Tahoma" panose="020B0604030504040204" pitchFamily="34" charset="0"/>
              </a:rPr>
              <a:t>Budget Presentation Award</a:t>
            </a:r>
            <a:endParaRPr lang="en-US" sz="4000" dirty="0">
              <a:latin typeface="+mn-lt"/>
            </a:endParaRPr>
          </a:p>
        </p:txBody>
      </p:sp>
    </p:spTree>
    <p:custDataLst>
      <p:tags r:id="rId1"/>
    </p:custDataLst>
    <p:extLst>
      <p:ext uri="{BB962C8B-B14F-4D97-AF65-F5344CB8AC3E}">
        <p14:creationId xmlns:p14="http://schemas.microsoft.com/office/powerpoint/2010/main" val="2287337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0235" y="63174"/>
            <a:ext cx="7654738" cy="1286576"/>
          </a:xfrm>
        </p:spPr>
        <p:txBody>
          <a:bodyPr/>
          <a:lstStyle/>
          <a:p>
            <a:r>
              <a:rPr lang="en-US" sz="3600" dirty="0"/>
              <a:t>Learning Objectives </a:t>
            </a:r>
          </a:p>
        </p:txBody>
      </p:sp>
      <p:sp>
        <p:nvSpPr>
          <p:cNvPr id="9" name="Slide Number Placeholder 8"/>
          <p:cNvSpPr>
            <a:spLocks noGrp="1"/>
          </p:cNvSpPr>
          <p:nvPr>
            <p:ph type="sldNum" sz="quarter" idx="12"/>
          </p:nvPr>
        </p:nvSpPr>
        <p:spPr/>
        <p:txBody>
          <a:bodyPr/>
          <a:lstStyle/>
          <a:p>
            <a:pPr defTabSz="887553"/>
            <a:fld id="{D6DEBCE1-BBC1-2047-AD21-88C97D80C64F}" type="slidenum">
              <a:rPr lang="en-US">
                <a:solidFill>
                  <a:prstClr val="white"/>
                </a:solidFill>
                <a:latin typeface="Calibri" panose="020F0502020204030204"/>
              </a:rPr>
              <a:pPr defTabSz="887553"/>
              <a:t>46</a:t>
            </a:fld>
            <a:endParaRPr lang="en-US" dirty="0">
              <a:solidFill>
                <a:prstClr val="white"/>
              </a:solidFill>
              <a:latin typeface="Calibri" panose="020F0502020204030204"/>
            </a:endParaRPr>
          </a:p>
        </p:txBody>
      </p:sp>
      <p:graphicFrame>
        <p:nvGraphicFramePr>
          <p:cNvPr id="7" name="Diagram 6"/>
          <p:cNvGraphicFramePr/>
          <p:nvPr>
            <p:extLst>
              <p:ext uri="{D42A27DB-BD31-4B8C-83A1-F6EECF244321}">
                <p14:modId xmlns:p14="http://schemas.microsoft.com/office/powerpoint/2010/main" val="373780579"/>
              </p:ext>
            </p:extLst>
          </p:nvPr>
        </p:nvGraphicFramePr>
        <p:xfrm>
          <a:off x="605118" y="1411941"/>
          <a:ext cx="8259856" cy="42649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2"/>
    </p:custDataLst>
    <p:extLst>
      <p:ext uri="{BB962C8B-B14F-4D97-AF65-F5344CB8AC3E}">
        <p14:creationId xmlns:p14="http://schemas.microsoft.com/office/powerpoint/2010/main" val="3739393979"/>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97980"/>
            <a:ext cx="7654738" cy="553998"/>
          </a:xfrm>
          <a:prstGeom prst="rect">
            <a:avLst/>
          </a:prstGeom>
        </p:spPr>
        <p:txBody>
          <a:bodyPr vert="horz" wrap="square" lIns="0" tIns="0" rIns="0" bIns="0" rtlCol="0" anchor="ctr">
            <a:spAutoFit/>
          </a:bodyPr>
          <a:lstStyle/>
          <a:p>
            <a:pPr marL="11206">
              <a:lnSpc>
                <a:spcPct val="100000"/>
              </a:lnSpc>
            </a:pPr>
            <a:r>
              <a:rPr sz="3600" spc="-31" dirty="0"/>
              <a:t>Award </a:t>
            </a:r>
            <a:r>
              <a:rPr sz="3600" spc="-18" dirty="0"/>
              <a:t>Program</a:t>
            </a:r>
            <a:r>
              <a:rPr sz="3600" spc="-22" dirty="0"/>
              <a:t> </a:t>
            </a:r>
            <a:r>
              <a:rPr sz="3600" spc="-13" dirty="0"/>
              <a:t>Outline</a:t>
            </a:r>
            <a:endParaRPr sz="3600" dirty="0"/>
          </a:p>
        </p:txBody>
      </p:sp>
      <p:sp>
        <p:nvSpPr>
          <p:cNvPr id="7" name="Slide Number Placeholder 8"/>
          <p:cNvSpPr>
            <a:spLocks noGrp="1"/>
          </p:cNvSpPr>
          <p:nvPr>
            <p:ph type="sldNum" sz="quarter" idx="12"/>
          </p:nvPr>
        </p:nvSpPr>
        <p:spPr>
          <a:xfrm>
            <a:off x="6938682" y="6333354"/>
            <a:ext cx="1996888" cy="365125"/>
          </a:xfrm>
        </p:spPr>
        <p:txBody>
          <a:bodyPr/>
          <a:lstStyle/>
          <a:p>
            <a:pPr defTabSz="887553"/>
            <a:r>
              <a:rPr lang="en-US" dirty="0">
                <a:solidFill>
                  <a:prstClr val="white"/>
                </a:solidFill>
                <a:latin typeface="Calibri" panose="020F0502020204030204"/>
              </a:rPr>
              <a:t>35</a:t>
            </a:r>
          </a:p>
        </p:txBody>
      </p:sp>
      <p:graphicFrame>
        <p:nvGraphicFramePr>
          <p:cNvPr id="8" name="Diagram 7"/>
          <p:cNvGraphicFramePr/>
          <p:nvPr>
            <p:extLst>
              <p:ext uri="{D42A27DB-BD31-4B8C-83A1-F6EECF244321}">
                <p14:modId xmlns:p14="http://schemas.microsoft.com/office/powerpoint/2010/main" val="1210871038"/>
              </p:ext>
            </p:extLst>
          </p:nvPr>
        </p:nvGraphicFramePr>
        <p:xfrm>
          <a:off x="806823" y="1344706"/>
          <a:ext cx="7732059" cy="30255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p:cNvGraphicFramePr/>
          <p:nvPr>
            <p:extLst>
              <p:ext uri="{D42A27DB-BD31-4B8C-83A1-F6EECF244321}">
                <p14:modId xmlns:p14="http://schemas.microsoft.com/office/powerpoint/2010/main" val="91563311"/>
              </p:ext>
            </p:extLst>
          </p:nvPr>
        </p:nvGraphicFramePr>
        <p:xfrm>
          <a:off x="1075764" y="4419600"/>
          <a:ext cx="7458635" cy="1676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3647" y="2857500"/>
            <a:ext cx="1068753" cy="1016502"/>
          </a:xfrm>
          <a:prstGeom prst="rect">
            <a:avLst/>
          </a:prstGeom>
        </p:spPr>
      </p:pic>
    </p:spTree>
    <p:custDataLst>
      <p:tags r:id="rId2"/>
    </p:custDataLst>
    <p:extLst>
      <p:ext uri="{BB962C8B-B14F-4D97-AF65-F5344CB8AC3E}">
        <p14:creationId xmlns:p14="http://schemas.microsoft.com/office/powerpoint/2010/main" val="3858869453"/>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xfrm>
            <a:off x="6871009" y="645797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36</a:t>
            </a:r>
            <a:endParaRPr dirty="0">
              <a:solidFill>
                <a:prstClr val="white"/>
              </a:solidFill>
              <a:latin typeface="Calibri" panose="020F0502020204030204"/>
            </a:endParaRPr>
          </a:p>
        </p:txBody>
      </p:sp>
      <p:graphicFrame>
        <p:nvGraphicFramePr>
          <p:cNvPr id="9" name="Diagram 8"/>
          <p:cNvGraphicFramePr/>
          <p:nvPr>
            <p:extLst>
              <p:ext uri="{D42A27DB-BD31-4B8C-83A1-F6EECF244321}">
                <p14:modId xmlns:p14="http://schemas.microsoft.com/office/powerpoint/2010/main" val="628053511"/>
              </p:ext>
            </p:extLst>
          </p:nvPr>
        </p:nvGraphicFramePr>
        <p:xfrm>
          <a:off x="806824" y="1344706"/>
          <a:ext cx="7392173" cy="41545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object 2"/>
          <p:cNvSpPr txBox="1">
            <a:spLocks/>
          </p:cNvSpPr>
          <p:nvPr/>
        </p:nvSpPr>
        <p:spPr>
          <a:xfrm>
            <a:off x="1210235" y="397980"/>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31" dirty="0">
                <a:solidFill>
                  <a:prstClr val="black"/>
                </a:solidFill>
                <a:latin typeface="Calibri Light" panose="020F0302020204030204"/>
              </a:rPr>
              <a:t>Award </a:t>
            </a:r>
            <a:r>
              <a:rPr lang="en-US" sz="3600" spc="-18" dirty="0">
                <a:solidFill>
                  <a:prstClr val="black"/>
                </a:solidFill>
                <a:latin typeface="Calibri Light" panose="020F0302020204030204"/>
              </a:rPr>
              <a:t>Program</a:t>
            </a:r>
            <a:r>
              <a:rPr lang="en-US" sz="3600" spc="-22" dirty="0">
                <a:solidFill>
                  <a:prstClr val="black"/>
                </a:solidFill>
                <a:latin typeface="Calibri Light" panose="020F0302020204030204"/>
              </a:rPr>
              <a:t> </a:t>
            </a:r>
            <a:r>
              <a:rPr lang="en-US" sz="3600" spc="-13" dirty="0">
                <a:solidFill>
                  <a:prstClr val="black"/>
                </a:solidFill>
                <a:latin typeface="Calibri Light" panose="020F0302020204030204"/>
              </a:rPr>
              <a:t>Outline</a:t>
            </a:r>
            <a:endParaRPr lang="en-US" sz="3600" dirty="0">
              <a:solidFill>
                <a:prstClr val="black"/>
              </a:solidFill>
              <a:latin typeface="Calibri Light" panose="020F0302020204030204"/>
            </a:endParaRP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9059" y="4101353"/>
            <a:ext cx="1815353" cy="1726602"/>
          </a:xfrm>
          <a:prstGeom prst="rect">
            <a:avLst/>
          </a:prstGeom>
        </p:spPr>
      </p:pic>
    </p:spTree>
    <p:custDataLst>
      <p:tags r:id="rId2"/>
    </p:custDataLst>
    <p:extLst>
      <p:ext uri="{BB962C8B-B14F-4D97-AF65-F5344CB8AC3E}">
        <p14:creationId xmlns:p14="http://schemas.microsoft.com/office/powerpoint/2010/main" val="4222614364"/>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397980"/>
            <a:ext cx="7654738" cy="553998"/>
          </a:xfrm>
          <a:prstGeom prst="rect">
            <a:avLst/>
          </a:prstGeom>
        </p:spPr>
        <p:txBody>
          <a:bodyPr vert="horz" wrap="square" lIns="0" tIns="0" rIns="0" bIns="0" rtlCol="0" anchor="ctr">
            <a:spAutoFit/>
          </a:bodyPr>
          <a:lstStyle/>
          <a:p>
            <a:pPr marL="11206">
              <a:lnSpc>
                <a:spcPct val="100000"/>
              </a:lnSpc>
            </a:pPr>
            <a:r>
              <a:rPr sz="3600" spc="-4" dirty="0">
                <a:solidFill>
                  <a:srgbClr val="000000"/>
                </a:solidFill>
              </a:rPr>
              <a:t>The </a:t>
            </a:r>
            <a:r>
              <a:rPr sz="3600" spc="-13" dirty="0">
                <a:solidFill>
                  <a:srgbClr val="000000"/>
                </a:solidFill>
              </a:rPr>
              <a:t>Detailed Criteria Location</a:t>
            </a:r>
            <a:r>
              <a:rPr sz="3600" spc="-146" dirty="0">
                <a:solidFill>
                  <a:srgbClr val="000000"/>
                </a:solidFill>
              </a:rPr>
              <a:t> </a:t>
            </a:r>
            <a:r>
              <a:rPr sz="3600" spc="-4" dirty="0">
                <a:solidFill>
                  <a:srgbClr val="000000"/>
                </a:solidFill>
              </a:rPr>
              <a:t>Guide</a:t>
            </a:r>
          </a:p>
        </p:txBody>
      </p:sp>
      <p:sp>
        <p:nvSpPr>
          <p:cNvPr id="3" name="object 3"/>
          <p:cNvSpPr/>
          <p:nvPr/>
        </p:nvSpPr>
        <p:spPr>
          <a:xfrm>
            <a:off x="1752600" y="1008529"/>
            <a:ext cx="5697070" cy="5177118"/>
          </a:xfrm>
          <a:prstGeom prst="rect">
            <a:avLst/>
          </a:prstGeom>
          <a:blipFill>
            <a:blip r:embed="rId5" cstate="print"/>
            <a:stretch>
              <a:fillRect/>
            </a:stretch>
          </a:blipFill>
        </p:spPr>
        <p:txBody>
          <a:bodyPr wrap="square" lIns="0" tIns="0" rIns="0" bIns="0" rtlCol="0"/>
          <a:lstStyle/>
          <a:p>
            <a:pPr defTabSz="806867"/>
            <a:endParaRPr sz="1588" dirty="0">
              <a:solidFill>
                <a:prstClr val="black"/>
              </a:solidFill>
              <a:latin typeface="Calibri" panose="020F0502020204030204"/>
            </a:endParaRPr>
          </a:p>
        </p:txBody>
      </p:sp>
      <p:sp>
        <p:nvSpPr>
          <p:cNvPr id="6" name="Slide Number Placeholder 8"/>
          <p:cNvSpPr>
            <a:spLocks noGrp="1"/>
          </p:cNvSpPr>
          <p:nvPr>
            <p:ph type="sldNum" sz="quarter" idx="12"/>
          </p:nvPr>
        </p:nvSpPr>
        <p:spPr>
          <a:xfrm>
            <a:off x="6938682" y="6333354"/>
            <a:ext cx="1996888" cy="365125"/>
          </a:xfrm>
        </p:spPr>
        <p:txBody>
          <a:bodyPr/>
          <a:lstStyle/>
          <a:p>
            <a:pPr defTabSz="887553"/>
            <a:r>
              <a:rPr lang="en-US" dirty="0">
                <a:solidFill>
                  <a:prstClr val="white"/>
                </a:solidFill>
                <a:latin typeface="Calibri" panose="020F0502020204030204"/>
              </a:rPr>
              <a:t>37</a:t>
            </a:r>
          </a:p>
        </p:txBody>
      </p:sp>
    </p:spTree>
    <p:custDataLst>
      <p:tags r:id="rId2"/>
    </p:custDataLst>
    <p:extLst>
      <p:ext uri="{BB962C8B-B14F-4D97-AF65-F5344CB8AC3E}">
        <p14:creationId xmlns:p14="http://schemas.microsoft.com/office/powerpoint/2010/main" val="141441049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376212"/>
            <a:ext cx="7256369" cy="553998"/>
          </a:xfrm>
          <a:prstGeom prst="rect">
            <a:avLst/>
          </a:prstGeom>
        </p:spPr>
        <p:txBody>
          <a:bodyPr vert="horz" wrap="square" lIns="0" tIns="0" rIns="0" bIns="0" rtlCol="0" anchor="ctr">
            <a:spAutoFit/>
          </a:bodyPr>
          <a:lstStyle/>
          <a:p>
            <a:pPr marL="11206">
              <a:lnSpc>
                <a:spcPct val="100000"/>
              </a:lnSpc>
            </a:pPr>
            <a:r>
              <a:rPr sz="3600" spc="-13" dirty="0"/>
              <a:t>Budgeting </a:t>
            </a:r>
            <a:r>
              <a:rPr sz="3600" spc="-4" dirty="0"/>
              <a:t>Best</a:t>
            </a:r>
            <a:r>
              <a:rPr sz="3600" spc="-106" dirty="0"/>
              <a:t> </a:t>
            </a:r>
            <a:r>
              <a:rPr sz="3600" spc="-22" dirty="0"/>
              <a:t>Practices</a:t>
            </a:r>
            <a:endParaRPr sz="3600" dirty="0"/>
          </a:p>
        </p:txBody>
      </p:sp>
      <p:sp>
        <p:nvSpPr>
          <p:cNvPr id="3" name="object 3"/>
          <p:cNvSpPr txBox="1">
            <a:spLocks noGrp="1"/>
          </p:cNvSpPr>
          <p:nvPr>
            <p:ph idx="1"/>
          </p:nvPr>
        </p:nvSpPr>
        <p:spPr>
          <a:xfrm>
            <a:off x="537883" y="1479177"/>
            <a:ext cx="6548717" cy="4516744"/>
          </a:xfrm>
          <a:prstGeom prst="rect">
            <a:avLst/>
          </a:prstGeom>
        </p:spPr>
        <p:txBody>
          <a:bodyPr vert="horz" wrap="square" lIns="0" tIns="40762" rIns="0" bIns="0" rtlCol="0">
            <a:spAutoFit/>
          </a:bodyPr>
          <a:lstStyle/>
          <a:p>
            <a:pPr marL="192751" marR="321066" indent="-403433">
              <a:lnSpc>
                <a:spcPct val="100000"/>
              </a:lnSpc>
              <a:buFont typeface="Wingdings" panose="05000000000000000000" pitchFamily="2" charset="2"/>
              <a:buChar char="q"/>
            </a:pPr>
            <a:r>
              <a:rPr sz="2800" b="1" dirty="0"/>
              <a:t>National Advisory Council </a:t>
            </a:r>
            <a:r>
              <a:rPr sz="2800" b="1" spc="-4" dirty="0"/>
              <a:t>on </a:t>
            </a:r>
            <a:r>
              <a:rPr sz="2800" b="1" spc="-18" dirty="0"/>
              <a:t>State </a:t>
            </a:r>
            <a:r>
              <a:rPr sz="2800" b="1" dirty="0"/>
              <a:t>and</a:t>
            </a:r>
            <a:r>
              <a:rPr sz="2800" b="1" spc="-172" dirty="0"/>
              <a:t> </a:t>
            </a:r>
            <a:r>
              <a:rPr sz="2800" b="1" spc="-9" dirty="0"/>
              <a:t>Local</a:t>
            </a:r>
            <a:r>
              <a:rPr lang="en-US" sz="2800" b="1" spc="-9" dirty="0"/>
              <a:t> </a:t>
            </a:r>
            <a:r>
              <a:rPr sz="2800" b="1" spc="-13" dirty="0"/>
              <a:t>Budgeting (NACSLB) </a:t>
            </a:r>
            <a:r>
              <a:rPr sz="2800" dirty="0"/>
              <a:t>has </a:t>
            </a:r>
            <a:r>
              <a:rPr sz="2800" spc="-13" dirty="0"/>
              <a:t>established </a:t>
            </a:r>
            <a:r>
              <a:rPr sz="2800" spc="-18" dirty="0"/>
              <a:t>four </a:t>
            </a:r>
            <a:r>
              <a:rPr sz="2800" spc="-4" dirty="0"/>
              <a:t>princip</a:t>
            </a:r>
            <a:r>
              <a:rPr lang="en-US" sz="2800" spc="-4" dirty="0"/>
              <a:t>les</a:t>
            </a:r>
            <a:r>
              <a:rPr sz="2800" spc="-4" dirty="0"/>
              <a:t> </a:t>
            </a:r>
            <a:r>
              <a:rPr sz="2800" dirty="0"/>
              <a:t>and </a:t>
            </a:r>
            <a:r>
              <a:rPr sz="2800" spc="-13" dirty="0"/>
              <a:t>twelve elements </a:t>
            </a:r>
            <a:r>
              <a:rPr sz="2800" spc="-26" dirty="0"/>
              <a:t>for </a:t>
            </a:r>
            <a:r>
              <a:rPr sz="2800" spc="-13" dirty="0"/>
              <a:t>budgeting </a:t>
            </a:r>
            <a:r>
              <a:rPr sz="2800" spc="-18" dirty="0"/>
              <a:t>best</a:t>
            </a:r>
            <a:r>
              <a:rPr sz="2800" spc="-119" dirty="0"/>
              <a:t> </a:t>
            </a:r>
            <a:r>
              <a:rPr sz="2800" spc="-13" dirty="0"/>
              <a:t>practices</a:t>
            </a:r>
          </a:p>
          <a:p>
            <a:pPr marL="816952" marR="934620" indent="-403433">
              <a:lnSpc>
                <a:spcPct val="100000"/>
              </a:lnSpc>
              <a:spcBef>
                <a:spcPts val="657"/>
              </a:spcBef>
              <a:buFont typeface="Wingdings" panose="05000000000000000000" pitchFamily="2" charset="2"/>
              <a:buChar char="§"/>
            </a:pPr>
            <a:r>
              <a:rPr sz="2800" spc="-4" dirty="0"/>
              <a:t>Four Principles of the </a:t>
            </a:r>
            <a:r>
              <a:rPr sz="2800" spc="-18" dirty="0"/>
              <a:t>budget </a:t>
            </a:r>
            <a:r>
              <a:rPr sz="2800" spc="-13" dirty="0"/>
              <a:t>process are </a:t>
            </a:r>
            <a:r>
              <a:rPr sz="2800" spc="-4" dirty="0"/>
              <a:t>comprised of </a:t>
            </a:r>
            <a:r>
              <a:rPr sz="2800" spc="-22" dirty="0"/>
              <a:t>Twelve</a:t>
            </a:r>
            <a:r>
              <a:rPr sz="2800" spc="-199" dirty="0"/>
              <a:t> </a:t>
            </a:r>
            <a:r>
              <a:rPr sz="2800" spc="-18" dirty="0"/>
              <a:t>Elements</a:t>
            </a:r>
            <a:endParaRPr sz="2800" dirty="0">
              <a:cs typeface="Wingdings"/>
            </a:endParaRPr>
          </a:p>
          <a:p>
            <a:pPr marL="816952" marR="4483" indent="-403433">
              <a:lnSpc>
                <a:spcPct val="100000"/>
              </a:lnSpc>
              <a:spcBef>
                <a:spcPts val="613"/>
              </a:spcBef>
              <a:buFont typeface="Wingdings" panose="05000000000000000000" pitchFamily="2" charset="2"/>
              <a:buChar char="§"/>
            </a:pPr>
            <a:r>
              <a:rPr sz="2800" spc="-22" dirty="0"/>
              <a:t>Twelve </a:t>
            </a:r>
            <a:r>
              <a:rPr sz="2800" spc="-18" dirty="0"/>
              <a:t>Elements </a:t>
            </a:r>
            <a:r>
              <a:rPr sz="2800" spc="-4" dirty="0"/>
              <a:t>assist in </a:t>
            </a:r>
            <a:r>
              <a:rPr sz="2800" spc="-18" dirty="0"/>
              <a:t>translating </a:t>
            </a:r>
            <a:r>
              <a:rPr sz="2800" spc="-4" dirty="0"/>
              <a:t>the </a:t>
            </a:r>
            <a:r>
              <a:rPr sz="2800" spc="-9" dirty="0"/>
              <a:t>guiding  </a:t>
            </a:r>
            <a:r>
              <a:rPr sz="2800" spc="-4" dirty="0"/>
              <a:t>principles </a:t>
            </a:r>
            <a:r>
              <a:rPr sz="2800" spc="-18" dirty="0"/>
              <a:t>into </a:t>
            </a:r>
            <a:r>
              <a:rPr sz="2800" spc="-4" dirty="0"/>
              <a:t>action</a:t>
            </a:r>
            <a:r>
              <a:rPr sz="2800" spc="-84" dirty="0"/>
              <a:t> </a:t>
            </a:r>
            <a:r>
              <a:rPr sz="2800" spc="-18" dirty="0"/>
              <a:t>component</a:t>
            </a:r>
            <a:endParaRPr sz="2800" dirty="0">
              <a:cs typeface="Wingdings"/>
            </a:endParaRPr>
          </a:p>
        </p:txBody>
      </p:sp>
      <p:sp>
        <p:nvSpPr>
          <p:cNvPr id="5" name="object 5"/>
          <p:cNvSpPr txBox="1">
            <a:spLocks noGrp="1"/>
          </p:cNvSpPr>
          <p:nvPr>
            <p:ph type="sldNum" sz="quarter" idx="12"/>
          </p:nvPr>
        </p:nvSpPr>
        <p:spPr>
          <a:xfrm>
            <a:off x="6320118" y="5678806"/>
            <a:ext cx="1815353" cy="141064"/>
          </a:xfrm>
          <a:prstGeom prst="rect">
            <a:avLst/>
          </a:prstGeom>
        </p:spPr>
        <p:txBody>
          <a:bodyPr vert="horz" wrap="square" lIns="0" tIns="0" rIns="0" bIns="0" rtlCol="0" anchor="ctr">
            <a:spAutoFit/>
          </a:bodyPr>
          <a:lstStyle/>
          <a:p>
            <a:pPr marL="89652" defTabSz="806867">
              <a:lnSpc>
                <a:spcPts val="1094"/>
              </a:lnSpc>
            </a:pPr>
            <a:fld id="{81D60167-4931-47E6-BA6A-407CBD079E47}" type="slidenum">
              <a:rPr dirty="0">
                <a:solidFill>
                  <a:prstClr val="white"/>
                </a:solidFill>
                <a:latin typeface="Calibri" panose="020F0502020204030204"/>
              </a:rPr>
              <a:pPr marL="89652" defTabSz="806867">
                <a:lnSpc>
                  <a:spcPts val="1094"/>
                </a:lnSpc>
              </a:pPr>
              <a:t>5</a:t>
            </a:fld>
            <a:endParaRPr dirty="0">
              <a:solidFill>
                <a:prstClr val="white"/>
              </a:solidFill>
              <a:latin typeface="Calibri" panose="020F0502020204030204"/>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765" y="3039479"/>
            <a:ext cx="1276261" cy="1206330"/>
          </a:xfrm>
          <a:prstGeom prst="rect">
            <a:avLst/>
          </a:prstGeom>
        </p:spPr>
      </p:pic>
      <p:sp>
        <p:nvSpPr>
          <p:cNvPr id="6" name="object 5"/>
          <p:cNvSpPr txBox="1">
            <a:spLocks/>
          </p:cNvSpPr>
          <p:nvPr/>
        </p:nvSpPr>
        <p:spPr>
          <a:xfrm>
            <a:off x="6790765" y="6333309"/>
            <a:ext cx="2263140" cy="413808"/>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a:lnSpc>
                <a:spcPts val="1240"/>
              </a:lnSpc>
            </a:pPr>
            <a:fld id="{81D60167-4931-47E6-BA6A-407CBD079E47}" type="slidenum">
              <a:rPr lang="en-US" smtClean="0"/>
              <a:pPr marL="101600">
                <a:lnSpc>
                  <a:spcPts val="1240"/>
                </a:lnSpc>
              </a:pPr>
              <a:t>5</a:t>
            </a:fld>
            <a:endParaRPr lang="en-US" dirty="0"/>
          </a:p>
        </p:txBody>
      </p:sp>
    </p:spTree>
    <p:custDataLst>
      <p:tags r:id="rId1"/>
    </p:custDataLst>
    <p:extLst>
      <p:ext uri="{BB962C8B-B14F-4D97-AF65-F5344CB8AC3E}">
        <p14:creationId xmlns:p14="http://schemas.microsoft.com/office/powerpoint/2010/main" val="2859274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677" y="397980"/>
            <a:ext cx="7654738" cy="553998"/>
          </a:xfrm>
          <a:prstGeom prst="rect">
            <a:avLst/>
          </a:prstGeom>
        </p:spPr>
        <p:txBody>
          <a:bodyPr vert="horz" wrap="square" lIns="0" tIns="0" rIns="0" bIns="0" rtlCol="0" anchor="ctr">
            <a:spAutoFit/>
          </a:bodyPr>
          <a:lstStyle/>
          <a:p>
            <a:pPr marL="11206">
              <a:lnSpc>
                <a:spcPct val="100000"/>
              </a:lnSpc>
            </a:pPr>
            <a:r>
              <a:rPr sz="3600" spc="-22" dirty="0"/>
              <a:t>Requirements for</a:t>
            </a:r>
            <a:r>
              <a:rPr sz="3600" spc="-57" dirty="0"/>
              <a:t> </a:t>
            </a:r>
            <a:r>
              <a:rPr sz="3600" spc="-31" dirty="0"/>
              <a:t>Award</a:t>
            </a:r>
            <a:endParaRPr sz="3600" dirty="0"/>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38</a:t>
            </a:r>
            <a:endParaRPr dirty="0">
              <a:solidFill>
                <a:prstClr val="white"/>
              </a:solidFill>
              <a:latin typeface="Calibri" panose="020F0502020204030204"/>
            </a:endParaRPr>
          </a:p>
        </p:txBody>
      </p:sp>
      <p:graphicFrame>
        <p:nvGraphicFramePr>
          <p:cNvPr id="8" name="Diagram 7"/>
          <p:cNvGraphicFramePr/>
          <p:nvPr>
            <p:extLst>
              <p:ext uri="{D42A27DB-BD31-4B8C-83A1-F6EECF244321}">
                <p14:modId xmlns:p14="http://schemas.microsoft.com/office/powerpoint/2010/main" val="3405127362"/>
              </p:ext>
            </p:extLst>
          </p:nvPr>
        </p:nvGraphicFramePr>
        <p:xfrm>
          <a:off x="1075765" y="1936995"/>
          <a:ext cx="7261412" cy="38023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p:cNvSpPr/>
          <p:nvPr/>
        </p:nvSpPr>
        <p:spPr>
          <a:xfrm>
            <a:off x="-1295400" y="1219200"/>
            <a:ext cx="6873910" cy="584775"/>
          </a:xfrm>
          <a:prstGeom prst="rect">
            <a:avLst/>
          </a:prstGeom>
        </p:spPr>
        <p:txBody>
          <a:bodyPr wrap="square">
            <a:spAutoFit/>
          </a:bodyPr>
          <a:lstStyle/>
          <a:p>
            <a:pPr marL="2306294" defTabSz="806867"/>
            <a:r>
              <a:rPr lang="en-US" sz="3200" spc="-18" dirty="0">
                <a:solidFill>
                  <a:prstClr val="black"/>
                </a:solidFill>
                <a:latin typeface="Calibri" panose="020F0502020204030204"/>
                <a:cs typeface="Calibri"/>
              </a:rPr>
              <a:t>Reviewed </a:t>
            </a:r>
            <a:r>
              <a:rPr lang="en-US" sz="3200" spc="-9" dirty="0">
                <a:solidFill>
                  <a:prstClr val="black"/>
                </a:solidFill>
                <a:latin typeface="Calibri" panose="020F0502020204030204"/>
                <a:cs typeface="Calibri"/>
              </a:rPr>
              <a:t>by </a:t>
            </a:r>
            <a:r>
              <a:rPr lang="en-US" sz="3200" dirty="0">
                <a:solidFill>
                  <a:prstClr val="black"/>
                </a:solidFill>
                <a:latin typeface="Calibri" panose="020F0502020204030204"/>
                <a:cs typeface="Calibri"/>
              </a:rPr>
              <a:t>3</a:t>
            </a:r>
            <a:r>
              <a:rPr lang="en-US" sz="3200" spc="-172" dirty="0">
                <a:solidFill>
                  <a:prstClr val="black"/>
                </a:solidFill>
                <a:latin typeface="Calibri" panose="020F0502020204030204"/>
                <a:cs typeface="Calibri"/>
              </a:rPr>
              <a:t> </a:t>
            </a:r>
            <a:r>
              <a:rPr lang="en-US" sz="3200" spc="-4" dirty="0">
                <a:solidFill>
                  <a:prstClr val="black"/>
                </a:solidFill>
                <a:latin typeface="Calibri" panose="020F0502020204030204"/>
                <a:cs typeface="Calibri"/>
              </a:rPr>
              <a:t>judges</a:t>
            </a:r>
            <a:endParaRPr lang="en-US" sz="3200" dirty="0">
              <a:solidFill>
                <a:prstClr val="black"/>
              </a:solidFill>
              <a:latin typeface="Calibri" panose="020F0502020204030204"/>
              <a:cs typeface="Calibri"/>
            </a:endParaRP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54589" y="3966883"/>
            <a:ext cx="2036067" cy="1901182"/>
          </a:xfrm>
          <a:prstGeom prst="rect">
            <a:avLst/>
          </a:prstGeom>
        </p:spPr>
      </p:pic>
    </p:spTree>
    <p:custDataLst>
      <p:tags r:id="rId2"/>
    </p:custDataLst>
    <p:extLst>
      <p:ext uri="{BB962C8B-B14F-4D97-AF65-F5344CB8AC3E}">
        <p14:creationId xmlns:p14="http://schemas.microsoft.com/office/powerpoint/2010/main" val="1260210300"/>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97980"/>
            <a:ext cx="7654738" cy="553998"/>
          </a:xfrm>
          <a:prstGeom prst="rect">
            <a:avLst/>
          </a:prstGeom>
        </p:spPr>
        <p:txBody>
          <a:bodyPr vert="horz" wrap="square" lIns="0" tIns="0" rIns="0" bIns="0" rtlCol="0" anchor="ctr">
            <a:spAutoFit/>
          </a:bodyPr>
          <a:lstStyle/>
          <a:p>
            <a:pPr marL="11206">
              <a:lnSpc>
                <a:spcPct val="100000"/>
              </a:lnSpc>
            </a:pPr>
            <a:r>
              <a:rPr sz="3600" spc="-18" dirty="0"/>
              <a:t>Budget </a:t>
            </a:r>
            <a:r>
              <a:rPr sz="3600" dirty="0"/>
              <a:t>as a </a:t>
            </a:r>
            <a:r>
              <a:rPr sz="3600" spc="-22" dirty="0">
                <a:latin typeface="Calibri"/>
                <a:cs typeface="Calibri"/>
              </a:rPr>
              <a:t>Policy</a:t>
            </a:r>
            <a:r>
              <a:rPr sz="3600" spc="-88" dirty="0">
                <a:latin typeface="Calibri"/>
                <a:cs typeface="Calibri"/>
              </a:rPr>
              <a:t> </a:t>
            </a:r>
            <a:r>
              <a:rPr sz="3600" spc="-9" dirty="0">
                <a:latin typeface="Calibri"/>
                <a:cs typeface="Calibri"/>
              </a:rPr>
              <a:t>Document</a:t>
            </a:r>
            <a:endParaRPr sz="3600" dirty="0">
              <a:latin typeface="Calibri"/>
              <a:cs typeface="Calibri"/>
            </a:endParaRPr>
          </a:p>
        </p:txBody>
      </p:sp>
      <p:sp>
        <p:nvSpPr>
          <p:cNvPr id="3" name="object 3"/>
          <p:cNvSpPr txBox="1">
            <a:spLocks noGrp="1"/>
          </p:cNvSpPr>
          <p:nvPr>
            <p:ph idx="1"/>
          </p:nvPr>
        </p:nvSpPr>
        <p:spPr>
          <a:xfrm>
            <a:off x="672353" y="1680882"/>
            <a:ext cx="6051176" cy="3725461"/>
          </a:xfrm>
          <a:prstGeom prst="rect">
            <a:avLst/>
          </a:prstGeom>
        </p:spPr>
        <p:txBody>
          <a:bodyPr vert="horz" wrap="square" lIns="0" tIns="59771" rIns="0" bIns="0" rtlCol="0">
            <a:spAutoFit/>
          </a:bodyPr>
          <a:lstStyle/>
          <a:p>
            <a:pPr marL="414079" marR="204518" indent="-403433">
              <a:lnSpc>
                <a:spcPts val="3371"/>
              </a:lnSpc>
              <a:buFont typeface="Wingdings" panose="05000000000000000000" pitchFamily="2" charset="2"/>
              <a:buChar char="q"/>
            </a:pPr>
            <a:r>
              <a:rPr sz="2800" dirty="0"/>
              <a:t>Statement </a:t>
            </a:r>
            <a:r>
              <a:rPr sz="2800" spc="-4" dirty="0"/>
              <a:t>of entity-wide </a:t>
            </a:r>
            <a:r>
              <a:rPr sz="2800" dirty="0"/>
              <a:t>long-term</a:t>
            </a:r>
            <a:r>
              <a:rPr sz="2800" spc="-93" dirty="0"/>
              <a:t> </a:t>
            </a:r>
            <a:r>
              <a:rPr sz="2800" spc="-4" dirty="0"/>
              <a:t>financial </a:t>
            </a:r>
            <a:r>
              <a:rPr sz="2800" dirty="0"/>
              <a:t>policies</a:t>
            </a:r>
            <a:r>
              <a:rPr sz="2800" spc="-132" dirty="0"/>
              <a:t> </a:t>
            </a:r>
            <a:r>
              <a:rPr sz="2800" spc="-13" dirty="0"/>
              <a:t>(</a:t>
            </a:r>
            <a:r>
              <a:rPr sz="2800" b="1" spc="-13" dirty="0">
                <a:cs typeface="Calibri"/>
              </a:rPr>
              <a:t>mandatory</a:t>
            </a:r>
            <a:r>
              <a:rPr sz="2800" spc="-13" dirty="0"/>
              <a:t>)</a:t>
            </a:r>
          </a:p>
          <a:p>
            <a:pPr marL="414079" marR="580496" indent="-403433">
              <a:lnSpc>
                <a:spcPct val="99700"/>
              </a:lnSpc>
              <a:spcBef>
                <a:spcPts val="618"/>
              </a:spcBef>
              <a:buFont typeface="Wingdings" panose="05000000000000000000" pitchFamily="2" charset="2"/>
              <a:buChar char="q"/>
            </a:pPr>
            <a:r>
              <a:rPr sz="2800" spc="4" dirty="0"/>
              <a:t>Describe </a:t>
            </a:r>
            <a:r>
              <a:rPr sz="2800" spc="-22" dirty="0"/>
              <a:t>process </a:t>
            </a:r>
            <a:r>
              <a:rPr sz="2800" spc="-26" dirty="0"/>
              <a:t>for </a:t>
            </a:r>
            <a:r>
              <a:rPr sz="2800" dirty="0"/>
              <a:t>preparing, </a:t>
            </a:r>
            <a:r>
              <a:rPr sz="2800" spc="-13" dirty="0"/>
              <a:t>reviewing, </a:t>
            </a:r>
            <a:r>
              <a:rPr sz="2800" dirty="0"/>
              <a:t>adopting, and amending </a:t>
            </a:r>
            <a:r>
              <a:rPr sz="2800" spc="-4" dirty="0"/>
              <a:t>the </a:t>
            </a:r>
            <a:r>
              <a:rPr sz="2800" spc="-9" dirty="0"/>
              <a:t>budget </a:t>
            </a:r>
            <a:r>
              <a:rPr sz="2800" spc="-13" dirty="0"/>
              <a:t>(</a:t>
            </a:r>
            <a:r>
              <a:rPr sz="2800" b="1" spc="-13" dirty="0">
                <a:cs typeface="Calibri"/>
              </a:rPr>
              <a:t>mandatory)</a:t>
            </a:r>
          </a:p>
          <a:p>
            <a:pPr marL="414079" marR="4483" indent="-403433">
              <a:lnSpc>
                <a:spcPts val="3371"/>
              </a:lnSpc>
              <a:spcBef>
                <a:spcPts val="856"/>
              </a:spcBef>
              <a:buFont typeface="Wingdings" panose="05000000000000000000" pitchFamily="2" charset="2"/>
              <a:buChar char="q"/>
            </a:pPr>
            <a:r>
              <a:rPr sz="2800" spc="4" dirty="0"/>
              <a:t>Budget </a:t>
            </a:r>
            <a:r>
              <a:rPr sz="2800" spc="-13" dirty="0"/>
              <a:t>message that articulates </a:t>
            </a:r>
            <a:r>
              <a:rPr sz="2800" spc="-4" dirty="0"/>
              <a:t>priorities </a:t>
            </a:r>
            <a:r>
              <a:rPr sz="2800" dirty="0"/>
              <a:t>and </a:t>
            </a:r>
            <a:r>
              <a:rPr sz="2800" spc="-4" dirty="0"/>
              <a:t>issues </a:t>
            </a:r>
            <a:r>
              <a:rPr sz="2800" spc="-26" dirty="0"/>
              <a:t>for </a:t>
            </a:r>
            <a:r>
              <a:rPr sz="2800" spc="-13" dirty="0"/>
              <a:t>upcoming </a:t>
            </a:r>
            <a:r>
              <a:rPr sz="2800" spc="-9" dirty="0"/>
              <a:t>budget </a:t>
            </a:r>
            <a:r>
              <a:rPr sz="2800" spc="-18" dirty="0"/>
              <a:t>year</a:t>
            </a:r>
            <a:r>
              <a:rPr sz="2800" spc="106" dirty="0"/>
              <a:t> </a:t>
            </a:r>
            <a:r>
              <a:rPr sz="2800" spc="-13" dirty="0"/>
              <a:t>(</a:t>
            </a:r>
            <a:r>
              <a:rPr sz="2800" b="1" spc="-13" dirty="0">
                <a:cs typeface="Calibri"/>
              </a:rPr>
              <a:t>mandatory</a:t>
            </a:r>
            <a:r>
              <a:rPr sz="2800" spc="-13" dirty="0"/>
              <a:t>)</a:t>
            </a:r>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39</a:t>
            </a:r>
            <a:endParaRPr dirty="0">
              <a:solidFill>
                <a:prstClr val="white"/>
              </a:solidFill>
              <a:latin typeface="Calibri" panose="020F0502020204030204"/>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2353235"/>
            <a:ext cx="1620372" cy="2036467"/>
          </a:xfrm>
          <a:prstGeom prst="rect">
            <a:avLst/>
          </a:prstGeom>
        </p:spPr>
      </p:pic>
    </p:spTree>
    <p:custDataLst>
      <p:tags r:id="rId2"/>
    </p:custDataLst>
    <p:extLst>
      <p:ext uri="{BB962C8B-B14F-4D97-AF65-F5344CB8AC3E}">
        <p14:creationId xmlns:p14="http://schemas.microsoft.com/office/powerpoint/2010/main" val="2177003127"/>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4</a:t>
            </a:r>
            <a:r>
              <a:rPr lang="en-US" dirty="0">
                <a:solidFill>
                  <a:prstClr val="white"/>
                </a:solidFill>
                <a:latin typeface="Calibri" panose="020F0502020204030204"/>
              </a:rPr>
              <a:t>0</a:t>
            </a:r>
            <a:endParaRPr dirty="0">
              <a:solidFill>
                <a:prstClr val="white"/>
              </a:solidFill>
              <a:latin typeface="Calibri" panose="020F0502020204030204"/>
            </a:endParaRPr>
          </a:p>
        </p:txBody>
      </p:sp>
      <p:sp>
        <p:nvSpPr>
          <p:cNvPr id="3" name="object 3"/>
          <p:cNvSpPr txBox="1"/>
          <p:nvPr/>
        </p:nvSpPr>
        <p:spPr>
          <a:xfrm>
            <a:off x="2894827" y="2084294"/>
            <a:ext cx="6114702" cy="2688813"/>
          </a:xfrm>
          <a:prstGeom prst="rect">
            <a:avLst/>
          </a:prstGeom>
        </p:spPr>
        <p:txBody>
          <a:bodyPr vert="horz" wrap="square" lIns="0" tIns="0" rIns="0" bIns="0" rtlCol="0">
            <a:spAutoFit/>
          </a:bodyPr>
          <a:lstStyle/>
          <a:p>
            <a:pPr marL="414079" marR="4483" indent="-403433" defTabSz="806867">
              <a:lnSpc>
                <a:spcPts val="3371"/>
              </a:lnSpc>
              <a:buFont typeface="Wingdings" panose="05000000000000000000" pitchFamily="2" charset="2"/>
              <a:buChar char="§"/>
              <a:tabLst>
                <a:tab pos="2517536" algn="l"/>
              </a:tabLst>
            </a:pPr>
            <a:r>
              <a:rPr sz="2800" spc="-13" dirty="0">
                <a:solidFill>
                  <a:prstClr val="black"/>
                </a:solidFill>
                <a:latin typeface="Calibri"/>
                <a:cs typeface="Calibri"/>
              </a:rPr>
              <a:t>Statement </a:t>
            </a:r>
            <a:r>
              <a:rPr sz="2800" spc="-4" dirty="0">
                <a:solidFill>
                  <a:prstClr val="black"/>
                </a:solidFill>
                <a:latin typeface="Calibri"/>
                <a:cs typeface="Calibri"/>
              </a:rPr>
              <a:t>of </a:t>
            </a:r>
            <a:r>
              <a:rPr sz="2800" spc="-22" dirty="0">
                <a:solidFill>
                  <a:prstClr val="black"/>
                </a:solidFill>
                <a:latin typeface="Calibri"/>
                <a:cs typeface="Calibri"/>
              </a:rPr>
              <a:t>organization-wide </a:t>
            </a:r>
            <a:r>
              <a:rPr sz="2800" spc="-40" dirty="0">
                <a:solidFill>
                  <a:prstClr val="black"/>
                </a:solidFill>
                <a:latin typeface="Calibri"/>
                <a:cs typeface="Calibri"/>
              </a:rPr>
              <a:t>strategic </a:t>
            </a:r>
            <a:r>
              <a:rPr sz="2800" spc="-4" dirty="0">
                <a:solidFill>
                  <a:prstClr val="black"/>
                </a:solidFill>
                <a:latin typeface="Calibri"/>
                <a:cs typeface="Calibri"/>
              </a:rPr>
              <a:t>goals </a:t>
            </a:r>
            <a:r>
              <a:rPr sz="2800" dirty="0">
                <a:solidFill>
                  <a:prstClr val="black"/>
                </a:solidFill>
                <a:latin typeface="Calibri"/>
                <a:cs typeface="Calibri"/>
              </a:rPr>
              <a:t>and</a:t>
            </a:r>
            <a:r>
              <a:rPr sz="2800" spc="22" dirty="0">
                <a:solidFill>
                  <a:prstClr val="black"/>
                </a:solidFill>
                <a:latin typeface="Calibri"/>
                <a:cs typeface="Calibri"/>
              </a:rPr>
              <a:t> </a:t>
            </a:r>
            <a:r>
              <a:rPr sz="2800" spc="-35" dirty="0">
                <a:solidFill>
                  <a:prstClr val="black"/>
                </a:solidFill>
                <a:latin typeface="Calibri"/>
                <a:cs typeface="Calibri"/>
              </a:rPr>
              <a:t>strategies</a:t>
            </a:r>
            <a:r>
              <a:rPr lang="en-US" sz="2800" spc="-35" dirty="0">
                <a:solidFill>
                  <a:prstClr val="black"/>
                </a:solidFill>
                <a:latin typeface="Calibri"/>
                <a:cs typeface="Calibri"/>
              </a:rPr>
              <a:t> </a:t>
            </a:r>
            <a:r>
              <a:rPr sz="2800" spc="-40" dirty="0">
                <a:solidFill>
                  <a:prstClr val="black"/>
                </a:solidFill>
                <a:latin typeface="Calibri"/>
                <a:cs typeface="Calibri"/>
              </a:rPr>
              <a:t>(like </a:t>
            </a:r>
            <a:r>
              <a:rPr sz="2800" dirty="0">
                <a:solidFill>
                  <a:prstClr val="black"/>
                </a:solidFill>
                <a:latin typeface="Calibri"/>
                <a:cs typeface="Calibri"/>
              </a:rPr>
              <a:t>a vision</a:t>
            </a:r>
            <a:r>
              <a:rPr sz="2800" spc="-132" dirty="0">
                <a:solidFill>
                  <a:prstClr val="black"/>
                </a:solidFill>
                <a:latin typeface="Calibri"/>
                <a:cs typeface="Calibri"/>
              </a:rPr>
              <a:t> </a:t>
            </a:r>
            <a:r>
              <a:rPr sz="2800" spc="-35" dirty="0">
                <a:solidFill>
                  <a:prstClr val="black"/>
                </a:solidFill>
                <a:latin typeface="Calibri"/>
                <a:cs typeface="Calibri"/>
              </a:rPr>
              <a:t>statement)</a:t>
            </a:r>
            <a:endParaRPr sz="2800" dirty="0">
              <a:solidFill>
                <a:prstClr val="black"/>
              </a:solidFill>
              <a:latin typeface="Calibri"/>
              <a:cs typeface="Calibri"/>
            </a:endParaRPr>
          </a:p>
          <a:p>
            <a:pPr marL="414079" marR="564807" indent="-403433" defTabSz="806867">
              <a:lnSpc>
                <a:spcPct val="99700"/>
              </a:lnSpc>
              <a:spcBef>
                <a:spcPts val="618"/>
              </a:spcBef>
              <a:buFont typeface="Wingdings" panose="05000000000000000000" pitchFamily="2" charset="2"/>
              <a:buChar char="§"/>
            </a:pPr>
            <a:r>
              <a:rPr sz="2800" spc="4" dirty="0">
                <a:solidFill>
                  <a:prstClr val="black"/>
                </a:solidFill>
                <a:latin typeface="Calibri"/>
                <a:cs typeface="Calibri"/>
              </a:rPr>
              <a:t>Describe </a:t>
            </a:r>
            <a:r>
              <a:rPr sz="2800" spc="-35" dirty="0">
                <a:solidFill>
                  <a:prstClr val="black"/>
                </a:solidFill>
                <a:latin typeface="Calibri"/>
                <a:cs typeface="Calibri"/>
              </a:rPr>
              <a:t>entity’s </a:t>
            </a:r>
            <a:r>
              <a:rPr sz="2800" spc="-18" dirty="0">
                <a:solidFill>
                  <a:prstClr val="black"/>
                </a:solidFill>
                <a:latin typeface="Calibri"/>
                <a:cs typeface="Calibri"/>
              </a:rPr>
              <a:t>short-term </a:t>
            </a:r>
            <a:r>
              <a:rPr sz="2800" spc="-40" dirty="0">
                <a:solidFill>
                  <a:prstClr val="black"/>
                </a:solidFill>
                <a:latin typeface="Calibri"/>
                <a:cs typeface="Calibri"/>
              </a:rPr>
              <a:t>factors </a:t>
            </a:r>
            <a:r>
              <a:rPr sz="2800" spc="-18" dirty="0">
                <a:solidFill>
                  <a:prstClr val="black"/>
                </a:solidFill>
                <a:latin typeface="Calibri"/>
                <a:cs typeface="Calibri"/>
              </a:rPr>
              <a:t>that </a:t>
            </a:r>
            <a:r>
              <a:rPr sz="2800" spc="-4" dirty="0">
                <a:solidFill>
                  <a:prstClr val="black"/>
                </a:solidFill>
                <a:latin typeface="Calibri"/>
                <a:cs typeface="Calibri"/>
              </a:rPr>
              <a:t>influence the decision </a:t>
            </a:r>
            <a:r>
              <a:rPr sz="2800" spc="-9" dirty="0">
                <a:solidFill>
                  <a:prstClr val="black"/>
                </a:solidFill>
                <a:latin typeface="Calibri"/>
                <a:cs typeface="Calibri"/>
              </a:rPr>
              <a:t>made </a:t>
            </a:r>
            <a:r>
              <a:rPr sz="2800" dirty="0">
                <a:solidFill>
                  <a:prstClr val="black"/>
                </a:solidFill>
                <a:latin typeface="Calibri"/>
                <a:cs typeface="Calibri"/>
              </a:rPr>
              <a:t>in </a:t>
            </a:r>
            <a:r>
              <a:rPr sz="2800" spc="-4" dirty="0">
                <a:solidFill>
                  <a:prstClr val="black"/>
                </a:solidFill>
                <a:latin typeface="Calibri"/>
                <a:cs typeface="Calibri"/>
              </a:rPr>
              <a:t>the</a:t>
            </a:r>
            <a:r>
              <a:rPr sz="2800" spc="-71" dirty="0">
                <a:solidFill>
                  <a:prstClr val="black"/>
                </a:solidFill>
                <a:latin typeface="Calibri"/>
                <a:cs typeface="Calibri"/>
              </a:rPr>
              <a:t> </a:t>
            </a:r>
            <a:r>
              <a:rPr sz="2800" spc="-18" dirty="0">
                <a:solidFill>
                  <a:prstClr val="black"/>
                </a:solidFill>
                <a:latin typeface="Calibri"/>
                <a:cs typeface="Calibri"/>
              </a:rPr>
              <a:t>budget development</a:t>
            </a:r>
            <a:endParaRPr sz="2800" dirty="0">
              <a:solidFill>
                <a:prstClr val="black"/>
              </a:solidFill>
              <a:latin typeface="Calibri"/>
              <a:cs typeface="Calibri"/>
            </a:endParaRPr>
          </a:p>
        </p:txBody>
      </p:sp>
      <p:sp>
        <p:nvSpPr>
          <p:cNvPr id="8" name="object 2"/>
          <p:cNvSpPr txBox="1">
            <a:spLocks/>
          </p:cNvSpPr>
          <p:nvPr/>
        </p:nvSpPr>
        <p:spPr>
          <a:xfrm>
            <a:off x="1210235" y="397980"/>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18" dirty="0">
                <a:solidFill>
                  <a:prstClr val="black"/>
                </a:solidFill>
                <a:latin typeface="Calibri Light" panose="020F0302020204030204"/>
              </a:rPr>
              <a:t>Budget </a:t>
            </a:r>
            <a:r>
              <a:rPr lang="en-US" sz="3600" dirty="0">
                <a:solidFill>
                  <a:prstClr val="black"/>
                </a:solidFill>
                <a:latin typeface="Calibri Light" panose="020F0302020204030204"/>
              </a:rPr>
              <a:t>as a </a:t>
            </a:r>
            <a:r>
              <a:rPr lang="en-US" sz="3600" spc="-22" dirty="0">
                <a:solidFill>
                  <a:prstClr val="black"/>
                </a:solidFill>
                <a:latin typeface="Calibri"/>
                <a:cs typeface="Calibri"/>
              </a:rPr>
              <a:t>Policy</a:t>
            </a:r>
            <a:r>
              <a:rPr lang="en-US" sz="3600" spc="-88" dirty="0">
                <a:solidFill>
                  <a:prstClr val="black"/>
                </a:solidFill>
                <a:latin typeface="Calibri"/>
                <a:cs typeface="Calibri"/>
              </a:rPr>
              <a:t> </a:t>
            </a:r>
            <a:r>
              <a:rPr lang="en-US" sz="3600" spc="-9" dirty="0">
                <a:solidFill>
                  <a:prstClr val="black"/>
                </a:solidFill>
                <a:latin typeface="Calibri"/>
                <a:cs typeface="Calibri"/>
              </a:rPr>
              <a:t>Document</a:t>
            </a:r>
            <a:endParaRPr lang="en-US" sz="3600" dirty="0">
              <a:solidFill>
                <a:prstClr val="black"/>
              </a:solidFill>
              <a:latin typeface="Calibri"/>
              <a:cs typeface="Calibri"/>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588" y="2402399"/>
            <a:ext cx="1620372" cy="2036467"/>
          </a:xfrm>
          <a:prstGeom prst="rect">
            <a:avLst/>
          </a:prstGeom>
        </p:spPr>
      </p:pic>
    </p:spTree>
    <p:custDataLst>
      <p:tags r:id="rId2"/>
    </p:custDataLst>
    <p:extLst>
      <p:ext uri="{BB962C8B-B14F-4D97-AF65-F5344CB8AC3E}">
        <p14:creationId xmlns:p14="http://schemas.microsoft.com/office/powerpoint/2010/main" val="4520084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80832" y="357901"/>
            <a:ext cx="7654738" cy="553998"/>
          </a:xfrm>
          <a:prstGeom prst="rect">
            <a:avLst/>
          </a:prstGeom>
        </p:spPr>
        <p:txBody>
          <a:bodyPr vert="horz" wrap="square" lIns="0" tIns="0" rIns="0" bIns="0" rtlCol="0" anchor="ctr">
            <a:spAutoFit/>
          </a:bodyPr>
          <a:lstStyle/>
          <a:p>
            <a:pPr marL="11206">
              <a:lnSpc>
                <a:spcPct val="100000"/>
              </a:lnSpc>
            </a:pPr>
            <a:r>
              <a:rPr sz="3600" spc="-18" dirty="0"/>
              <a:t>Budget </a:t>
            </a:r>
            <a:r>
              <a:rPr sz="3600" dirty="0"/>
              <a:t>as a </a:t>
            </a:r>
            <a:r>
              <a:rPr sz="3600" spc="-4" dirty="0">
                <a:latin typeface="+mn-lt"/>
              </a:rPr>
              <a:t>Financial</a:t>
            </a:r>
            <a:r>
              <a:rPr sz="3600" spc="-18" dirty="0">
                <a:latin typeface="+mn-lt"/>
              </a:rPr>
              <a:t> </a:t>
            </a:r>
            <a:r>
              <a:rPr sz="3600" dirty="0">
                <a:latin typeface="+mn-lt"/>
              </a:rPr>
              <a:t>Plan</a:t>
            </a:r>
          </a:p>
        </p:txBody>
      </p:sp>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4</a:t>
            </a:r>
            <a:r>
              <a:rPr lang="en-US" dirty="0">
                <a:solidFill>
                  <a:prstClr val="white"/>
                </a:solidFill>
                <a:latin typeface="Calibri" panose="020F0502020204030204"/>
              </a:rPr>
              <a:t>1</a:t>
            </a:r>
            <a:endParaRPr dirty="0">
              <a:solidFill>
                <a:prstClr val="white"/>
              </a:solidFill>
              <a:latin typeface="Calibri" panose="020F0502020204030204"/>
            </a:endParaRPr>
          </a:p>
        </p:txBody>
      </p:sp>
      <p:graphicFrame>
        <p:nvGraphicFramePr>
          <p:cNvPr id="7" name="Diagram 6"/>
          <p:cNvGraphicFramePr/>
          <p:nvPr/>
        </p:nvGraphicFramePr>
        <p:xfrm>
          <a:off x="806823" y="1277471"/>
          <a:ext cx="7664824" cy="28238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8" name="Group 7"/>
          <p:cNvGrpSpPr/>
          <p:nvPr/>
        </p:nvGrpSpPr>
        <p:grpSpPr>
          <a:xfrm>
            <a:off x="470646" y="4303059"/>
            <a:ext cx="8063753" cy="1449584"/>
            <a:chOff x="398748" y="2732042"/>
            <a:chExt cx="5582475" cy="1269360"/>
          </a:xfrm>
        </p:grpSpPr>
        <p:sp>
          <p:nvSpPr>
            <p:cNvPr id="9" name="Rounded Rectangle 8"/>
            <p:cNvSpPr/>
            <p:nvPr/>
          </p:nvSpPr>
          <p:spPr>
            <a:xfrm>
              <a:off x="398748" y="2732042"/>
              <a:ext cx="5582475" cy="1269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460713" y="2794007"/>
              <a:ext cx="5458545" cy="11454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180" tIns="0" rIns="186180" bIns="0" numCol="1" spcCol="1270" anchor="ctr" anchorCtr="0">
              <a:noAutofit/>
            </a:bodyPr>
            <a:lstStyle/>
            <a:p>
              <a:pPr algn="ctr" defTabSz="706008">
                <a:lnSpc>
                  <a:spcPct val="90000"/>
                </a:lnSpc>
                <a:spcBef>
                  <a:spcPct val="0"/>
                </a:spcBef>
                <a:spcAft>
                  <a:spcPct val="35000"/>
                </a:spcAft>
              </a:pPr>
              <a:r>
                <a:rPr lang="en-US" sz="2800" dirty="0">
                  <a:solidFill>
                    <a:prstClr val="white"/>
                  </a:solidFill>
                  <a:effectLst>
                    <a:outerShdw blurRad="38100" dist="38100" dir="2700000" algn="tl">
                      <a:srgbClr val="000000">
                        <a:alpha val="43137"/>
                      </a:srgbClr>
                    </a:outerShdw>
                  </a:effectLst>
                  <a:latin typeface="Calibri" panose="020F0502020204030204"/>
                </a:rPr>
                <a:t>Budget document should include and describe  all funds that are subject to appropriation that may be different than the audited financial statement</a:t>
              </a:r>
              <a:endParaRPr lang="en-US" sz="2800" dirty="0">
                <a:solidFill>
                  <a:prstClr val="white"/>
                </a:solidFill>
                <a:latin typeface="Calibri" panose="020F0502020204030204"/>
              </a:endParaRPr>
            </a:p>
          </p:txBody>
        </p:sp>
      </p:grpSp>
    </p:spTree>
    <p:custDataLst>
      <p:tags r:id="rId2"/>
    </p:custDataLst>
    <p:extLst>
      <p:ext uri="{BB962C8B-B14F-4D97-AF65-F5344CB8AC3E}">
        <p14:creationId xmlns:p14="http://schemas.microsoft.com/office/powerpoint/2010/main" val="463540458"/>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4</a:t>
            </a:r>
            <a:r>
              <a:rPr lang="en-US" dirty="0">
                <a:solidFill>
                  <a:prstClr val="white"/>
                </a:solidFill>
                <a:latin typeface="Calibri" panose="020F0502020204030204"/>
              </a:rPr>
              <a:t>2</a:t>
            </a:r>
            <a:endParaRPr dirty="0">
              <a:solidFill>
                <a:prstClr val="white"/>
              </a:solidFill>
              <a:latin typeface="Calibri" panose="020F0502020204030204"/>
            </a:endParaRPr>
          </a:p>
        </p:txBody>
      </p:sp>
      <p:graphicFrame>
        <p:nvGraphicFramePr>
          <p:cNvPr id="9" name="Diagram 8"/>
          <p:cNvGraphicFramePr/>
          <p:nvPr>
            <p:extLst>
              <p:ext uri="{D42A27DB-BD31-4B8C-83A1-F6EECF244321}">
                <p14:modId xmlns:p14="http://schemas.microsoft.com/office/powerpoint/2010/main" val="1742414792"/>
              </p:ext>
            </p:extLst>
          </p:nvPr>
        </p:nvGraphicFramePr>
        <p:xfrm>
          <a:off x="537883" y="1344706"/>
          <a:ext cx="8337176" cy="42940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object 2"/>
          <p:cNvSpPr txBox="1">
            <a:spLocks/>
          </p:cNvSpPr>
          <p:nvPr/>
        </p:nvSpPr>
        <p:spPr>
          <a:xfrm>
            <a:off x="1280832" y="357901"/>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18" dirty="0">
                <a:solidFill>
                  <a:prstClr val="black"/>
                </a:solidFill>
                <a:latin typeface="Calibri Light" panose="020F0302020204030204"/>
              </a:rPr>
              <a:t>Budget </a:t>
            </a:r>
            <a:r>
              <a:rPr lang="en-US" sz="3600" dirty="0">
                <a:solidFill>
                  <a:prstClr val="black"/>
                </a:solidFill>
                <a:latin typeface="Calibri Light" panose="020F0302020204030204"/>
              </a:rPr>
              <a:t>as a </a:t>
            </a:r>
            <a:r>
              <a:rPr lang="en-US" sz="3600" spc="-4" dirty="0">
                <a:solidFill>
                  <a:prstClr val="black"/>
                </a:solidFill>
                <a:latin typeface="Calibri" panose="020F0502020204030204"/>
              </a:rPr>
              <a:t>Financial</a:t>
            </a:r>
            <a:r>
              <a:rPr lang="en-US" sz="3600" spc="-18" dirty="0">
                <a:solidFill>
                  <a:prstClr val="black"/>
                </a:solidFill>
                <a:latin typeface="Calibri" panose="020F0502020204030204"/>
              </a:rPr>
              <a:t> </a:t>
            </a:r>
            <a:r>
              <a:rPr lang="en-US" sz="3600" dirty="0">
                <a:solidFill>
                  <a:prstClr val="black"/>
                </a:solidFill>
                <a:latin typeface="Calibri" panose="020F0502020204030204"/>
              </a:rPr>
              <a:t>Plan</a:t>
            </a: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8530" y="3697941"/>
            <a:ext cx="1680882" cy="1680882"/>
          </a:xfrm>
          <a:prstGeom prst="rect">
            <a:avLst/>
          </a:prstGeom>
        </p:spPr>
      </p:pic>
    </p:spTree>
    <p:custDataLst>
      <p:tags r:id="rId2"/>
    </p:custDataLst>
    <p:extLst>
      <p:ext uri="{BB962C8B-B14F-4D97-AF65-F5344CB8AC3E}">
        <p14:creationId xmlns:p14="http://schemas.microsoft.com/office/powerpoint/2010/main" val="1084475020"/>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739588" y="1680882"/>
            <a:ext cx="6575612" cy="3105978"/>
          </a:xfrm>
          <a:prstGeom prst="rect">
            <a:avLst/>
          </a:prstGeom>
        </p:spPr>
        <p:txBody>
          <a:bodyPr vert="horz" wrap="square" lIns="0" tIns="0" rIns="0" bIns="0" rtlCol="0">
            <a:spAutoFit/>
          </a:bodyPr>
          <a:lstStyle/>
          <a:p>
            <a:pPr marL="414079" marR="4483" indent="-403433" defTabSz="806867">
              <a:lnSpc>
                <a:spcPct val="99800"/>
              </a:lnSpc>
              <a:buFont typeface="Wingdings" panose="05000000000000000000" pitchFamily="2" charset="2"/>
              <a:buChar char="q"/>
            </a:pPr>
            <a:r>
              <a:rPr sz="2800" spc="9" dirty="0">
                <a:solidFill>
                  <a:prstClr val="black"/>
                </a:solidFill>
                <a:latin typeface="Calibri"/>
                <a:cs typeface="Calibri"/>
              </a:rPr>
              <a:t>Summary </a:t>
            </a:r>
            <a:r>
              <a:rPr sz="2800" spc="-4" dirty="0">
                <a:solidFill>
                  <a:prstClr val="black"/>
                </a:solidFill>
                <a:latin typeface="Calibri"/>
                <a:cs typeface="Calibri"/>
              </a:rPr>
              <a:t>of </a:t>
            </a:r>
            <a:r>
              <a:rPr sz="2800" spc="-9" dirty="0">
                <a:solidFill>
                  <a:prstClr val="black"/>
                </a:solidFill>
                <a:latin typeface="Calibri"/>
                <a:cs typeface="Calibri"/>
              </a:rPr>
              <a:t>major </a:t>
            </a:r>
            <a:r>
              <a:rPr sz="2800" spc="-31" dirty="0">
                <a:solidFill>
                  <a:prstClr val="black"/>
                </a:solidFill>
                <a:latin typeface="Calibri"/>
                <a:cs typeface="Calibri"/>
              </a:rPr>
              <a:t>revenues </a:t>
            </a:r>
            <a:r>
              <a:rPr sz="2800" dirty="0">
                <a:solidFill>
                  <a:prstClr val="black"/>
                </a:solidFill>
                <a:latin typeface="Calibri"/>
                <a:cs typeface="Calibri"/>
              </a:rPr>
              <a:t>and  </a:t>
            </a:r>
            <a:r>
              <a:rPr sz="2800" spc="-18" dirty="0">
                <a:solidFill>
                  <a:prstClr val="black"/>
                </a:solidFill>
                <a:latin typeface="Calibri"/>
                <a:cs typeface="Calibri"/>
              </a:rPr>
              <a:t>expenditures, </a:t>
            </a:r>
            <a:r>
              <a:rPr sz="2800" dirty="0">
                <a:solidFill>
                  <a:prstClr val="black"/>
                </a:solidFill>
                <a:latin typeface="Calibri"/>
                <a:cs typeface="Calibri"/>
              </a:rPr>
              <a:t>and </a:t>
            </a:r>
            <a:r>
              <a:rPr sz="2800" spc="-4" dirty="0">
                <a:solidFill>
                  <a:prstClr val="black"/>
                </a:solidFill>
                <a:latin typeface="Calibri"/>
                <a:cs typeface="Calibri"/>
              </a:rPr>
              <a:t>financing </a:t>
            </a:r>
            <a:r>
              <a:rPr sz="2800" spc="-26" dirty="0">
                <a:solidFill>
                  <a:prstClr val="black"/>
                </a:solidFill>
                <a:latin typeface="Calibri"/>
                <a:cs typeface="Calibri"/>
              </a:rPr>
              <a:t>sources </a:t>
            </a:r>
            <a:r>
              <a:rPr sz="2800" dirty="0">
                <a:solidFill>
                  <a:prstClr val="black"/>
                </a:solidFill>
                <a:latin typeface="Calibri"/>
                <a:cs typeface="Calibri"/>
              </a:rPr>
              <a:t>and</a:t>
            </a:r>
            <a:r>
              <a:rPr sz="2800" spc="-84" dirty="0">
                <a:solidFill>
                  <a:prstClr val="black"/>
                </a:solidFill>
                <a:latin typeface="Calibri"/>
                <a:cs typeface="Calibri"/>
              </a:rPr>
              <a:t> </a:t>
            </a:r>
            <a:r>
              <a:rPr sz="2800" spc="-13" dirty="0">
                <a:solidFill>
                  <a:prstClr val="black"/>
                </a:solidFill>
                <a:latin typeface="Calibri"/>
                <a:cs typeface="Calibri"/>
              </a:rPr>
              <a:t>uses, </a:t>
            </a:r>
            <a:r>
              <a:rPr sz="2800" spc="-26" dirty="0">
                <a:solidFill>
                  <a:prstClr val="black"/>
                </a:solidFill>
                <a:latin typeface="Calibri"/>
                <a:cs typeface="Calibri"/>
              </a:rPr>
              <a:t>to </a:t>
            </a:r>
            <a:r>
              <a:rPr sz="2800" spc="-31" dirty="0">
                <a:solidFill>
                  <a:prstClr val="black"/>
                </a:solidFill>
                <a:latin typeface="Calibri"/>
                <a:cs typeface="Calibri"/>
              </a:rPr>
              <a:t>provide </a:t>
            </a:r>
            <a:r>
              <a:rPr sz="2800" dirty="0">
                <a:solidFill>
                  <a:prstClr val="black"/>
                </a:solidFill>
                <a:latin typeface="Calibri"/>
                <a:cs typeface="Calibri"/>
              </a:rPr>
              <a:t>an </a:t>
            </a:r>
            <a:r>
              <a:rPr sz="2800" spc="-13" dirty="0">
                <a:solidFill>
                  <a:prstClr val="black"/>
                </a:solidFill>
                <a:latin typeface="Calibri"/>
                <a:cs typeface="Calibri"/>
              </a:rPr>
              <a:t>overview </a:t>
            </a:r>
            <a:r>
              <a:rPr sz="2800" spc="-44" dirty="0">
                <a:solidFill>
                  <a:prstClr val="black"/>
                </a:solidFill>
                <a:latin typeface="Calibri"/>
                <a:cs typeface="Calibri"/>
              </a:rPr>
              <a:t>for </a:t>
            </a:r>
            <a:r>
              <a:rPr sz="2800" dirty="0">
                <a:solidFill>
                  <a:prstClr val="black"/>
                </a:solidFill>
                <a:latin typeface="Calibri"/>
                <a:cs typeface="Calibri"/>
              </a:rPr>
              <a:t>all </a:t>
            </a:r>
            <a:r>
              <a:rPr sz="2800" spc="-26" dirty="0">
                <a:solidFill>
                  <a:prstClr val="black"/>
                </a:solidFill>
                <a:latin typeface="Calibri"/>
                <a:cs typeface="Calibri"/>
              </a:rPr>
              <a:t>total </a:t>
            </a:r>
            <a:r>
              <a:rPr sz="2800" spc="-31" dirty="0">
                <a:solidFill>
                  <a:prstClr val="black"/>
                </a:solidFill>
                <a:latin typeface="Calibri"/>
                <a:cs typeface="Calibri"/>
              </a:rPr>
              <a:t>resources </a:t>
            </a:r>
            <a:r>
              <a:rPr sz="2800" spc="-18" dirty="0">
                <a:solidFill>
                  <a:prstClr val="black"/>
                </a:solidFill>
                <a:latin typeface="Calibri"/>
                <a:cs typeface="Calibri"/>
              </a:rPr>
              <a:t>(mandatory)</a:t>
            </a:r>
            <a:endParaRPr sz="2800" dirty="0">
              <a:solidFill>
                <a:prstClr val="black"/>
              </a:solidFill>
              <a:latin typeface="Calibri"/>
              <a:cs typeface="Calibri"/>
            </a:endParaRPr>
          </a:p>
          <a:p>
            <a:pPr marL="414079" marR="406235" indent="-403433" defTabSz="806867">
              <a:lnSpc>
                <a:spcPct val="99700"/>
              </a:lnSpc>
              <a:spcBef>
                <a:spcPts val="728"/>
              </a:spcBef>
              <a:buFont typeface="Wingdings" panose="05000000000000000000" pitchFamily="2" charset="2"/>
              <a:buChar char="q"/>
            </a:pPr>
            <a:r>
              <a:rPr sz="2800" spc="4" dirty="0">
                <a:solidFill>
                  <a:prstClr val="black"/>
                </a:solidFill>
                <a:latin typeface="Calibri"/>
                <a:cs typeface="Calibri"/>
              </a:rPr>
              <a:t>Summaries </a:t>
            </a:r>
            <a:r>
              <a:rPr sz="2800" spc="-4" dirty="0">
                <a:solidFill>
                  <a:prstClr val="black"/>
                </a:solidFill>
                <a:latin typeface="Calibri"/>
                <a:cs typeface="Calibri"/>
              </a:rPr>
              <a:t>of </a:t>
            </a:r>
            <a:r>
              <a:rPr sz="2800" spc="-31" dirty="0">
                <a:solidFill>
                  <a:prstClr val="black"/>
                </a:solidFill>
                <a:latin typeface="Calibri"/>
                <a:cs typeface="Calibri"/>
              </a:rPr>
              <a:t>revenues, </a:t>
            </a:r>
            <a:r>
              <a:rPr sz="2800" spc="-22" dirty="0">
                <a:solidFill>
                  <a:prstClr val="black"/>
                </a:solidFill>
                <a:latin typeface="Calibri"/>
                <a:cs typeface="Calibri"/>
              </a:rPr>
              <a:t>expenditures, </a:t>
            </a:r>
            <a:r>
              <a:rPr sz="2800" dirty="0">
                <a:solidFill>
                  <a:prstClr val="black"/>
                </a:solidFill>
                <a:latin typeface="Calibri"/>
                <a:cs typeface="Calibri"/>
              </a:rPr>
              <a:t>and </a:t>
            </a:r>
            <a:r>
              <a:rPr sz="2800" spc="-4" dirty="0">
                <a:solidFill>
                  <a:prstClr val="black"/>
                </a:solidFill>
                <a:latin typeface="Calibri"/>
                <a:cs typeface="Calibri"/>
              </a:rPr>
              <a:t>other financing </a:t>
            </a:r>
            <a:r>
              <a:rPr sz="2800" spc="-26" dirty="0">
                <a:solidFill>
                  <a:prstClr val="black"/>
                </a:solidFill>
                <a:latin typeface="Calibri"/>
                <a:cs typeface="Calibri"/>
              </a:rPr>
              <a:t>sources </a:t>
            </a:r>
            <a:r>
              <a:rPr sz="2800" dirty="0">
                <a:solidFill>
                  <a:prstClr val="black"/>
                </a:solidFill>
                <a:latin typeface="Calibri"/>
                <a:cs typeface="Calibri"/>
              </a:rPr>
              <a:t>and </a:t>
            </a:r>
            <a:r>
              <a:rPr sz="2800" spc="-9" dirty="0">
                <a:solidFill>
                  <a:prstClr val="black"/>
                </a:solidFill>
                <a:latin typeface="Calibri"/>
                <a:cs typeface="Calibri"/>
              </a:rPr>
              <a:t>uses </a:t>
            </a:r>
            <a:r>
              <a:rPr sz="2800" spc="-44" dirty="0">
                <a:solidFill>
                  <a:prstClr val="black"/>
                </a:solidFill>
                <a:latin typeface="Calibri"/>
                <a:cs typeface="Calibri"/>
              </a:rPr>
              <a:t>for </a:t>
            </a:r>
            <a:r>
              <a:rPr sz="2800" spc="-22" dirty="0">
                <a:solidFill>
                  <a:prstClr val="black"/>
                </a:solidFill>
                <a:latin typeface="Calibri"/>
                <a:cs typeface="Calibri"/>
              </a:rPr>
              <a:t>three </a:t>
            </a:r>
            <a:r>
              <a:rPr sz="2800" spc="-44" dirty="0">
                <a:solidFill>
                  <a:prstClr val="black"/>
                </a:solidFill>
                <a:latin typeface="Calibri"/>
                <a:cs typeface="Calibri"/>
              </a:rPr>
              <a:t>years</a:t>
            </a:r>
            <a:r>
              <a:rPr sz="2800" spc="-93" dirty="0">
                <a:solidFill>
                  <a:prstClr val="black"/>
                </a:solidFill>
                <a:latin typeface="Calibri"/>
                <a:cs typeface="Calibri"/>
              </a:rPr>
              <a:t> </a:t>
            </a:r>
            <a:r>
              <a:rPr sz="2800" spc="-18" dirty="0">
                <a:solidFill>
                  <a:prstClr val="black"/>
                </a:solidFill>
                <a:latin typeface="Calibri"/>
                <a:cs typeface="Calibri"/>
              </a:rPr>
              <a:t>(mandatory)</a:t>
            </a:r>
            <a:endParaRPr sz="2800" dirty="0">
              <a:solidFill>
                <a:prstClr val="black"/>
              </a:solidFill>
              <a:latin typeface="Calibri"/>
              <a:cs typeface="Calibri"/>
            </a:endParaRPr>
          </a:p>
        </p:txBody>
      </p:sp>
      <p:sp>
        <p:nvSpPr>
          <p:cNvPr id="8"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4</a:t>
            </a:r>
            <a:r>
              <a:rPr lang="en-US" dirty="0">
                <a:solidFill>
                  <a:prstClr val="white"/>
                </a:solidFill>
                <a:latin typeface="Calibri" panose="020F0502020204030204"/>
              </a:rPr>
              <a:t>3</a:t>
            </a:r>
            <a:endParaRPr dirty="0">
              <a:solidFill>
                <a:prstClr val="white"/>
              </a:solidFill>
              <a:latin typeface="Calibri" panose="020F0502020204030204"/>
            </a:endParaRPr>
          </a:p>
        </p:txBody>
      </p:sp>
      <p:sp>
        <p:nvSpPr>
          <p:cNvPr id="10" name="object 2"/>
          <p:cNvSpPr txBox="1">
            <a:spLocks/>
          </p:cNvSpPr>
          <p:nvPr/>
        </p:nvSpPr>
        <p:spPr>
          <a:xfrm>
            <a:off x="1280832" y="357901"/>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18" dirty="0">
                <a:solidFill>
                  <a:prstClr val="black"/>
                </a:solidFill>
                <a:latin typeface="Calibri Light" panose="020F0302020204030204"/>
              </a:rPr>
              <a:t>Budget </a:t>
            </a:r>
            <a:r>
              <a:rPr lang="en-US" sz="3600" dirty="0">
                <a:solidFill>
                  <a:prstClr val="black"/>
                </a:solidFill>
                <a:latin typeface="Calibri Light" panose="020F0302020204030204"/>
              </a:rPr>
              <a:t>as a </a:t>
            </a:r>
            <a:r>
              <a:rPr lang="en-US" sz="3600" spc="-4" dirty="0">
                <a:solidFill>
                  <a:prstClr val="black"/>
                </a:solidFill>
                <a:latin typeface="Calibri" panose="020F0502020204030204"/>
              </a:rPr>
              <a:t>Financial</a:t>
            </a:r>
            <a:r>
              <a:rPr lang="en-US" sz="3600" spc="-18" dirty="0">
                <a:solidFill>
                  <a:prstClr val="black"/>
                </a:solidFill>
                <a:latin typeface="Calibri" panose="020F0502020204030204"/>
              </a:rPr>
              <a:t> </a:t>
            </a:r>
            <a:r>
              <a:rPr lang="en-US" sz="3600" dirty="0">
                <a:solidFill>
                  <a:prstClr val="black"/>
                </a:solidFill>
                <a:latin typeface="Calibri" panose="020F0502020204030204"/>
              </a:rPr>
              <a:t>Plan</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034118"/>
            <a:ext cx="1748118" cy="1662654"/>
          </a:xfrm>
          <a:prstGeom prst="rect">
            <a:avLst/>
          </a:prstGeom>
        </p:spPr>
      </p:pic>
    </p:spTree>
    <p:custDataLst>
      <p:tags r:id="rId2"/>
    </p:custDataLst>
    <p:extLst>
      <p:ext uri="{BB962C8B-B14F-4D97-AF65-F5344CB8AC3E}">
        <p14:creationId xmlns:p14="http://schemas.microsoft.com/office/powerpoint/2010/main" val="2945105769"/>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2689412" y="1546412"/>
            <a:ext cx="5845761" cy="3967753"/>
          </a:xfrm>
          <a:prstGeom prst="rect">
            <a:avLst/>
          </a:prstGeom>
        </p:spPr>
        <p:txBody>
          <a:bodyPr vert="horz" wrap="square" lIns="0" tIns="0" rIns="0" bIns="0" rtlCol="0">
            <a:spAutoFit/>
          </a:bodyPr>
          <a:lstStyle/>
          <a:p>
            <a:pPr marL="414079" marR="4483" indent="-403433" defTabSz="806867">
              <a:lnSpc>
                <a:spcPct val="99800"/>
              </a:lnSpc>
              <a:buFont typeface="Wingdings" panose="05000000000000000000" pitchFamily="2" charset="2"/>
              <a:buChar char="§"/>
            </a:pPr>
            <a:r>
              <a:rPr sz="2800" spc="4" dirty="0">
                <a:solidFill>
                  <a:prstClr val="black"/>
                </a:solidFill>
                <a:latin typeface="Calibri"/>
                <a:cs typeface="Calibri"/>
              </a:rPr>
              <a:t>Describe </a:t>
            </a:r>
            <a:r>
              <a:rPr sz="2800" spc="-9" dirty="0">
                <a:solidFill>
                  <a:prstClr val="black"/>
                </a:solidFill>
                <a:latin typeface="Calibri"/>
                <a:cs typeface="Calibri"/>
              </a:rPr>
              <a:t>major </a:t>
            </a:r>
            <a:r>
              <a:rPr sz="2800" spc="-31" dirty="0">
                <a:solidFill>
                  <a:prstClr val="black"/>
                </a:solidFill>
                <a:latin typeface="Calibri"/>
                <a:cs typeface="Calibri"/>
              </a:rPr>
              <a:t>revenue </a:t>
            </a:r>
            <a:r>
              <a:rPr sz="2800" spc="-18" dirty="0">
                <a:solidFill>
                  <a:prstClr val="black"/>
                </a:solidFill>
                <a:latin typeface="Calibri"/>
                <a:cs typeface="Calibri"/>
              </a:rPr>
              <a:t>sources, explain </a:t>
            </a:r>
            <a:r>
              <a:rPr sz="2800" spc="-4" dirty="0">
                <a:solidFill>
                  <a:prstClr val="black"/>
                </a:solidFill>
                <a:latin typeface="Calibri"/>
                <a:cs typeface="Calibri"/>
              </a:rPr>
              <a:t>the underlying </a:t>
            </a:r>
            <a:r>
              <a:rPr sz="2800" spc="-13" dirty="0">
                <a:solidFill>
                  <a:prstClr val="black"/>
                </a:solidFill>
                <a:latin typeface="Calibri"/>
                <a:cs typeface="Calibri"/>
              </a:rPr>
              <a:t>assumptions </a:t>
            </a:r>
            <a:r>
              <a:rPr sz="2800" spc="-44" dirty="0">
                <a:solidFill>
                  <a:prstClr val="black"/>
                </a:solidFill>
                <a:latin typeface="Calibri"/>
                <a:cs typeface="Calibri"/>
              </a:rPr>
              <a:t>for </a:t>
            </a:r>
            <a:r>
              <a:rPr sz="2800" spc="-4" dirty="0">
                <a:solidFill>
                  <a:prstClr val="black"/>
                </a:solidFill>
                <a:latin typeface="Calibri"/>
                <a:cs typeface="Calibri"/>
              </a:rPr>
              <a:t>the </a:t>
            </a:r>
            <a:r>
              <a:rPr sz="2800" spc="-31" dirty="0">
                <a:solidFill>
                  <a:prstClr val="black"/>
                </a:solidFill>
                <a:latin typeface="Calibri"/>
                <a:cs typeface="Calibri"/>
              </a:rPr>
              <a:t>revenue </a:t>
            </a:r>
            <a:r>
              <a:rPr sz="2800" spc="-22" dirty="0">
                <a:solidFill>
                  <a:prstClr val="black"/>
                </a:solidFill>
                <a:latin typeface="Calibri"/>
                <a:cs typeface="Calibri"/>
              </a:rPr>
              <a:t>estimates </a:t>
            </a:r>
            <a:r>
              <a:rPr sz="2800" dirty="0">
                <a:solidFill>
                  <a:prstClr val="black"/>
                </a:solidFill>
                <a:latin typeface="Calibri"/>
                <a:cs typeface="Calibri"/>
              </a:rPr>
              <a:t>and </a:t>
            </a:r>
            <a:r>
              <a:rPr sz="2800" spc="-4" dirty="0">
                <a:solidFill>
                  <a:prstClr val="black"/>
                </a:solidFill>
                <a:latin typeface="Calibri"/>
                <a:cs typeface="Calibri"/>
              </a:rPr>
              <a:t>discus</a:t>
            </a:r>
            <a:r>
              <a:rPr lang="en-US" sz="2800" spc="-4" dirty="0">
                <a:solidFill>
                  <a:prstClr val="black"/>
                </a:solidFill>
                <a:latin typeface="Calibri"/>
                <a:cs typeface="Calibri"/>
              </a:rPr>
              <a:t>s</a:t>
            </a:r>
            <a:r>
              <a:rPr sz="2800" spc="-4" dirty="0">
                <a:solidFill>
                  <a:prstClr val="black"/>
                </a:solidFill>
                <a:latin typeface="Calibri"/>
                <a:cs typeface="Calibri"/>
              </a:rPr>
              <a:t> </a:t>
            </a:r>
            <a:r>
              <a:rPr sz="2800" spc="-9" dirty="0">
                <a:solidFill>
                  <a:prstClr val="black"/>
                </a:solidFill>
                <a:latin typeface="Calibri"/>
                <a:cs typeface="Calibri"/>
              </a:rPr>
              <a:t>significant </a:t>
            </a:r>
            <a:r>
              <a:rPr sz="2800" spc="-31" dirty="0">
                <a:solidFill>
                  <a:prstClr val="black"/>
                </a:solidFill>
                <a:latin typeface="Calibri"/>
                <a:cs typeface="Calibri"/>
              </a:rPr>
              <a:t>revenue </a:t>
            </a:r>
            <a:r>
              <a:rPr sz="2800" spc="-18" dirty="0">
                <a:solidFill>
                  <a:prstClr val="black"/>
                </a:solidFill>
                <a:latin typeface="Calibri"/>
                <a:cs typeface="Calibri"/>
              </a:rPr>
              <a:t>trends </a:t>
            </a:r>
            <a:r>
              <a:rPr sz="2800" spc="-44" dirty="0">
                <a:solidFill>
                  <a:prstClr val="black"/>
                </a:solidFill>
                <a:latin typeface="Calibri"/>
                <a:cs typeface="Calibri"/>
              </a:rPr>
              <a:t>for </a:t>
            </a:r>
            <a:r>
              <a:rPr sz="2800" spc="-18" dirty="0">
                <a:solidFill>
                  <a:prstClr val="black"/>
                </a:solidFill>
                <a:latin typeface="Calibri"/>
                <a:cs typeface="Calibri"/>
              </a:rPr>
              <a:t>at least </a:t>
            </a:r>
            <a:r>
              <a:rPr sz="2800" b="1" spc="-13" dirty="0">
                <a:solidFill>
                  <a:prstClr val="black"/>
                </a:solidFill>
                <a:latin typeface="Calibri"/>
                <a:cs typeface="Calibri"/>
              </a:rPr>
              <a:t>75% </a:t>
            </a:r>
            <a:r>
              <a:rPr sz="2800" dirty="0">
                <a:solidFill>
                  <a:prstClr val="black"/>
                </a:solidFill>
                <a:latin typeface="Calibri"/>
                <a:cs typeface="Calibri"/>
              </a:rPr>
              <a:t>(in </a:t>
            </a:r>
            <a:r>
              <a:rPr sz="2800" spc="-18" dirty="0">
                <a:solidFill>
                  <a:prstClr val="black"/>
                </a:solidFill>
                <a:latin typeface="Calibri"/>
                <a:cs typeface="Calibri"/>
              </a:rPr>
              <a:t>dollars) </a:t>
            </a:r>
            <a:r>
              <a:rPr sz="2800" spc="-4" dirty="0">
                <a:solidFill>
                  <a:prstClr val="black"/>
                </a:solidFill>
                <a:latin typeface="Calibri"/>
                <a:cs typeface="Calibri"/>
              </a:rPr>
              <a:t>of the</a:t>
            </a:r>
            <a:r>
              <a:rPr sz="2800" spc="-106" dirty="0">
                <a:solidFill>
                  <a:prstClr val="black"/>
                </a:solidFill>
                <a:latin typeface="Calibri"/>
                <a:cs typeface="Calibri"/>
              </a:rPr>
              <a:t> </a:t>
            </a:r>
            <a:r>
              <a:rPr sz="2800" spc="-9" dirty="0">
                <a:solidFill>
                  <a:prstClr val="black"/>
                </a:solidFill>
                <a:latin typeface="Calibri"/>
                <a:cs typeface="Calibri"/>
              </a:rPr>
              <a:t>major </a:t>
            </a:r>
            <a:r>
              <a:rPr sz="2800" spc="-31" dirty="0">
                <a:solidFill>
                  <a:prstClr val="black"/>
                </a:solidFill>
                <a:latin typeface="Calibri"/>
                <a:cs typeface="Calibri"/>
              </a:rPr>
              <a:t>revenue</a:t>
            </a:r>
            <a:r>
              <a:rPr sz="2800" spc="-97" dirty="0">
                <a:solidFill>
                  <a:prstClr val="black"/>
                </a:solidFill>
                <a:latin typeface="Calibri"/>
                <a:cs typeface="Calibri"/>
              </a:rPr>
              <a:t> </a:t>
            </a:r>
            <a:r>
              <a:rPr sz="2800" spc="-18" dirty="0">
                <a:solidFill>
                  <a:prstClr val="black"/>
                </a:solidFill>
                <a:latin typeface="Calibri"/>
                <a:cs typeface="Calibri"/>
              </a:rPr>
              <a:t>(mandatory)</a:t>
            </a:r>
            <a:endParaRPr sz="2800" dirty="0">
              <a:solidFill>
                <a:prstClr val="black"/>
              </a:solidFill>
              <a:latin typeface="Calibri"/>
              <a:cs typeface="Calibri"/>
            </a:endParaRPr>
          </a:p>
          <a:p>
            <a:pPr marL="414079" marR="277360" indent="-403433" defTabSz="806867">
              <a:lnSpc>
                <a:spcPct val="99700"/>
              </a:lnSpc>
              <a:spcBef>
                <a:spcPts val="728"/>
              </a:spcBef>
              <a:buFont typeface="Wingdings" panose="05000000000000000000" pitchFamily="2" charset="2"/>
              <a:buChar char="§"/>
            </a:pPr>
            <a:r>
              <a:rPr sz="2800" spc="13" dirty="0">
                <a:solidFill>
                  <a:prstClr val="black"/>
                </a:solidFill>
                <a:latin typeface="Calibri"/>
                <a:cs typeface="Calibri"/>
              </a:rPr>
              <a:t>Explain </a:t>
            </a:r>
            <a:r>
              <a:rPr sz="2800" spc="-4" dirty="0">
                <a:solidFill>
                  <a:prstClr val="black"/>
                </a:solidFill>
                <a:latin typeface="Calibri"/>
                <a:cs typeface="Calibri"/>
              </a:rPr>
              <a:t>the </a:t>
            </a:r>
            <a:r>
              <a:rPr sz="2800" spc="-18" dirty="0">
                <a:solidFill>
                  <a:prstClr val="black"/>
                </a:solidFill>
                <a:latin typeface="Calibri"/>
                <a:cs typeface="Calibri"/>
              </a:rPr>
              <a:t>long-range </a:t>
            </a:r>
            <a:r>
              <a:rPr sz="2800" spc="-4" dirty="0">
                <a:solidFill>
                  <a:prstClr val="black"/>
                </a:solidFill>
                <a:latin typeface="Calibri"/>
                <a:cs typeface="Calibri"/>
              </a:rPr>
              <a:t>financial </a:t>
            </a:r>
            <a:r>
              <a:rPr sz="2800" dirty="0">
                <a:solidFill>
                  <a:prstClr val="black"/>
                </a:solidFill>
                <a:latin typeface="Calibri"/>
                <a:cs typeface="Calibri"/>
              </a:rPr>
              <a:t>plans and</a:t>
            </a:r>
            <a:r>
              <a:rPr sz="2800" spc="-62" dirty="0">
                <a:solidFill>
                  <a:prstClr val="black"/>
                </a:solidFill>
                <a:latin typeface="Calibri"/>
                <a:cs typeface="Calibri"/>
              </a:rPr>
              <a:t> </a:t>
            </a:r>
            <a:r>
              <a:rPr sz="2800" spc="-4" dirty="0">
                <a:solidFill>
                  <a:prstClr val="black"/>
                </a:solidFill>
                <a:latin typeface="Calibri"/>
                <a:cs typeface="Calibri"/>
              </a:rPr>
              <a:t>its </a:t>
            </a:r>
            <a:r>
              <a:rPr sz="2800" spc="-44" dirty="0">
                <a:solidFill>
                  <a:prstClr val="black"/>
                </a:solidFill>
                <a:latin typeface="Calibri"/>
                <a:cs typeface="Calibri"/>
              </a:rPr>
              <a:t>affect </a:t>
            </a:r>
            <a:r>
              <a:rPr sz="2800" spc="-9" dirty="0">
                <a:solidFill>
                  <a:prstClr val="black"/>
                </a:solidFill>
                <a:latin typeface="Calibri"/>
                <a:cs typeface="Calibri"/>
              </a:rPr>
              <a:t>upon </a:t>
            </a:r>
            <a:r>
              <a:rPr sz="2800" spc="-4" dirty="0">
                <a:solidFill>
                  <a:prstClr val="black"/>
                </a:solidFill>
                <a:latin typeface="Calibri"/>
                <a:cs typeface="Calibri"/>
              </a:rPr>
              <a:t>the </a:t>
            </a:r>
            <a:r>
              <a:rPr sz="2800" spc="-18" dirty="0">
                <a:solidFill>
                  <a:prstClr val="black"/>
                </a:solidFill>
                <a:latin typeface="Calibri"/>
                <a:cs typeface="Calibri"/>
              </a:rPr>
              <a:t>budget </a:t>
            </a:r>
            <a:r>
              <a:rPr sz="2800" dirty="0">
                <a:solidFill>
                  <a:prstClr val="black"/>
                </a:solidFill>
                <a:latin typeface="Calibri"/>
                <a:cs typeface="Calibri"/>
              </a:rPr>
              <a:t>and </a:t>
            </a:r>
            <a:r>
              <a:rPr sz="2800" spc="-4" dirty="0">
                <a:solidFill>
                  <a:prstClr val="black"/>
                </a:solidFill>
                <a:latin typeface="Calibri"/>
                <a:cs typeface="Calibri"/>
              </a:rPr>
              <a:t>the </a:t>
            </a:r>
            <a:r>
              <a:rPr sz="2800" spc="-18" dirty="0">
                <a:solidFill>
                  <a:prstClr val="black"/>
                </a:solidFill>
                <a:latin typeface="Calibri"/>
                <a:cs typeface="Calibri"/>
              </a:rPr>
              <a:t>budget </a:t>
            </a:r>
            <a:r>
              <a:rPr sz="2800" spc="-26" dirty="0">
                <a:solidFill>
                  <a:prstClr val="black"/>
                </a:solidFill>
                <a:latin typeface="Calibri"/>
                <a:cs typeface="Calibri"/>
              </a:rPr>
              <a:t>process</a:t>
            </a:r>
            <a:endParaRPr sz="2800" dirty="0">
              <a:solidFill>
                <a:prstClr val="black"/>
              </a:solidFill>
              <a:latin typeface="Calibri"/>
              <a:cs typeface="Calibri"/>
            </a:endParaRPr>
          </a:p>
        </p:txBody>
      </p:sp>
      <p:sp>
        <p:nvSpPr>
          <p:cNvPr id="7" name="object 2"/>
          <p:cNvSpPr txBox="1">
            <a:spLocks/>
          </p:cNvSpPr>
          <p:nvPr/>
        </p:nvSpPr>
        <p:spPr>
          <a:xfrm>
            <a:off x="1280832" y="357901"/>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18" dirty="0">
                <a:solidFill>
                  <a:prstClr val="black"/>
                </a:solidFill>
                <a:latin typeface="Calibri Light" panose="020F0302020204030204"/>
              </a:rPr>
              <a:t>Budget </a:t>
            </a:r>
            <a:r>
              <a:rPr lang="en-US" sz="3600" dirty="0">
                <a:solidFill>
                  <a:prstClr val="black"/>
                </a:solidFill>
                <a:latin typeface="Calibri Light" panose="020F0302020204030204"/>
              </a:rPr>
              <a:t>as a </a:t>
            </a:r>
            <a:r>
              <a:rPr lang="en-US" sz="3600" spc="-4" dirty="0">
                <a:solidFill>
                  <a:prstClr val="black"/>
                </a:solidFill>
                <a:latin typeface="Calibri" panose="020F0502020204030204"/>
              </a:rPr>
              <a:t>Financial</a:t>
            </a:r>
            <a:r>
              <a:rPr lang="en-US" sz="3600" spc="-18" dirty="0">
                <a:solidFill>
                  <a:prstClr val="black"/>
                </a:solidFill>
                <a:latin typeface="Calibri" panose="020F0502020204030204"/>
              </a:rPr>
              <a:t> </a:t>
            </a:r>
            <a:r>
              <a:rPr lang="en-US" sz="3600" dirty="0">
                <a:solidFill>
                  <a:prstClr val="black"/>
                </a:solidFill>
                <a:latin typeface="Calibri" panose="020F0502020204030204"/>
              </a:rPr>
              <a:t>Plan</a:t>
            </a:r>
          </a:p>
        </p:txBody>
      </p:sp>
      <p:sp>
        <p:nvSpPr>
          <p:cNvPr id="9"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4</a:t>
            </a:r>
            <a:r>
              <a:rPr lang="en-US" dirty="0">
                <a:solidFill>
                  <a:prstClr val="white"/>
                </a:solidFill>
                <a:latin typeface="Calibri" panose="020F0502020204030204"/>
              </a:rPr>
              <a:t>4</a:t>
            </a:r>
            <a:endParaRPr dirty="0">
              <a:solidFill>
                <a:prstClr val="white"/>
              </a:solidFill>
              <a:latin typeface="Calibri" panose="020F0502020204030204"/>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118" y="4370294"/>
            <a:ext cx="2196056" cy="1363793"/>
          </a:xfrm>
          <a:prstGeom prst="rect">
            <a:avLst/>
          </a:prstGeom>
        </p:spPr>
      </p:pic>
    </p:spTree>
    <p:custDataLst>
      <p:tags r:id="rId2"/>
    </p:custDataLst>
    <p:extLst>
      <p:ext uri="{BB962C8B-B14F-4D97-AF65-F5344CB8AC3E}">
        <p14:creationId xmlns:p14="http://schemas.microsoft.com/office/powerpoint/2010/main" val="3764920030"/>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605119" y="2151530"/>
            <a:ext cx="5244353" cy="2330207"/>
          </a:xfrm>
          <a:prstGeom prst="rect">
            <a:avLst/>
          </a:prstGeom>
        </p:spPr>
        <p:txBody>
          <a:bodyPr vert="horz" wrap="square" lIns="0" tIns="59771" rIns="0" bIns="0" rtlCol="0">
            <a:spAutoFit/>
          </a:bodyPr>
          <a:lstStyle/>
          <a:p>
            <a:pPr marL="414079" marR="427527" indent="-403433">
              <a:lnSpc>
                <a:spcPts val="3371"/>
              </a:lnSpc>
              <a:buFont typeface="Wingdings" panose="05000000000000000000" pitchFamily="2" charset="2"/>
              <a:buChar char="q"/>
            </a:pPr>
            <a:r>
              <a:rPr sz="2800" spc="4" dirty="0"/>
              <a:t>Include </a:t>
            </a:r>
            <a:r>
              <a:rPr sz="2800" spc="-13" dirty="0"/>
              <a:t>total amount </a:t>
            </a:r>
            <a:r>
              <a:rPr sz="2800" spc="-4" dirty="0"/>
              <a:t>of </a:t>
            </a:r>
            <a:r>
              <a:rPr sz="2800" spc="-13" dirty="0"/>
              <a:t>budgeted capital expenditures (Mandatory) </a:t>
            </a:r>
            <a:r>
              <a:rPr sz="2800" b="1" spc="-4" dirty="0"/>
              <a:t>AND</a:t>
            </a:r>
            <a:r>
              <a:rPr sz="2800" spc="97" dirty="0"/>
              <a:t> </a:t>
            </a:r>
            <a:r>
              <a:rPr sz="2800" spc="-13" dirty="0"/>
              <a:t>Define!</a:t>
            </a:r>
          </a:p>
          <a:p>
            <a:pPr marL="414079" marR="4483" indent="-403433">
              <a:lnSpc>
                <a:spcPts val="3371"/>
              </a:lnSpc>
              <a:spcBef>
                <a:spcPts val="737"/>
              </a:spcBef>
              <a:buFont typeface="Wingdings" panose="05000000000000000000" pitchFamily="2" charset="2"/>
              <a:buChar char="q"/>
            </a:pPr>
            <a:r>
              <a:rPr sz="2800" spc="4" dirty="0"/>
              <a:t>Describe </a:t>
            </a:r>
            <a:r>
              <a:rPr sz="2800" dirty="0"/>
              <a:t>impact </a:t>
            </a:r>
            <a:r>
              <a:rPr sz="2800" spc="-4" dirty="0"/>
              <a:t>of significant </a:t>
            </a:r>
            <a:r>
              <a:rPr sz="2800" spc="-13" dirty="0"/>
              <a:t>non-recurring capital</a:t>
            </a:r>
            <a:r>
              <a:rPr sz="2800" spc="-88" dirty="0"/>
              <a:t> </a:t>
            </a:r>
            <a:r>
              <a:rPr sz="2800" spc="-22" dirty="0"/>
              <a:t>investments</a:t>
            </a:r>
          </a:p>
        </p:txBody>
      </p:sp>
      <p:sp>
        <p:nvSpPr>
          <p:cNvPr id="7" name="object 2"/>
          <p:cNvSpPr txBox="1">
            <a:spLocks/>
          </p:cNvSpPr>
          <p:nvPr/>
        </p:nvSpPr>
        <p:spPr>
          <a:xfrm>
            <a:off x="1280832" y="357901"/>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530" spc="-18" dirty="0">
                <a:solidFill>
                  <a:prstClr val="black"/>
                </a:solidFill>
                <a:latin typeface="Calibri Light" panose="020F0302020204030204"/>
              </a:rPr>
              <a:t>Budget </a:t>
            </a:r>
            <a:r>
              <a:rPr lang="en-US" sz="3530" dirty="0">
                <a:solidFill>
                  <a:prstClr val="black"/>
                </a:solidFill>
                <a:latin typeface="Calibri Light" panose="020F0302020204030204"/>
              </a:rPr>
              <a:t>as a </a:t>
            </a:r>
            <a:r>
              <a:rPr lang="en-US" sz="3600" spc="-4" dirty="0">
                <a:solidFill>
                  <a:prstClr val="black"/>
                </a:solidFill>
                <a:latin typeface="Calibri" panose="020F0502020204030204"/>
              </a:rPr>
              <a:t>Financial</a:t>
            </a:r>
            <a:r>
              <a:rPr lang="en-US" sz="3530" spc="-18" dirty="0">
                <a:solidFill>
                  <a:prstClr val="black"/>
                </a:solidFill>
                <a:latin typeface="Calibri" panose="020F0502020204030204"/>
              </a:rPr>
              <a:t> </a:t>
            </a:r>
            <a:r>
              <a:rPr lang="en-US" sz="3530" dirty="0">
                <a:solidFill>
                  <a:prstClr val="black"/>
                </a:solidFill>
                <a:latin typeface="Calibri" panose="020F0502020204030204"/>
              </a:rPr>
              <a:t>Plan</a:t>
            </a:r>
          </a:p>
        </p:txBody>
      </p:sp>
      <p:sp>
        <p:nvSpPr>
          <p:cNvPr id="9"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4</a:t>
            </a:r>
            <a:r>
              <a:rPr lang="en-US" dirty="0">
                <a:solidFill>
                  <a:prstClr val="white"/>
                </a:solidFill>
                <a:latin typeface="Calibri" panose="020F0502020204030204"/>
              </a:rPr>
              <a:t>5</a:t>
            </a:r>
            <a:endParaRPr dirty="0">
              <a:solidFill>
                <a:prstClr val="white"/>
              </a:solidFill>
              <a:latin typeface="Calibri" panose="020F0502020204030204"/>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59" y="2068759"/>
            <a:ext cx="1882588" cy="2366017"/>
          </a:xfrm>
          <a:prstGeom prst="rect">
            <a:avLst/>
          </a:prstGeom>
        </p:spPr>
      </p:pic>
    </p:spTree>
    <p:custDataLst>
      <p:tags r:id="rId2"/>
    </p:custDataLst>
    <p:extLst>
      <p:ext uri="{BB962C8B-B14F-4D97-AF65-F5344CB8AC3E}">
        <p14:creationId xmlns:p14="http://schemas.microsoft.com/office/powerpoint/2010/main" val="2706718788"/>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560227643"/>
              </p:ext>
            </p:extLst>
          </p:nvPr>
        </p:nvGraphicFramePr>
        <p:xfrm>
          <a:off x="470647" y="1344706"/>
          <a:ext cx="7328647" cy="41685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object 2"/>
          <p:cNvSpPr txBox="1">
            <a:spLocks/>
          </p:cNvSpPr>
          <p:nvPr/>
        </p:nvSpPr>
        <p:spPr>
          <a:xfrm>
            <a:off x="1280832" y="363287"/>
            <a:ext cx="7654738" cy="543226"/>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530" spc="-18" dirty="0">
                <a:solidFill>
                  <a:prstClr val="black"/>
                </a:solidFill>
                <a:latin typeface="Calibri Light" panose="020F0302020204030204"/>
              </a:rPr>
              <a:t>Budget </a:t>
            </a:r>
            <a:r>
              <a:rPr lang="en-US" sz="3530" dirty="0">
                <a:solidFill>
                  <a:prstClr val="black"/>
                </a:solidFill>
                <a:latin typeface="Calibri Light" panose="020F0302020204030204"/>
              </a:rPr>
              <a:t>as a </a:t>
            </a:r>
            <a:r>
              <a:rPr lang="en-US" sz="3530" spc="-4" dirty="0">
                <a:solidFill>
                  <a:prstClr val="black"/>
                </a:solidFill>
                <a:latin typeface="Calibri" panose="020F0502020204030204"/>
              </a:rPr>
              <a:t>Financial</a:t>
            </a:r>
            <a:r>
              <a:rPr lang="en-US" sz="3530" spc="-18" dirty="0">
                <a:solidFill>
                  <a:prstClr val="black"/>
                </a:solidFill>
                <a:latin typeface="Calibri" panose="020F0502020204030204"/>
              </a:rPr>
              <a:t> </a:t>
            </a:r>
            <a:r>
              <a:rPr lang="en-US" sz="3530" dirty="0">
                <a:solidFill>
                  <a:prstClr val="black"/>
                </a:solidFill>
                <a:latin typeface="Calibri" panose="020F0502020204030204"/>
              </a:rPr>
              <a:t>Plan</a:t>
            </a:r>
          </a:p>
        </p:txBody>
      </p:sp>
      <p:sp>
        <p:nvSpPr>
          <p:cNvPr id="9"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4</a:t>
            </a:r>
            <a:r>
              <a:rPr lang="en-US" dirty="0">
                <a:solidFill>
                  <a:prstClr val="white"/>
                </a:solidFill>
                <a:latin typeface="Calibri" panose="020F0502020204030204"/>
              </a:rPr>
              <a:t>6</a:t>
            </a:r>
            <a:endParaRPr dirty="0">
              <a:solidFill>
                <a:prstClr val="white"/>
              </a:solidFill>
              <a:latin typeface="Calibri" panose="020F0502020204030204"/>
            </a:endParaRP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99879" y="1867328"/>
            <a:ext cx="1598831" cy="1520666"/>
          </a:xfrm>
          <a:prstGeom prst="rect">
            <a:avLst/>
          </a:prstGeom>
        </p:spPr>
      </p:pic>
    </p:spTree>
    <p:custDataLst>
      <p:tags r:id="rId2"/>
    </p:custDataLst>
    <p:extLst>
      <p:ext uri="{BB962C8B-B14F-4D97-AF65-F5344CB8AC3E}">
        <p14:creationId xmlns:p14="http://schemas.microsoft.com/office/powerpoint/2010/main" val="375232852"/>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533400" y="1600200"/>
            <a:ext cx="5911663" cy="3694683"/>
          </a:xfrm>
          <a:prstGeom prst="rect">
            <a:avLst/>
          </a:prstGeom>
        </p:spPr>
        <p:txBody>
          <a:bodyPr vert="horz" wrap="square" lIns="0" tIns="59771" rIns="0" bIns="0" rtlCol="0">
            <a:spAutoFit/>
          </a:bodyPr>
          <a:lstStyle/>
          <a:p>
            <a:pPr marL="414079" marR="789497" indent="-403433">
              <a:lnSpc>
                <a:spcPts val="3371"/>
              </a:lnSpc>
              <a:buFont typeface="Wingdings" panose="05000000000000000000" pitchFamily="2" charset="2"/>
              <a:buChar char="§"/>
            </a:pPr>
            <a:r>
              <a:rPr sz="2800" spc="4" dirty="0"/>
              <a:t>Include </a:t>
            </a:r>
            <a:r>
              <a:rPr sz="2800" spc="-4" dirty="0"/>
              <a:t>entity-wide </a:t>
            </a:r>
            <a:r>
              <a:rPr sz="2800" spc="-13" dirty="0"/>
              <a:t>organizational chart (mandatory)</a:t>
            </a:r>
          </a:p>
          <a:p>
            <a:pPr marL="414079" marR="4483" indent="-403433">
              <a:lnSpc>
                <a:spcPts val="3371"/>
              </a:lnSpc>
              <a:spcBef>
                <a:spcPts val="737"/>
              </a:spcBef>
              <a:buFont typeface="Wingdings" panose="05000000000000000000" pitchFamily="2" charset="2"/>
              <a:buChar char="§"/>
            </a:pPr>
            <a:r>
              <a:rPr sz="2800" spc="13" dirty="0"/>
              <a:t>Explain </a:t>
            </a:r>
            <a:r>
              <a:rPr sz="2800" spc="-13" dirty="0"/>
              <a:t>relationship between </a:t>
            </a:r>
            <a:r>
              <a:rPr sz="2800" spc="-4" dirty="0"/>
              <a:t>functional units </a:t>
            </a:r>
            <a:r>
              <a:rPr sz="2800" dirty="0"/>
              <a:t>and</a:t>
            </a:r>
            <a:r>
              <a:rPr sz="2800" spc="-119" dirty="0"/>
              <a:t> </a:t>
            </a:r>
            <a:r>
              <a:rPr sz="2800" spc="-4" dirty="0"/>
              <a:t>funds</a:t>
            </a:r>
          </a:p>
          <a:p>
            <a:pPr marL="414079" marR="307058" indent="-403433">
              <a:lnSpc>
                <a:spcPct val="99700"/>
              </a:lnSpc>
              <a:spcBef>
                <a:spcPts val="631"/>
              </a:spcBef>
              <a:buFont typeface="Wingdings" panose="05000000000000000000" pitchFamily="2" charset="2"/>
              <a:buChar char="§"/>
            </a:pPr>
            <a:r>
              <a:rPr sz="2800" spc="9" dirty="0"/>
              <a:t>Schedule </a:t>
            </a:r>
            <a:r>
              <a:rPr sz="2800" spc="-4" dirty="0"/>
              <a:t>or </a:t>
            </a:r>
            <a:r>
              <a:rPr sz="2800" spc="-13" dirty="0"/>
              <a:t>table </a:t>
            </a:r>
            <a:r>
              <a:rPr sz="2800" spc="-4" dirty="0"/>
              <a:t>summary of </a:t>
            </a:r>
            <a:r>
              <a:rPr sz="2800" spc="-13" dirty="0"/>
              <a:t>personnel</a:t>
            </a:r>
            <a:r>
              <a:rPr sz="2800" spc="-97" dirty="0"/>
              <a:t> </a:t>
            </a:r>
            <a:r>
              <a:rPr sz="2800" spc="-4" dirty="0"/>
              <a:t>or  position </a:t>
            </a:r>
            <a:r>
              <a:rPr sz="2800" spc="-13" dirty="0"/>
              <a:t>counts </a:t>
            </a:r>
            <a:r>
              <a:rPr sz="2800" spc="-26" dirty="0"/>
              <a:t>for </a:t>
            </a:r>
            <a:r>
              <a:rPr sz="2800" spc="-49" dirty="0"/>
              <a:t>prior, </a:t>
            </a:r>
            <a:r>
              <a:rPr sz="2800" spc="-22" dirty="0"/>
              <a:t>current, </a:t>
            </a:r>
            <a:r>
              <a:rPr sz="2800" dirty="0"/>
              <a:t>and </a:t>
            </a:r>
            <a:r>
              <a:rPr sz="2800" spc="-13" dirty="0"/>
              <a:t>budgeted </a:t>
            </a:r>
            <a:r>
              <a:rPr sz="2800" spc="-18" dirty="0"/>
              <a:t>year</a:t>
            </a:r>
            <a:r>
              <a:rPr sz="2800" spc="-31" dirty="0"/>
              <a:t> </a:t>
            </a:r>
            <a:r>
              <a:rPr sz="2800" spc="-13" dirty="0"/>
              <a:t>(</a:t>
            </a:r>
            <a:r>
              <a:rPr sz="2800" b="1" spc="-13" dirty="0">
                <a:latin typeface="Calibri"/>
                <a:cs typeface="Calibri"/>
              </a:rPr>
              <a:t>mandatory</a:t>
            </a:r>
            <a:r>
              <a:rPr sz="2800" spc="-13" dirty="0"/>
              <a:t>)</a:t>
            </a:r>
          </a:p>
        </p:txBody>
      </p:sp>
      <p:sp>
        <p:nvSpPr>
          <p:cNvPr id="7" name="object 2"/>
          <p:cNvSpPr txBox="1">
            <a:spLocks/>
          </p:cNvSpPr>
          <p:nvPr/>
        </p:nvSpPr>
        <p:spPr>
          <a:xfrm>
            <a:off x="1280832" y="357901"/>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18" dirty="0">
                <a:solidFill>
                  <a:prstClr val="black"/>
                </a:solidFill>
                <a:latin typeface="Calibri Light" panose="020F0302020204030204"/>
              </a:rPr>
              <a:t>Budget </a:t>
            </a:r>
            <a:r>
              <a:rPr lang="en-US" sz="3600" dirty="0">
                <a:solidFill>
                  <a:prstClr val="black"/>
                </a:solidFill>
                <a:latin typeface="Calibri Light" panose="020F0302020204030204"/>
              </a:rPr>
              <a:t>as an </a:t>
            </a:r>
            <a:r>
              <a:rPr lang="en-US" sz="3600" spc="-4" dirty="0">
                <a:solidFill>
                  <a:prstClr val="black"/>
                </a:solidFill>
                <a:latin typeface="Calibri" panose="020F0502020204030204"/>
              </a:rPr>
              <a:t>Operations Guide</a:t>
            </a:r>
            <a:endParaRPr lang="en-US" sz="3600" dirty="0">
              <a:solidFill>
                <a:prstClr val="black"/>
              </a:solidFill>
              <a:latin typeface="Calibri" panose="020F0502020204030204"/>
            </a:endParaRPr>
          </a:p>
        </p:txBody>
      </p:sp>
      <p:sp>
        <p:nvSpPr>
          <p:cNvPr id="8"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4</a:t>
            </a:r>
            <a:r>
              <a:rPr lang="en-US" dirty="0">
                <a:solidFill>
                  <a:prstClr val="white"/>
                </a:solidFill>
                <a:latin typeface="Calibri" panose="020F0502020204030204"/>
              </a:rPr>
              <a:t>7</a:t>
            </a:r>
            <a:endParaRPr dirty="0">
              <a:solidFill>
                <a:prstClr val="white"/>
              </a:solidFill>
              <a:latin typeface="Calibri" panose="020F0502020204030204"/>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3530" y="1411941"/>
            <a:ext cx="1339289" cy="134703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7881" y="4235823"/>
            <a:ext cx="1570586" cy="1289289"/>
          </a:xfrm>
          <a:prstGeom prst="rect">
            <a:avLst/>
          </a:prstGeom>
        </p:spPr>
      </p:pic>
    </p:spTree>
    <p:custDataLst>
      <p:tags r:id="rId2"/>
    </p:custDataLst>
    <p:extLst>
      <p:ext uri="{BB962C8B-B14F-4D97-AF65-F5344CB8AC3E}">
        <p14:creationId xmlns:p14="http://schemas.microsoft.com/office/powerpoint/2010/main" val="234277070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235" y="385783"/>
            <a:ext cx="7654738" cy="553998"/>
          </a:xfrm>
          <a:prstGeom prst="rect">
            <a:avLst/>
          </a:prstGeom>
        </p:spPr>
        <p:txBody>
          <a:bodyPr vert="horz" wrap="square" lIns="0" tIns="0" rIns="0" bIns="0" rtlCol="0" anchor="ctr">
            <a:spAutoFit/>
          </a:bodyPr>
          <a:lstStyle/>
          <a:p>
            <a:pPr marL="11206">
              <a:lnSpc>
                <a:spcPct val="100000"/>
              </a:lnSpc>
            </a:pPr>
            <a:r>
              <a:rPr sz="3600" spc="-9" dirty="0"/>
              <a:t>NACSLB </a:t>
            </a:r>
            <a:r>
              <a:rPr sz="3600" dirty="0"/>
              <a:t>– </a:t>
            </a:r>
            <a:r>
              <a:rPr sz="3600" spc="-13" dirty="0"/>
              <a:t>Four</a:t>
            </a:r>
            <a:r>
              <a:rPr sz="3600" spc="-71" dirty="0"/>
              <a:t> </a:t>
            </a:r>
            <a:r>
              <a:rPr sz="3600" spc="-13" dirty="0"/>
              <a:t>Principles</a:t>
            </a:r>
            <a:endParaRPr sz="3600" dirty="0"/>
          </a:p>
        </p:txBody>
      </p:sp>
      <p:sp>
        <p:nvSpPr>
          <p:cNvPr id="5" name="object 5"/>
          <p:cNvSpPr txBox="1">
            <a:spLocks noGrp="1"/>
          </p:cNvSpPr>
          <p:nvPr>
            <p:ph type="sldNum" sz="quarter" idx="12"/>
          </p:nvPr>
        </p:nvSpPr>
        <p:spPr>
          <a:xfrm>
            <a:off x="6320118" y="5678806"/>
            <a:ext cx="1815353" cy="141064"/>
          </a:xfrm>
          <a:prstGeom prst="rect">
            <a:avLst/>
          </a:prstGeom>
        </p:spPr>
        <p:txBody>
          <a:bodyPr vert="horz" wrap="square" lIns="0" tIns="0" rIns="0" bIns="0" rtlCol="0" anchor="ctr">
            <a:spAutoFit/>
          </a:bodyPr>
          <a:lstStyle/>
          <a:p>
            <a:pPr marL="89652" defTabSz="806867">
              <a:lnSpc>
                <a:spcPts val="1094"/>
              </a:lnSpc>
            </a:pPr>
            <a:fld id="{81D60167-4931-47E6-BA6A-407CBD079E47}" type="slidenum">
              <a:rPr dirty="0">
                <a:solidFill>
                  <a:prstClr val="white"/>
                </a:solidFill>
                <a:latin typeface="Calibri" panose="020F0502020204030204"/>
              </a:rPr>
              <a:pPr marL="89652" defTabSz="806867">
                <a:lnSpc>
                  <a:spcPts val="1094"/>
                </a:lnSpc>
              </a:pPr>
              <a:t>6</a:t>
            </a:fld>
            <a:endParaRPr dirty="0">
              <a:solidFill>
                <a:prstClr val="white"/>
              </a:solidFill>
              <a:latin typeface="Calibri" panose="020F0502020204030204"/>
            </a:endParaRPr>
          </a:p>
        </p:txBody>
      </p:sp>
      <p:graphicFrame>
        <p:nvGraphicFramePr>
          <p:cNvPr id="7" name="Diagram 6"/>
          <p:cNvGraphicFramePr/>
          <p:nvPr>
            <p:extLst>
              <p:ext uri="{D42A27DB-BD31-4B8C-83A1-F6EECF244321}">
                <p14:modId xmlns:p14="http://schemas.microsoft.com/office/powerpoint/2010/main" val="410121818"/>
              </p:ext>
            </p:extLst>
          </p:nvPr>
        </p:nvGraphicFramePr>
        <p:xfrm>
          <a:off x="806824" y="1318113"/>
          <a:ext cx="7866529" cy="4693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bject 5"/>
          <p:cNvSpPr txBox="1">
            <a:spLocks/>
          </p:cNvSpPr>
          <p:nvPr/>
        </p:nvSpPr>
        <p:spPr>
          <a:xfrm>
            <a:off x="6790765" y="6333309"/>
            <a:ext cx="2263140" cy="413808"/>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a:lnSpc>
                <a:spcPts val="1240"/>
              </a:lnSpc>
            </a:pPr>
            <a:fld id="{81D60167-4931-47E6-BA6A-407CBD079E47}" type="slidenum">
              <a:rPr lang="en-US" smtClean="0"/>
              <a:pPr marL="101600">
                <a:lnSpc>
                  <a:spcPts val="1240"/>
                </a:lnSpc>
              </a:pPr>
              <a:t>6</a:t>
            </a:fld>
            <a:endParaRPr lang="en-US" dirty="0"/>
          </a:p>
        </p:txBody>
      </p:sp>
    </p:spTree>
    <p:custDataLst>
      <p:tags r:id="rId1"/>
    </p:custDataLst>
    <p:extLst>
      <p:ext uri="{BB962C8B-B14F-4D97-AF65-F5344CB8AC3E}">
        <p14:creationId xmlns:p14="http://schemas.microsoft.com/office/powerpoint/2010/main" val="701782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2823882" y="1613648"/>
            <a:ext cx="6454588" cy="3659207"/>
          </a:xfrm>
          <a:prstGeom prst="rect">
            <a:avLst/>
          </a:prstGeom>
        </p:spPr>
        <p:txBody>
          <a:bodyPr vert="horz" wrap="square" lIns="0" tIns="0" rIns="0" bIns="0" rtlCol="0">
            <a:spAutoFit/>
          </a:bodyPr>
          <a:lstStyle/>
          <a:p>
            <a:pPr marL="414079" marR="688078" indent="-403433" defTabSz="806867">
              <a:lnSpc>
                <a:spcPct val="99700"/>
              </a:lnSpc>
              <a:buFont typeface="Wingdings" panose="05000000000000000000" pitchFamily="2" charset="2"/>
              <a:buChar char="q"/>
            </a:pPr>
            <a:r>
              <a:rPr sz="2800" spc="4" dirty="0">
                <a:solidFill>
                  <a:prstClr val="black"/>
                </a:solidFill>
                <a:latin typeface="Calibri"/>
                <a:cs typeface="Calibri"/>
              </a:rPr>
              <a:t>Describe </a:t>
            </a:r>
            <a:r>
              <a:rPr sz="2800" spc="-4" dirty="0">
                <a:solidFill>
                  <a:prstClr val="black"/>
                </a:solidFill>
                <a:latin typeface="Calibri"/>
                <a:cs typeface="Calibri"/>
              </a:rPr>
              <a:t>activities, </a:t>
            </a:r>
            <a:r>
              <a:rPr sz="2800" dirty="0">
                <a:solidFill>
                  <a:prstClr val="black"/>
                </a:solidFill>
                <a:latin typeface="Calibri"/>
                <a:cs typeface="Calibri"/>
              </a:rPr>
              <a:t>services, </a:t>
            </a:r>
            <a:r>
              <a:rPr sz="2800" spc="-4" dirty="0">
                <a:solidFill>
                  <a:prstClr val="black"/>
                </a:solidFill>
                <a:latin typeface="Calibri"/>
                <a:cs typeface="Calibri"/>
              </a:rPr>
              <a:t>or functions </a:t>
            </a:r>
            <a:r>
              <a:rPr sz="2800" spc="-13" dirty="0">
                <a:solidFill>
                  <a:prstClr val="black"/>
                </a:solidFill>
                <a:latin typeface="Calibri"/>
                <a:cs typeface="Calibri"/>
              </a:rPr>
              <a:t>carried </a:t>
            </a:r>
            <a:r>
              <a:rPr sz="2800" spc="-9" dirty="0">
                <a:solidFill>
                  <a:prstClr val="black"/>
                </a:solidFill>
                <a:latin typeface="Calibri"/>
                <a:cs typeface="Calibri"/>
              </a:rPr>
              <a:t>out </a:t>
            </a:r>
            <a:r>
              <a:rPr sz="2800" spc="-18" dirty="0">
                <a:solidFill>
                  <a:prstClr val="black"/>
                </a:solidFill>
                <a:latin typeface="Calibri"/>
                <a:cs typeface="Calibri"/>
              </a:rPr>
              <a:t>by </a:t>
            </a:r>
            <a:r>
              <a:rPr sz="2800" spc="-26" dirty="0">
                <a:solidFill>
                  <a:prstClr val="black"/>
                </a:solidFill>
                <a:latin typeface="Calibri"/>
                <a:cs typeface="Calibri"/>
              </a:rPr>
              <a:t>organizational </a:t>
            </a:r>
            <a:r>
              <a:rPr sz="2800" spc="-4" dirty="0">
                <a:solidFill>
                  <a:prstClr val="black"/>
                </a:solidFill>
                <a:latin typeface="Calibri"/>
                <a:cs typeface="Calibri"/>
              </a:rPr>
              <a:t>units </a:t>
            </a:r>
            <a:r>
              <a:rPr sz="2800" spc="-18" dirty="0">
                <a:solidFill>
                  <a:prstClr val="black"/>
                </a:solidFill>
                <a:latin typeface="Calibri"/>
                <a:cs typeface="Calibri"/>
              </a:rPr>
              <a:t>(mandatory)</a:t>
            </a:r>
            <a:endParaRPr sz="2800" dirty="0">
              <a:solidFill>
                <a:prstClr val="black"/>
              </a:solidFill>
              <a:latin typeface="Calibri"/>
              <a:cs typeface="Calibri"/>
            </a:endParaRPr>
          </a:p>
          <a:p>
            <a:pPr marL="414079" marR="4483" indent="-403433" defTabSz="806867">
              <a:lnSpc>
                <a:spcPts val="3371"/>
              </a:lnSpc>
              <a:spcBef>
                <a:spcPts val="847"/>
              </a:spcBef>
              <a:buFont typeface="Wingdings" panose="05000000000000000000" pitchFamily="2" charset="2"/>
              <a:buChar char="q"/>
            </a:pPr>
            <a:r>
              <a:rPr sz="2800" spc="4" dirty="0">
                <a:solidFill>
                  <a:prstClr val="black"/>
                </a:solidFill>
                <a:latin typeface="Calibri"/>
                <a:cs typeface="Calibri"/>
              </a:rPr>
              <a:t>Include </a:t>
            </a:r>
            <a:r>
              <a:rPr sz="2800" spc="-4" dirty="0">
                <a:solidFill>
                  <a:prstClr val="black"/>
                </a:solidFill>
                <a:latin typeface="Calibri"/>
                <a:cs typeface="Calibri"/>
              </a:rPr>
              <a:t>goals </a:t>
            </a:r>
            <a:r>
              <a:rPr sz="2800" dirty="0">
                <a:solidFill>
                  <a:prstClr val="black"/>
                </a:solidFill>
                <a:latin typeface="Calibri"/>
                <a:cs typeface="Calibri"/>
              </a:rPr>
              <a:t>and </a:t>
            </a:r>
            <a:r>
              <a:rPr sz="2800" spc="-13" dirty="0">
                <a:solidFill>
                  <a:prstClr val="black"/>
                </a:solidFill>
                <a:latin typeface="Calibri"/>
                <a:cs typeface="Calibri"/>
              </a:rPr>
              <a:t>objectives </a:t>
            </a:r>
            <a:r>
              <a:rPr sz="2800" spc="-9" dirty="0">
                <a:solidFill>
                  <a:prstClr val="black"/>
                </a:solidFill>
                <a:latin typeface="Calibri"/>
                <a:cs typeface="Calibri"/>
              </a:rPr>
              <a:t>of </a:t>
            </a:r>
            <a:r>
              <a:rPr sz="2800" spc="-26" dirty="0">
                <a:solidFill>
                  <a:prstClr val="black"/>
                </a:solidFill>
                <a:latin typeface="Calibri"/>
                <a:cs typeface="Calibri"/>
              </a:rPr>
              <a:t>organizational </a:t>
            </a:r>
            <a:r>
              <a:rPr sz="2800" spc="-4" dirty="0">
                <a:solidFill>
                  <a:prstClr val="black"/>
                </a:solidFill>
                <a:latin typeface="Calibri"/>
                <a:cs typeface="Calibri"/>
              </a:rPr>
              <a:t>units</a:t>
            </a:r>
            <a:endParaRPr sz="2800" dirty="0">
              <a:solidFill>
                <a:prstClr val="black"/>
              </a:solidFill>
              <a:latin typeface="Calibri"/>
              <a:cs typeface="Calibri"/>
            </a:endParaRPr>
          </a:p>
          <a:p>
            <a:pPr marL="414079" marR="709931" indent="-403433" defTabSz="806867">
              <a:lnSpc>
                <a:spcPct val="99700"/>
              </a:lnSpc>
              <a:spcBef>
                <a:spcPts val="631"/>
              </a:spcBef>
              <a:buFont typeface="Wingdings" panose="05000000000000000000" pitchFamily="2" charset="2"/>
              <a:buChar char="q"/>
            </a:pPr>
            <a:r>
              <a:rPr sz="2800" spc="-4" dirty="0">
                <a:solidFill>
                  <a:prstClr val="black"/>
                </a:solidFill>
                <a:latin typeface="Calibri"/>
                <a:cs typeface="Calibri"/>
              </a:rPr>
              <a:t>Provides </a:t>
            </a:r>
            <a:r>
              <a:rPr sz="2800" spc="-13" dirty="0">
                <a:solidFill>
                  <a:prstClr val="black"/>
                </a:solidFill>
                <a:latin typeface="Calibri"/>
                <a:cs typeface="Calibri"/>
              </a:rPr>
              <a:t>objective </a:t>
            </a:r>
            <a:r>
              <a:rPr sz="2800" spc="-18" dirty="0">
                <a:solidFill>
                  <a:prstClr val="black"/>
                </a:solidFill>
                <a:latin typeface="Calibri"/>
                <a:cs typeface="Calibri"/>
              </a:rPr>
              <a:t>measures </a:t>
            </a:r>
            <a:r>
              <a:rPr sz="2800" spc="-4" dirty="0">
                <a:solidFill>
                  <a:prstClr val="black"/>
                </a:solidFill>
                <a:latin typeface="Calibri"/>
                <a:cs typeface="Calibri"/>
              </a:rPr>
              <a:t>of </a:t>
            </a:r>
            <a:r>
              <a:rPr sz="2800" spc="-31" dirty="0">
                <a:solidFill>
                  <a:prstClr val="black"/>
                </a:solidFill>
                <a:latin typeface="Calibri"/>
                <a:cs typeface="Calibri"/>
              </a:rPr>
              <a:t>progress </a:t>
            </a:r>
            <a:r>
              <a:rPr sz="2800" spc="-44" dirty="0">
                <a:solidFill>
                  <a:prstClr val="black"/>
                </a:solidFill>
                <a:latin typeface="Calibri"/>
                <a:cs typeface="Calibri"/>
              </a:rPr>
              <a:t>toward </a:t>
            </a:r>
            <a:r>
              <a:rPr sz="2800" spc="-13" dirty="0">
                <a:solidFill>
                  <a:prstClr val="black"/>
                </a:solidFill>
                <a:latin typeface="Calibri"/>
                <a:cs typeface="Calibri"/>
              </a:rPr>
              <a:t>accomplishing </a:t>
            </a:r>
            <a:r>
              <a:rPr sz="2800" spc="-4" dirty="0">
                <a:solidFill>
                  <a:prstClr val="black"/>
                </a:solidFill>
                <a:latin typeface="Calibri"/>
                <a:cs typeface="Calibri"/>
              </a:rPr>
              <a:t>the </a:t>
            </a:r>
            <a:r>
              <a:rPr sz="2800" spc="-35" dirty="0">
                <a:solidFill>
                  <a:prstClr val="black"/>
                </a:solidFill>
                <a:latin typeface="Calibri"/>
                <a:cs typeface="Calibri"/>
              </a:rPr>
              <a:t>government’s  </a:t>
            </a:r>
            <a:r>
              <a:rPr sz="2800" spc="-4" dirty="0">
                <a:solidFill>
                  <a:prstClr val="black"/>
                </a:solidFill>
                <a:latin typeface="Calibri"/>
                <a:cs typeface="Calibri"/>
              </a:rPr>
              <a:t>mission</a:t>
            </a:r>
            <a:endParaRPr sz="2800" dirty="0">
              <a:solidFill>
                <a:prstClr val="black"/>
              </a:solidFill>
              <a:latin typeface="Calibri"/>
              <a:cs typeface="Calibri"/>
            </a:endParaRPr>
          </a:p>
        </p:txBody>
      </p:sp>
      <p:sp>
        <p:nvSpPr>
          <p:cNvPr id="7" name="object 2"/>
          <p:cNvSpPr txBox="1">
            <a:spLocks/>
          </p:cNvSpPr>
          <p:nvPr/>
        </p:nvSpPr>
        <p:spPr>
          <a:xfrm>
            <a:off x="1280832" y="357901"/>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18" dirty="0">
                <a:solidFill>
                  <a:prstClr val="black"/>
                </a:solidFill>
                <a:latin typeface="Calibri Light" panose="020F0302020204030204"/>
              </a:rPr>
              <a:t>Budget </a:t>
            </a:r>
            <a:r>
              <a:rPr lang="en-US" sz="3600" dirty="0">
                <a:solidFill>
                  <a:prstClr val="black"/>
                </a:solidFill>
                <a:latin typeface="Calibri Light" panose="020F0302020204030204"/>
              </a:rPr>
              <a:t>as an </a:t>
            </a:r>
            <a:r>
              <a:rPr lang="en-US" sz="3600" spc="-4" dirty="0">
                <a:solidFill>
                  <a:prstClr val="black"/>
                </a:solidFill>
                <a:latin typeface="Calibri" panose="020F0502020204030204"/>
              </a:rPr>
              <a:t>Operations Guide</a:t>
            </a:r>
            <a:endParaRPr lang="en-US" sz="3600" dirty="0">
              <a:solidFill>
                <a:prstClr val="black"/>
              </a:solidFill>
              <a:latin typeface="Calibri" panose="020F0502020204030204"/>
            </a:endParaRPr>
          </a:p>
        </p:txBody>
      </p:sp>
      <p:sp>
        <p:nvSpPr>
          <p:cNvPr id="8"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4</a:t>
            </a:r>
            <a:r>
              <a:rPr lang="en-US" dirty="0">
                <a:solidFill>
                  <a:prstClr val="white"/>
                </a:solidFill>
                <a:latin typeface="Calibri" panose="020F0502020204030204"/>
              </a:rPr>
              <a:t>8</a:t>
            </a:r>
            <a:endParaRPr dirty="0">
              <a:solidFill>
                <a:prstClr val="white"/>
              </a:solidFill>
              <a:latin typeface="Calibri" panose="020F0502020204030204"/>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883" y="2756648"/>
            <a:ext cx="1680882" cy="1598706"/>
          </a:xfrm>
          <a:prstGeom prst="rect">
            <a:avLst/>
          </a:prstGeom>
        </p:spPr>
      </p:pic>
    </p:spTree>
    <p:custDataLst>
      <p:tags r:id="rId2"/>
    </p:custDataLst>
    <p:extLst>
      <p:ext uri="{BB962C8B-B14F-4D97-AF65-F5344CB8AC3E}">
        <p14:creationId xmlns:p14="http://schemas.microsoft.com/office/powerpoint/2010/main" val="248152980"/>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806823" y="1613647"/>
            <a:ext cx="5240644" cy="4154984"/>
          </a:xfrm>
          <a:prstGeom prst="rect">
            <a:avLst/>
          </a:prstGeom>
        </p:spPr>
        <p:txBody>
          <a:bodyPr vert="horz" wrap="square" lIns="0" tIns="0" rIns="0" bIns="0" rtlCol="0">
            <a:spAutoFit/>
          </a:bodyPr>
          <a:lstStyle/>
          <a:p>
            <a:pPr marL="414079" marR="300894" indent="-403433" defTabSz="806867">
              <a:lnSpc>
                <a:spcPts val="3371"/>
              </a:lnSpc>
              <a:buFont typeface="Wingdings" panose="05000000000000000000" pitchFamily="2" charset="2"/>
              <a:buChar char="§"/>
            </a:pPr>
            <a:r>
              <a:rPr sz="2800" spc="4" dirty="0">
                <a:solidFill>
                  <a:prstClr val="black"/>
                </a:solidFill>
                <a:latin typeface="Calibri"/>
                <a:cs typeface="Calibri"/>
              </a:rPr>
              <a:t>Include </a:t>
            </a:r>
            <a:r>
              <a:rPr sz="2800" dirty="0">
                <a:solidFill>
                  <a:prstClr val="black"/>
                </a:solidFill>
                <a:latin typeface="Calibri"/>
                <a:cs typeface="Calibri"/>
              </a:rPr>
              <a:t>a </a:t>
            </a:r>
            <a:r>
              <a:rPr sz="2800" spc="-22" dirty="0">
                <a:solidFill>
                  <a:prstClr val="black"/>
                </a:solidFill>
                <a:latin typeface="Calibri"/>
                <a:cs typeface="Calibri"/>
              </a:rPr>
              <a:t>comprehensive </a:t>
            </a:r>
            <a:r>
              <a:rPr sz="2800" spc="-18" dirty="0">
                <a:solidFill>
                  <a:prstClr val="black"/>
                </a:solidFill>
                <a:latin typeface="Calibri"/>
                <a:cs typeface="Calibri"/>
              </a:rPr>
              <a:t>table </a:t>
            </a:r>
            <a:r>
              <a:rPr sz="2800" spc="-4" dirty="0">
                <a:solidFill>
                  <a:prstClr val="black"/>
                </a:solidFill>
                <a:latin typeface="Calibri"/>
                <a:cs typeface="Calibri"/>
              </a:rPr>
              <a:t>of </a:t>
            </a:r>
            <a:r>
              <a:rPr sz="2800" spc="-35" dirty="0">
                <a:solidFill>
                  <a:prstClr val="black"/>
                </a:solidFill>
                <a:latin typeface="Calibri"/>
                <a:cs typeface="Calibri"/>
              </a:rPr>
              <a:t>contents </a:t>
            </a:r>
            <a:r>
              <a:rPr sz="2800" spc="-18" dirty="0">
                <a:solidFill>
                  <a:prstClr val="black"/>
                </a:solidFill>
                <a:latin typeface="Calibri"/>
                <a:cs typeface="Calibri"/>
              </a:rPr>
              <a:t>(mandatory)</a:t>
            </a:r>
            <a:endParaRPr sz="2800" dirty="0">
              <a:solidFill>
                <a:prstClr val="black"/>
              </a:solidFill>
              <a:latin typeface="Calibri"/>
              <a:cs typeface="Calibri"/>
            </a:endParaRPr>
          </a:p>
          <a:p>
            <a:pPr marL="414079" marR="4483" indent="-403433" defTabSz="806867">
              <a:lnSpc>
                <a:spcPts val="3371"/>
              </a:lnSpc>
              <a:spcBef>
                <a:spcPts val="737"/>
              </a:spcBef>
              <a:buFont typeface="Wingdings" panose="05000000000000000000" pitchFamily="2" charset="2"/>
              <a:buChar char="§"/>
            </a:pPr>
            <a:r>
              <a:rPr sz="2800" spc="-9" dirty="0">
                <a:solidFill>
                  <a:prstClr val="black"/>
                </a:solidFill>
                <a:latin typeface="Calibri"/>
                <a:cs typeface="Calibri"/>
              </a:rPr>
              <a:t>Provide </a:t>
            </a:r>
            <a:r>
              <a:rPr sz="2800" dirty="0">
                <a:solidFill>
                  <a:prstClr val="black"/>
                </a:solidFill>
                <a:latin typeface="Calibri"/>
                <a:cs typeface="Calibri"/>
              </a:rPr>
              <a:t>an </a:t>
            </a:r>
            <a:r>
              <a:rPr sz="2800" spc="-13" dirty="0">
                <a:solidFill>
                  <a:prstClr val="black"/>
                </a:solidFill>
                <a:latin typeface="Calibri"/>
                <a:cs typeface="Calibri"/>
              </a:rPr>
              <a:t>overview </a:t>
            </a:r>
            <a:r>
              <a:rPr sz="2800" spc="-4" dirty="0">
                <a:solidFill>
                  <a:prstClr val="black"/>
                </a:solidFill>
                <a:latin typeface="Calibri"/>
                <a:cs typeface="Calibri"/>
              </a:rPr>
              <a:t>of </a:t>
            </a:r>
            <a:r>
              <a:rPr sz="2800" spc="-9" dirty="0">
                <a:solidFill>
                  <a:prstClr val="black"/>
                </a:solidFill>
                <a:latin typeface="Calibri"/>
                <a:cs typeface="Calibri"/>
              </a:rPr>
              <a:t>significant</a:t>
            </a:r>
            <a:r>
              <a:rPr sz="2800" spc="-71" dirty="0">
                <a:solidFill>
                  <a:prstClr val="black"/>
                </a:solidFill>
                <a:latin typeface="Calibri"/>
                <a:cs typeface="Calibri"/>
              </a:rPr>
              <a:t> </a:t>
            </a:r>
            <a:r>
              <a:rPr sz="2800" spc="-18" dirty="0">
                <a:solidFill>
                  <a:prstClr val="black"/>
                </a:solidFill>
                <a:latin typeface="Calibri"/>
                <a:cs typeface="Calibri"/>
              </a:rPr>
              <a:t>budgetary </a:t>
            </a:r>
            <a:r>
              <a:rPr sz="2800" spc="-4" dirty="0">
                <a:solidFill>
                  <a:prstClr val="black"/>
                </a:solidFill>
                <a:latin typeface="Calibri"/>
                <a:cs typeface="Calibri"/>
              </a:rPr>
              <a:t>issues</a:t>
            </a:r>
            <a:r>
              <a:rPr sz="2800" spc="-97" dirty="0">
                <a:solidFill>
                  <a:prstClr val="black"/>
                </a:solidFill>
                <a:latin typeface="Calibri"/>
                <a:cs typeface="Calibri"/>
              </a:rPr>
              <a:t> </a:t>
            </a:r>
            <a:r>
              <a:rPr sz="2800" spc="-18" dirty="0">
                <a:solidFill>
                  <a:prstClr val="black"/>
                </a:solidFill>
                <a:latin typeface="Calibri"/>
                <a:cs typeface="Calibri"/>
              </a:rPr>
              <a:t>(mandatory)</a:t>
            </a:r>
            <a:endParaRPr sz="2800" dirty="0">
              <a:solidFill>
                <a:prstClr val="black"/>
              </a:solidFill>
              <a:latin typeface="Calibri"/>
              <a:cs typeface="Calibri"/>
            </a:endParaRPr>
          </a:p>
          <a:p>
            <a:pPr marL="414079" marR="145684" indent="-403433" defTabSz="806867">
              <a:lnSpc>
                <a:spcPct val="99700"/>
              </a:lnSpc>
              <a:spcBef>
                <a:spcPts val="631"/>
              </a:spcBef>
              <a:buFont typeface="Wingdings" panose="05000000000000000000" pitchFamily="2" charset="2"/>
              <a:buChar char="§"/>
            </a:pPr>
            <a:r>
              <a:rPr sz="2800" spc="4" dirty="0">
                <a:solidFill>
                  <a:prstClr val="black"/>
                </a:solidFill>
                <a:latin typeface="Calibri"/>
                <a:cs typeface="Calibri"/>
              </a:rPr>
              <a:t>Include </a:t>
            </a:r>
            <a:r>
              <a:rPr sz="2800" spc="-35" dirty="0">
                <a:solidFill>
                  <a:prstClr val="black"/>
                </a:solidFill>
                <a:latin typeface="Calibri"/>
                <a:cs typeface="Calibri"/>
              </a:rPr>
              <a:t>statistical </a:t>
            </a:r>
            <a:r>
              <a:rPr sz="2800" dirty="0">
                <a:solidFill>
                  <a:prstClr val="black"/>
                </a:solidFill>
                <a:latin typeface="Calibri"/>
                <a:cs typeface="Calibri"/>
              </a:rPr>
              <a:t>and </a:t>
            </a:r>
            <a:r>
              <a:rPr sz="2800" spc="-18" dirty="0">
                <a:solidFill>
                  <a:prstClr val="black"/>
                </a:solidFill>
                <a:latin typeface="Calibri"/>
                <a:cs typeface="Calibri"/>
              </a:rPr>
              <a:t>supplemental </a:t>
            </a:r>
            <a:r>
              <a:rPr sz="2800" spc="-35" dirty="0">
                <a:solidFill>
                  <a:prstClr val="black"/>
                </a:solidFill>
                <a:latin typeface="Calibri"/>
                <a:cs typeface="Calibri"/>
              </a:rPr>
              <a:t>data </a:t>
            </a:r>
            <a:r>
              <a:rPr sz="2800" spc="-26" dirty="0">
                <a:solidFill>
                  <a:prstClr val="black"/>
                </a:solidFill>
                <a:latin typeface="Calibri"/>
                <a:cs typeface="Calibri"/>
              </a:rPr>
              <a:t>to </a:t>
            </a:r>
            <a:r>
              <a:rPr sz="2800" spc="-13" dirty="0">
                <a:solidFill>
                  <a:prstClr val="black"/>
                </a:solidFill>
                <a:latin typeface="Calibri"/>
                <a:cs typeface="Calibri"/>
              </a:rPr>
              <a:t>describe </a:t>
            </a:r>
            <a:r>
              <a:rPr sz="2800" spc="-4" dirty="0">
                <a:solidFill>
                  <a:prstClr val="black"/>
                </a:solidFill>
                <a:latin typeface="Calibri"/>
                <a:cs typeface="Calibri"/>
              </a:rPr>
              <a:t>the </a:t>
            </a:r>
            <a:r>
              <a:rPr sz="2800" spc="-26" dirty="0">
                <a:solidFill>
                  <a:prstClr val="black"/>
                </a:solidFill>
                <a:latin typeface="Calibri"/>
                <a:cs typeface="Calibri"/>
              </a:rPr>
              <a:t>organization, </a:t>
            </a:r>
            <a:r>
              <a:rPr sz="2800" spc="-53" dirty="0">
                <a:solidFill>
                  <a:prstClr val="black"/>
                </a:solidFill>
                <a:latin typeface="Calibri"/>
                <a:cs typeface="Calibri"/>
              </a:rPr>
              <a:t>community, </a:t>
            </a:r>
            <a:r>
              <a:rPr sz="2800" dirty="0">
                <a:solidFill>
                  <a:prstClr val="black"/>
                </a:solidFill>
                <a:latin typeface="Calibri"/>
                <a:cs typeface="Calibri"/>
              </a:rPr>
              <a:t>and </a:t>
            </a:r>
            <a:r>
              <a:rPr sz="2800" spc="-4" dirty="0">
                <a:solidFill>
                  <a:prstClr val="black"/>
                </a:solidFill>
                <a:latin typeface="Calibri"/>
                <a:cs typeface="Calibri"/>
              </a:rPr>
              <a:t>population</a:t>
            </a:r>
            <a:endParaRPr sz="2800" dirty="0">
              <a:solidFill>
                <a:prstClr val="black"/>
              </a:solidFill>
              <a:latin typeface="Calibri"/>
              <a:cs typeface="Calibri"/>
            </a:endParaRPr>
          </a:p>
          <a:p>
            <a:pPr marL="414640" indent="-403433" defTabSz="806867">
              <a:spcBef>
                <a:spcPts val="728"/>
              </a:spcBef>
              <a:buFont typeface="Wingdings" panose="05000000000000000000" pitchFamily="2" charset="2"/>
              <a:buChar char="§"/>
            </a:pPr>
            <a:r>
              <a:rPr sz="2800" spc="4" dirty="0">
                <a:solidFill>
                  <a:prstClr val="black"/>
                </a:solidFill>
                <a:latin typeface="Calibri"/>
                <a:cs typeface="Calibri"/>
              </a:rPr>
              <a:t>Include </a:t>
            </a:r>
            <a:r>
              <a:rPr sz="2800" dirty="0">
                <a:solidFill>
                  <a:prstClr val="black"/>
                </a:solidFill>
                <a:latin typeface="Calibri"/>
                <a:cs typeface="Calibri"/>
              </a:rPr>
              <a:t>a</a:t>
            </a:r>
            <a:r>
              <a:rPr sz="2800" spc="-22" dirty="0">
                <a:solidFill>
                  <a:prstClr val="black"/>
                </a:solidFill>
                <a:latin typeface="Calibri"/>
                <a:cs typeface="Calibri"/>
              </a:rPr>
              <a:t> </a:t>
            </a:r>
            <a:r>
              <a:rPr sz="2800" dirty="0">
                <a:solidFill>
                  <a:prstClr val="black"/>
                </a:solidFill>
                <a:latin typeface="Calibri"/>
                <a:cs typeface="Calibri"/>
              </a:rPr>
              <a:t>glossary</a:t>
            </a:r>
          </a:p>
        </p:txBody>
      </p:sp>
      <p:sp>
        <p:nvSpPr>
          <p:cNvPr id="7" name="object 2"/>
          <p:cNvSpPr txBox="1">
            <a:spLocks/>
          </p:cNvSpPr>
          <p:nvPr/>
        </p:nvSpPr>
        <p:spPr>
          <a:xfrm>
            <a:off x="1280832" y="357901"/>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18" dirty="0">
                <a:solidFill>
                  <a:prstClr val="black"/>
                </a:solidFill>
                <a:latin typeface="Calibri Light" panose="020F0302020204030204"/>
              </a:rPr>
              <a:t>Budget </a:t>
            </a:r>
            <a:r>
              <a:rPr lang="en-US" sz="3600" dirty="0">
                <a:solidFill>
                  <a:prstClr val="black"/>
                </a:solidFill>
                <a:latin typeface="Calibri Light" panose="020F0302020204030204"/>
              </a:rPr>
              <a:t>as a </a:t>
            </a:r>
            <a:r>
              <a:rPr lang="en-US" sz="3600" spc="-4" dirty="0">
                <a:solidFill>
                  <a:prstClr val="black"/>
                </a:solidFill>
                <a:latin typeface="Calibri" panose="020F0502020204030204"/>
              </a:rPr>
              <a:t>Communications Device</a:t>
            </a:r>
            <a:endParaRPr lang="en-US" sz="3600" dirty="0">
              <a:solidFill>
                <a:prstClr val="black"/>
              </a:solidFill>
              <a:latin typeface="Calibri" panose="020F0502020204030204"/>
            </a:endParaRPr>
          </a:p>
        </p:txBody>
      </p:sp>
      <p:sp>
        <p:nvSpPr>
          <p:cNvPr id="8"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dirty="0">
                <a:solidFill>
                  <a:prstClr val="white"/>
                </a:solidFill>
                <a:latin typeface="Calibri" panose="020F0502020204030204"/>
              </a:rPr>
              <a:t>4</a:t>
            </a:r>
            <a:r>
              <a:rPr lang="en-US" dirty="0">
                <a:solidFill>
                  <a:prstClr val="white"/>
                </a:solidFill>
                <a:latin typeface="Calibri" panose="020F0502020204030204"/>
              </a:rPr>
              <a:t>9</a:t>
            </a:r>
            <a:endParaRPr dirty="0">
              <a:solidFill>
                <a:prstClr val="white"/>
              </a:solidFill>
              <a:latin typeface="Calibri" panose="020F0502020204030204"/>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824" y="2420471"/>
            <a:ext cx="1882588" cy="1790551"/>
          </a:xfrm>
          <a:prstGeom prst="rect">
            <a:avLst/>
          </a:prstGeom>
        </p:spPr>
      </p:pic>
    </p:spTree>
    <p:custDataLst>
      <p:tags r:id="rId2"/>
    </p:custDataLst>
    <p:extLst>
      <p:ext uri="{BB962C8B-B14F-4D97-AF65-F5344CB8AC3E}">
        <p14:creationId xmlns:p14="http://schemas.microsoft.com/office/powerpoint/2010/main" val="781270121"/>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bject 3"/>
          <p:cNvSpPr txBox="1">
            <a:spLocks noGrp="1"/>
          </p:cNvSpPr>
          <p:nvPr>
            <p:ph idx="1"/>
          </p:nvPr>
        </p:nvSpPr>
        <p:spPr>
          <a:xfrm>
            <a:off x="3227295" y="1546412"/>
            <a:ext cx="5373781" cy="2749168"/>
          </a:xfrm>
          <a:prstGeom prst="rect">
            <a:avLst/>
          </a:prstGeom>
        </p:spPr>
        <p:txBody>
          <a:bodyPr vert="horz" wrap="square" lIns="0" tIns="59771" rIns="0" bIns="0" rtlCol="0">
            <a:spAutoFit/>
          </a:bodyPr>
          <a:lstStyle/>
          <a:p>
            <a:pPr marL="414079" marR="449940" indent="-403433">
              <a:lnSpc>
                <a:spcPts val="3371"/>
              </a:lnSpc>
              <a:buFont typeface="Wingdings" panose="05000000000000000000" pitchFamily="2" charset="2"/>
              <a:buChar char="q"/>
            </a:pPr>
            <a:r>
              <a:rPr sz="2800" spc="22" dirty="0"/>
              <a:t>Use </a:t>
            </a:r>
            <a:r>
              <a:rPr sz="2800" dirty="0"/>
              <a:t>charts and </a:t>
            </a:r>
            <a:r>
              <a:rPr sz="2800" spc="-22" dirty="0"/>
              <a:t>graphs </a:t>
            </a:r>
            <a:r>
              <a:rPr sz="2800" spc="-9" dirty="0"/>
              <a:t>to </a:t>
            </a:r>
            <a:r>
              <a:rPr sz="2800" spc="-4" dirty="0"/>
              <a:t>highlight financial </a:t>
            </a:r>
            <a:r>
              <a:rPr sz="2800" dirty="0"/>
              <a:t>and </a:t>
            </a:r>
            <a:r>
              <a:rPr sz="2800" spc="-22" dirty="0"/>
              <a:t>statistical</a:t>
            </a:r>
            <a:r>
              <a:rPr sz="2800" spc="-31" dirty="0"/>
              <a:t> </a:t>
            </a:r>
            <a:r>
              <a:rPr sz="2800" spc="-13" dirty="0"/>
              <a:t>information</a:t>
            </a:r>
          </a:p>
          <a:p>
            <a:pPr marL="414079" marR="4483" indent="-403433">
              <a:lnSpc>
                <a:spcPct val="99700"/>
              </a:lnSpc>
              <a:spcBef>
                <a:spcPts val="618"/>
              </a:spcBef>
              <a:buFont typeface="Wingdings" panose="05000000000000000000" pitchFamily="2" charset="2"/>
              <a:buChar char="q"/>
            </a:pPr>
            <a:r>
              <a:rPr sz="2800" dirty="0"/>
              <a:t>Produced and </a:t>
            </a:r>
            <a:r>
              <a:rPr sz="2800" spc="-22" dirty="0"/>
              <a:t>formatted </a:t>
            </a:r>
            <a:r>
              <a:rPr sz="2800" spc="-9" dirty="0"/>
              <a:t>to </a:t>
            </a:r>
            <a:r>
              <a:rPr sz="2800" spc="-13" dirty="0"/>
              <a:t>enhance understandability </a:t>
            </a:r>
            <a:r>
              <a:rPr sz="2800" dirty="0"/>
              <a:t>and </a:t>
            </a:r>
            <a:r>
              <a:rPr sz="2800" spc="-4" dirty="0"/>
              <a:t>usability </a:t>
            </a:r>
            <a:r>
              <a:rPr sz="2800" spc="-13" dirty="0"/>
              <a:t>by </a:t>
            </a:r>
            <a:r>
              <a:rPr sz="2800" spc="-4" dirty="0"/>
              <a:t>the</a:t>
            </a:r>
            <a:r>
              <a:rPr lang="en-US" sz="2800" spc="-4" dirty="0"/>
              <a:t> </a:t>
            </a:r>
            <a:r>
              <a:rPr sz="2800" spc="-26" dirty="0"/>
              <a:t>average </a:t>
            </a:r>
            <a:r>
              <a:rPr sz="2800" spc="-9" dirty="0"/>
              <a:t>reader</a:t>
            </a:r>
          </a:p>
        </p:txBody>
      </p:sp>
      <p:sp>
        <p:nvSpPr>
          <p:cNvPr id="7"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r>
              <a:rPr lang="en-US" dirty="0">
                <a:solidFill>
                  <a:prstClr val="white"/>
                </a:solidFill>
                <a:latin typeface="Calibri" panose="020F0502020204030204"/>
              </a:rPr>
              <a:t>50</a:t>
            </a:r>
            <a:endParaRPr dirty="0">
              <a:solidFill>
                <a:prstClr val="white"/>
              </a:solidFill>
              <a:latin typeface="Calibri" panose="020F0502020204030204"/>
            </a:endParaRPr>
          </a:p>
        </p:txBody>
      </p:sp>
      <p:sp>
        <p:nvSpPr>
          <p:cNvPr id="8" name="object 2"/>
          <p:cNvSpPr txBox="1">
            <a:spLocks/>
          </p:cNvSpPr>
          <p:nvPr/>
        </p:nvSpPr>
        <p:spPr>
          <a:xfrm>
            <a:off x="1280832" y="357901"/>
            <a:ext cx="7654738" cy="553998"/>
          </a:xfrm>
          <a:prstGeom prst="rect">
            <a:avLst/>
          </a:prstGeom>
        </p:spPr>
        <p:txBody>
          <a:bodyPr vert="horz" wrap="square" lIns="0" tIns="0" rIns="0" bIns="0" rtlCol="0" anchor="ctr">
            <a:spAutoFit/>
          </a:bodyPr>
          <a:lstStyle>
            <a:lvl1pPr algn="l" defTabSz="1005840" rtl="0" eaLnBrk="1" latinLnBrk="0" hangingPunct="1">
              <a:lnSpc>
                <a:spcPct val="90000"/>
              </a:lnSpc>
              <a:spcBef>
                <a:spcPct val="0"/>
              </a:spcBef>
              <a:buNone/>
              <a:defRPr sz="4400" b="1" kern="1200">
                <a:solidFill>
                  <a:schemeClr val="tx1"/>
                </a:solidFill>
                <a:latin typeface="+mj-lt"/>
                <a:ea typeface="+mj-ea"/>
                <a:cs typeface="+mj-cs"/>
              </a:defRPr>
            </a:lvl1pPr>
          </a:lstStyle>
          <a:p>
            <a:pPr marL="11206" defTabSz="887553">
              <a:lnSpc>
                <a:spcPct val="100000"/>
              </a:lnSpc>
            </a:pPr>
            <a:r>
              <a:rPr lang="en-US" sz="3600" spc="-18" dirty="0">
                <a:solidFill>
                  <a:prstClr val="black"/>
                </a:solidFill>
                <a:latin typeface="Calibri Light" panose="020F0302020204030204"/>
              </a:rPr>
              <a:t>Budget </a:t>
            </a:r>
            <a:r>
              <a:rPr lang="en-US" sz="3600" dirty="0">
                <a:solidFill>
                  <a:prstClr val="black"/>
                </a:solidFill>
                <a:latin typeface="Calibri Light" panose="020F0302020204030204"/>
              </a:rPr>
              <a:t>as a </a:t>
            </a:r>
            <a:r>
              <a:rPr lang="en-US" sz="3600" spc="-4" dirty="0">
                <a:solidFill>
                  <a:prstClr val="black"/>
                </a:solidFill>
                <a:latin typeface="Calibri" panose="020F0502020204030204"/>
              </a:rPr>
              <a:t>Communications Device</a:t>
            </a:r>
            <a:endParaRPr lang="en-US" sz="3600" dirty="0">
              <a:solidFill>
                <a:prstClr val="black"/>
              </a:solidFill>
              <a:latin typeface="Calibri" panose="020F0502020204030204"/>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588" y="3429000"/>
            <a:ext cx="2022321" cy="2022321"/>
          </a:xfrm>
          <a:prstGeom prst="rect">
            <a:avLst/>
          </a:prstGeom>
        </p:spPr>
      </p:pic>
    </p:spTree>
    <p:custDataLst>
      <p:tags r:id="rId2"/>
    </p:custDataLst>
    <p:extLst>
      <p:ext uri="{BB962C8B-B14F-4D97-AF65-F5344CB8AC3E}">
        <p14:creationId xmlns:p14="http://schemas.microsoft.com/office/powerpoint/2010/main" val="712155228"/>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733800"/>
            <a:ext cx="7449671" cy="1582411"/>
          </a:xfrm>
        </p:spPr>
        <p:txBody>
          <a:bodyPr>
            <a:normAutofit/>
          </a:bodyPr>
          <a:lstStyle/>
          <a:p>
            <a:r>
              <a:rPr lang="en-US" sz="4000" spc="25" dirty="0">
                <a:latin typeface="+mn-lt"/>
                <a:ea typeface="Tahoma" panose="020B0604030504040204" pitchFamily="34" charset="0"/>
                <a:cs typeface="Tahoma" panose="020B0604030504040204" pitchFamily="34" charset="0"/>
              </a:rPr>
              <a:t>Budget Process / Budget Types</a:t>
            </a:r>
            <a:endParaRPr lang="en-US" sz="4000" dirty="0">
              <a:latin typeface="+mn-lt"/>
            </a:endParaRPr>
          </a:p>
        </p:txBody>
      </p:sp>
    </p:spTree>
    <p:custDataLst>
      <p:tags r:id="rId1"/>
    </p:custDataLst>
    <p:extLst>
      <p:ext uri="{BB962C8B-B14F-4D97-AF65-F5344CB8AC3E}">
        <p14:creationId xmlns:p14="http://schemas.microsoft.com/office/powerpoint/2010/main" val="1794938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Learning Objectives </a:t>
            </a:r>
          </a:p>
        </p:txBody>
      </p:sp>
      <p:graphicFrame>
        <p:nvGraphicFramePr>
          <p:cNvPr id="7" name="Diagram 6"/>
          <p:cNvGraphicFramePr/>
          <p:nvPr>
            <p:extLst>
              <p:ext uri="{D42A27DB-BD31-4B8C-83A1-F6EECF244321}">
                <p14:modId xmlns:p14="http://schemas.microsoft.com/office/powerpoint/2010/main" val="2500542668"/>
              </p:ext>
            </p:extLst>
          </p:nvPr>
        </p:nvGraphicFramePr>
        <p:xfrm>
          <a:off x="762000" y="1325563"/>
          <a:ext cx="7924800" cy="4394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8"/>
          <p:cNvSpPr>
            <a:spLocks noGrp="1"/>
          </p:cNvSpPr>
          <p:nvPr>
            <p:ph type="sldNum" sz="quarter" idx="12"/>
          </p:nvPr>
        </p:nvSpPr>
        <p:spPr/>
        <p:txBody>
          <a:bodyPr/>
          <a:lstStyle/>
          <a:p>
            <a:fld id="{D6DEBCE1-BBC1-2047-AD21-88C97D80C64F}" type="slidenum">
              <a:rPr lang="en-US" smtClean="0"/>
              <a:t>64</a:t>
            </a:fld>
            <a:endParaRPr lang="en-US" dirty="0"/>
          </a:p>
        </p:txBody>
      </p:sp>
    </p:spTree>
    <p:custDataLst>
      <p:tags r:id="rId2"/>
    </p:custDataLst>
    <p:extLst>
      <p:ext uri="{BB962C8B-B14F-4D97-AF65-F5344CB8AC3E}">
        <p14:creationId xmlns:p14="http://schemas.microsoft.com/office/powerpoint/2010/main" val="36477619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What is a Budget?</a:t>
            </a:r>
          </a:p>
        </p:txBody>
      </p:sp>
      <p:sp>
        <p:nvSpPr>
          <p:cNvPr id="9" name="Slide Number Placeholder 8"/>
          <p:cNvSpPr>
            <a:spLocks noGrp="1"/>
          </p:cNvSpPr>
          <p:nvPr>
            <p:ph type="sldNum" sz="quarter" idx="12"/>
          </p:nvPr>
        </p:nvSpPr>
        <p:spPr/>
        <p:txBody>
          <a:bodyPr/>
          <a:lstStyle/>
          <a:p>
            <a:fld id="{D6DEBCE1-BBC1-2047-AD21-88C97D80C64F}" type="slidenum">
              <a:rPr lang="en-US" smtClean="0"/>
              <a:t>65</a:t>
            </a:fld>
            <a:endParaRPr lang="en-US" dirty="0"/>
          </a:p>
        </p:txBody>
      </p:sp>
      <p:sp>
        <p:nvSpPr>
          <p:cNvPr id="2" name="Rectangle 1"/>
          <p:cNvSpPr/>
          <p:nvPr/>
        </p:nvSpPr>
        <p:spPr>
          <a:xfrm>
            <a:off x="609600" y="1828800"/>
            <a:ext cx="5791200" cy="3108543"/>
          </a:xfrm>
          <a:prstGeom prst="rect">
            <a:avLst/>
          </a:prstGeom>
        </p:spPr>
        <p:txBody>
          <a:bodyPr wrap="square">
            <a:spAutoFit/>
          </a:bodyPr>
          <a:lstStyle/>
          <a:p>
            <a:pPr marL="342900" indent="-342900">
              <a:buSzPct val="100000"/>
              <a:buFont typeface="Wingdings" panose="05000000000000000000" pitchFamily="2" charset="2"/>
              <a:buChar char="§"/>
            </a:pPr>
            <a:r>
              <a:rPr lang="en-US" sz="2800" dirty="0"/>
              <a:t>A financial plan for a defined period of time, usually one year</a:t>
            </a:r>
          </a:p>
          <a:p>
            <a:pPr marL="342900" indent="-342900">
              <a:buSzPct val="100000"/>
              <a:buFont typeface="Wingdings" panose="05000000000000000000" pitchFamily="2" charset="2"/>
              <a:buChar char="§"/>
            </a:pPr>
            <a:r>
              <a:rPr lang="en-US" sz="2800" dirty="0"/>
              <a:t>A plan to properly allocate financial resources </a:t>
            </a:r>
          </a:p>
          <a:p>
            <a:pPr marL="342900" indent="-342900">
              <a:buSzPct val="100000"/>
              <a:buFont typeface="Wingdings" panose="05000000000000000000" pitchFamily="2" charset="2"/>
              <a:buChar char="§"/>
            </a:pPr>
            <a:r>
              <a:rPr lang="en-US" sz="2800" dirty="0"/>
              <a:t>A plan for managing spending</a:t>
            </a:r>
          </a:p>
          <a:p>
            <a:pPr marL="342900" indent="-342900">
              <a:buSzPct val="100000"/>
              <a:buFont typeface="Wingdings" panose="05000000000000000000" pitchFamily="2" charset="2"/>
              <a:buChar char="§"/>
            </a:pPr>
            <a:r>
              <a:rPr lang="en-US" sz="2800" dirty="0"/>
              <a:t>Allocation of scarce resources among competing priorities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3657600"/>
            <a:ext cx="1749334" cy="1777701"/>
          </a:xfrm>
          <a:prstGeom prst="rect">
            <a:avLst/>
          </a:prstGeom>
        </p:spPr>
      </p:pic>
    </p:spTree>
    <p:custDataLst>
      <p:tags r:id="rId2"/>
    </p:custDataLst>
    <p:extLst>
      <p:ext uri="{BB962C8B-B14F-4D97-AF65-F5344CB8AC3E}">
        <p14:creationId xmlns:p14="http://schemas.microsoft.com/office/powerpoint/2010/main" val="1345827564"/>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Budget Overview </a:t>
            </a:r>
          </a:p>
        </p:txBody>
      </p:sp>
      <p:sp>
        <p:nvSpPr>
          <p:cNvPr id="9" name="Slide Number Placeholder 8"/>
          <p:cNvSpPr>
            <a:spLocks noGrp="1"/>
          </p:cNvSpPr>
          <p:nvPr>
            <p:ph type="sldNum" sz="quarter" idx="12"/>
          </p:nvPr>
        </p:nvSpPr>
        <p:spPr/>
        <p:txBody>
          <a:bodyPr/>
          <a:lstStyle/>
          <a:p>
            <a:fld id="{D6DEBCE1-BBC1-2047-AD21-88C97D80C64F}" type="slidenum">
              <a:rPr lang="en-US" smtClean="0"/>
              <a:t>66</a:t>
            </a:fld>
            <a:endParaRPr lang="en-US" dirty="0"/>
          </a:p>
        </p:txBody>
      </p:sp>
      <p:graphicFrame>
        <p:nvGraphicFramePr>
          <p:cNvPr id="3" name="Diagram 2"/>
          <p:cNvGraphicFramePr/>
          <p:nvPr>
            <p:extLst>
              <p:ext uri="{D42A27DB-BD31-4B8C-83A1-F6EECF244321}">
                <p14:modId xmlns:p14="http://schemas.microsoft.com/office/powerpoint/2010/main" val="2560638844"/>
              </p:ext>
            </p:extLst>
          </p:nvPr>
        </p:nvGraphicFramePr>
        <p:xfrm>
          <a:off x="381000" y="1325563"/>
          <a:ext cx="6400800" cy="4546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8400" y="4114800"/>
            <a:ext cx="2578611" cy="1601367"/>
          </a:xfrm>
          <a:prstGeom prst="rect">
            <a:avLst/>
          </a:prstGeom>
        </p:spPr>
      </p:pic>
    </p:spTree>
    <p:custDataLst>
      <p:tags r:id="rId2"/>
    </p:custDataLst>
    <p:extLst>
      <p:ext uri="{BB962C8B-B14F-4D97-AF65-F5344CB8AC3E}">
        <p14:creationId xmlns:p14="http://schemas.microsoft.com/office/powerpoint/2010/main" val="332121213"/>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Budget Overview </a:t>
            </a:r>
          </a:p>
        </p:txBody>
      </p:sp>
      <p:sp>
        <p:nvSpPr>
          <p:cNvPr id="9" name="Slide Number Placeholder 8"/>
          <p:cNvSpPr>
            <a:spLocks noGrp="1"/>
          </p:cNvSpPr>
          <p:nvPr>
            <p:ph type="sldNum" sz="quarter" idx="12"/>
          </p:nvPr>
        </p:nvSpPr>
        <p:spPr/>
        <p:txBody>
          <a:bodyPr/>
          <a:lstStyle/>
          <a:p>
            <a:fld id="{D6DEBCE1-BBC1-2047-AD21-88C97D80C64F}" type="slidenum">
              <a:rPr lang="en-US" smtClean="0"/>
              <a:t>67</a:t>
            </a:fld>
            <a:endParaRPr lang="en-US" dirty="0"/>
          </a:p>
        </p:txBody>
      </p:sp>
      <p:sp>
        <p:nvSpPr>
          <p:cNvPr id="5" name="object 3"/>
          <p:cNvSpPr txBox="1">
            <a:spLocks/>
          </p:cNvSpPr>
          <p:nvPr/>
        </p:nvSpPr>
        <p:spPr>
          <a:xfrm>
            <a:off x="685800" y="1600200"/>
            <a:ext cx="6477000" cy="4070345"/>
          </a:xfrm>
          <a:prstGeom prst="rect">
            <a:avLst/>
          </a:prstGeom>
        </p:spPr>
        <p:txBody>
          <a:bodyPr vert="horz" wrap="square" lIns="0" tIns="0" rIns="0" bIns="0" rtlCol="0">
            <a:sp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469265" marR="5080" indent="-457200">
              <a:lnSpc>
                <a:spcPct val="100000"/>
              </a:lnSpc>
              <a:buFont typeface="Wingdings" panose="05000000000000000000" pitchFamily="2" charset="2"/>
              <a:buChar char="q"/>
            </a:pPr>
            <a:r>
              <a:rPr lang="en-US" sz="2800" spc="15" dirty="0"/>
              <a:t>Must </a:t>
            </a:r>
            <a:r>
              <a:rPr lang="en-US" sz="2800" dirty="0"/>
              <a:t>be </a:t>
            </a:r>
            <a:r>
              <a:rPr lang="en-US" sz="2800" spc="-15" dirty="0"/>
              <a:t>responsive </a:t>
            </a:r>
            <a:r>
              <a:rPr lang="en-US" sz="2800" spc="-10" dirty="0"/>
              <a:t>to </a:t>
            </a:r>
            <a:r>
              <a:rPr lang="en-US" sz="2800" spc="-15" dirty="0"/>
              <a:t>constituents’ </a:t>
            </a:r>
            <a:r>
              <a:rPr lang="en-US" sz="2800" spc="-10" dirty="0"/>
              <a:t>needs </a:t>
            </a:r>
            <a:r>
              <a:rPr lang="en-US" sz="2800" dirty="0"/>
              <a:t>and </a:t>
            </a:r>
            <a:r>
              <a:rPr lang="en-US" sz="2800" spc="-15" dirty="0"/>
              <a:t>desires</a:t>
            </a:r>
          </a:p>
          <a:p>
            <a:pPr marL="469265" marR="833755" indent="-457200">
              <a:lnSpc>
                <a:spcPct val="99700"/>
              </a:lnSpc>
              <a:spcBef>
                <a:spcPts val="700"/>
              </a:spcBef>
              <a:buFont typeface="Wingdings" panose="05000000000000000000" pitchFamily="2" charset="2"/>
              <a:buChar char="q"/>
            </a:pPr>
            <a:r>
              <a:rPr lang="en-US" sz="2800" dirty="0"/>
              <a:t>Governments </a:t>
            </a:r>
            <a:r>
              <a:rPr lang="en-US" sz="2800" spc="-5" dirty="0"/>
              <a:t>should </a:t>
            </a:r>
            <a:r>
              <a:rPr lang="en-US" sz="2800" spc="-10" dirty="0"/>
              <a:t>engage </a:t>
            </a:r>
            <a:r>
              <a:rPr lang="en-US" sz="2800" dirty="0"/>
              <a:t>in</a:t>
            </a:r>
            <a:r>
              <a:rPr lang="en-US" sz="2800" spc="-70" dirty="0"/>
              <a:t> </a:t>
            </a:r>
            <a:r>
              <a:rPr lang="en-US" sz="2800" spc="-5" dirty="0"/>
              <a:t>long-term financial </a:t>
            </a:r>
            <a:r>
              <a:rPr lang="en-US" sz="2800" dirty="0"/>
              <a:t>planning, </a:t>
            </a:r>
            <a:r>
              <a:rPr lang="en-US" sz="2800" spc="-5" dirty="0"/>
              <a:t>including </a:t>
            </a:r>
            <a:r>
              <a:rPr lang="en-US" sz="2800" spc="-15" dirty="0"/>
              <a:t>multi-year </a:t>
            </a:r>
            <a:r>
              <a:rPr lang="en-US" sz="2800" spc="-25" dirty="0"/>
              <a:t>revenue </a:t>
            </a:r>
            <a:r>
              <a:rPr lang="en-US" sz="2800" dirty="0"/>
              <a:t>and </a:t>
            </a:r>
            <a:r>
              <a:rPr lang="en-US" sz="2800" spc="-15" dirty="0"/>
              <a:t>expenditure</a:t>
            </a:r>
            <a:r>
              <a:rPr lang="en-US" sz="2800" spc="10" dirty="0"/>
              <a:t> </a:t>
            </a:r>
            <a:r>
              <a:rPr lang="en-US" sz="2800" spc="-15" dirty="0"/>
              <a:t>projections</a:t>
            </a:r>
          </a:p>
          <a:p>
            <a:pPr marL="469265" marR="558800" indent="-457200">
              <a:lnSpc>
                <a:spcPct val="99700"/>
              </a:lnSpc>
              <a:spcBef>
                <a:spcPts val="835"/>
              </a:spcBef>
              <a:buFont typeface="Wingdings" panose="05000000000000000000" pitchFamily="2" charset="2"/>
              <a:buChar char="q"/>
            </a:pPr>
            <a:r>
              <a:rPr lang="en-US" sz="2800" b="1" spc="25" dirty="0"/>
              <a:t>The </a:t>
            </a:r>
            <a:r>
              <a:rPr lang="en-US" sz="2800" b="1" spc="-10" dirty="0"/>
              <a:t>budget </a:t>
            </a:r>
            <a:r>
              <a:rPr lang="en-US" sz="2800" b="1" spc="-25" dirty="0"/>
              <a:t>process </a:t>
            </a:r>
            <a:r>
              <a:rPr lang="en-US" sz="2800" b="1" spc="-15" dirty="0"/>
              <a:t>regulates </a:t>
            </a:r>
            <a:r>
              <a:rPr lang="en-US" sz="2800" b="1" spc="-5" dirty="0"/>
              <a:t>the </a:t>
            </a:r>
            <a:r>
              <a:rPr lang="en-US" sz="2800" b="1" spc="-15" dirty="0"/>
              <a:t>flow </a:t>
            </a:r>
            <a:r>
              <a:rPr lang="en-US" sz="2800" b="1" spc="-10" dirty="0"/>
              <a:t>of </a:t>
            </a:r>
            <a:r>
              <a:rPr lang="en-US" sz="2800" b="1" dirty="0"/>
              <a:t>decisions – </a:t>
            </a:r>
            <a:r>
              <a:rPr lang="en-US" sz="2800" spc="-10" dirty="0"/>
              <a:t>who </a:t>
            </a:r>
            <a:r>
              <a:rPr lang="en-US" sz="2800" dirty="0"/>
              <a:t>will </a:t>
            </a:r>
            <a:r>
              <a:rPr lang="en-US" sz="2800" spc="-20" dirty="0"/>
              <a:t>have </a:t>
            </a:r>
            <a:r>
              <a:rPr lang="en-US" sz="2800" dirty="0"/>
              <a:t>a </a:t>
            </a:r>
            <a:r>
              <a:rPr lang="en-US" sz="2800" spc="-20" dirty="0"/>
              <a:t>say </a:t>
            </a:r>
            <a:r>
              <a:rPr lang="en-US" sz="2800" dirty="0"/>
              <a:t>and </a:t>
            </a:r>
            <a:r>
              <a:rPr lang="en-US" sz="2800" spc="-10" dirty="0"/>
              <a:t>at</a:t>
            </a:r>
            <a:r>
              <a:rPr lang="en-US" sz="2800" spc="-215" dirty="0"/>
              <a:t> </a:t>
            </a:r>
            <a:r>
              <a:rPr lang="en-US" sz="2800" spc="-10" dirty="0"/>
              <a:t>what </a:t>
            </a:r>
            <a:r>
              <a:rPr lang="en-US" sz="2800" spc="-15" dirty="0"/>
              <a:t>point </a:t>
            </a:r>
            <a:r>
              <a:rPr lang="en-US" sz="2800" dirty="0"/>
              <a:t>in </a:t>
            </a:r>
            <a:r>
              <a:rPr lang="en-US" sz="2800" spc="-5" dirty="0"/>
              <a:t>the</a:t>
            </a:r>
            <a:r>
              <a:rPr lang="en-US" sz="2800" spc="-45" dirty="0"/>
              <a:t> </a:t>
            </a:r>
            <a:r>
              <a:rPr lang="en-US" sz="2800" spc="-25" dirty="0"/>
              <a:t>process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2743200"/>
            <a:ext cx="2273811" cy="1412080"/>
          </a:xfrm>
          <a:prstGeom prst="rect">
            <a:avLst/>
          </a:prstGeom>
        </p:spPr>
      </p:pic>
    </p:spTree>
    <p:custDataLst>
      <p:tags r:id="rId2"/>
    </p:custDataLst>
    <p:extLst>
      <p:ext uri="{BB962C8B-B14F-4D97-AF65-F5344CB8AC3E}">
        <p14:creationId xmlns:p14="http://schemas.microsoft.com/office/powerpoint/2010/main" val="2418125826"/>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Budget Overview </a:t>
            </a:r>
          </a:p>
        </p:txBody>
      </p:sp>
      <p:sp>
        <p:nvSpPr>
          <p:cNvPr id="9" name="Slide Number Placeholder 8"/>
          <p:cNvSpPr>
            <a:spLocks noGrp="1"/>
          </p:cNvSpPr>
          <p:nvPr>
            <p:ph type="sldNum" sz="quarter" idx="12"/>
          </p:nvPr>
        </p:nvSpPr>
        <p:spPr/>
        <p:txBody>
          <a:bodyPr/>
          <a:lstStyle/>
          <a:p>
            <a:fld id="{D6DEBCE1-BBC1-2047-AD21-88C97D80C64F}" type="slidenum">
              <a:rPr lang="en-US" smtClean="0"/>
              <a:t>68</a:t>
            </a:fld>
            <a:endParaRPr lang="en-US" dirty="0"/>
          </a:p>
        </p:txBody>
      </p:sp>
      <p:sp>
        <p:nvSpPr>
          <p:cNvPr id="5" name="object 3"/>
          <p:cNvSpPr txBox="1">
            <a:spLocks/>
          </p:cNvSpPr>
          <p:nvPr/>
        </p:nvSpPr>
        <p:spPr>
          <a:xfrm>
            <a:off x="609600" y="1447800"/>
            <a:ext cx="6172200" cy="5168081"/>
          </a:xfrm>
          <a:prstGeom prst="rect">
            <a:avLst/>
          </a:prstGeom>
        </p:spPr>
        <p:txBody>
          <a:bodyPr vert="horz" wrap="square" lIns="0" tIns="0" rIns="0" bIns="0" rtlCol="0">
            <a:sp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356870" marR="810895" indent="-344805">
              <a:lnSpc>
                <a:spcPct val="100000"/>
              </a:lnSpc>
              <a:buFont typeface="Wingdings" panose="05000000000000000000" pitchFamily="2" charset="2"/>
              <a:buChar char="§"/>
            </a:pPr>
            <a:r>
              <a:rPr lang="en-US" sz="2800" spc="-5" dirty="0">
                <a:cs typeface="Calibri"/>
              </a:rPr>
              <a:t>Process should </a:t>
            </a:r>
            <a:r>
              <a:rPr lang="en-US" sz="2800" spc="-35" dirty="0">
                <a:cs typeface="Calibri"/>
              </a:rPr>
              <a:t>effectively involve </a:t>
            </a:r>
            <a:r>
              <a:rPr lang="en-US" sz="2800" spc="-10" dirty="0">
                <a:cs typeface="Calibri"/>
              </a:rPr>
              <a:t>major </a:t>
            </a:r>
            <a:r>
              <a:rPr lang="en-US" sz="2800" spc="-50" dirty="0">
                <a:cs typeface="Calibri"/>
              </a:rPr>
              <a:t>stakeholders </a:t>
            </a:r>
            <a:r>
              <a:rPr lang="en-US" sz="2800" dirty="0">
                <a:cs typeface="Calibri"/>
              </a:rPr>
              <a:t>and </a:t>
            </a:r>
            <a:r>
              <a:rPr lang="en-US" sz="2800" spc="-30" dirty="0">
                <a:cs typeface="Calibri"/>
              </a:rPr>
              <a:t>reflect </a:t>
            </a:r>
            <a:r>
              <a:rPr lang="en-US" sz="2800" spc="-5" dirty="0">
                <a:cs typeface="Calibri"/>
              </a:rPr>
              <a:t>their </a:t>
            </a:r>
            <a:r>
              <a:rPr lang="en-US" sz="2800" spc="-10" dirty="0">
                <a:cs typeface="Calibri"/>
              </a:rPr>
              <a:t>needs </a:t>
            </a:r>
            <a:r>
              <a:rPr lang="en-US" sz="2800" dirty="0">
                <a:cs typeface="Calibri"/>
              </a:rPr>
              <a:t>and </a:t>
            </a:r>
            <a:r>
              <a:rPr lang="en-US" sz="2800" spc="-5" dirty="0">
                <a:cs typeface="Calibri"/>
              </a:rPr>
              <a:t>priorities</a:t>
            </a:r>
            <a:endParaRPr lang="en-US" sz="2800" dirty="0">
              <a:cs typeface="Calibri"/>
            </a:endParaRPr>
          </a:p>
          <a:p>
            <a:pPr marL="356870" marR="5080" indent="-344805">
              <a:lnSpc>
                <a:spcPct val="100000"/>
              </a:lnSpc>
              <a:spcBef>
                <a:spcPts val="825"/>
              </a:spcBef>
              <a:buFont typeface="Wingdings" panose="05000000000000000000" pitchFamily="2" charset="2"/>
              <a:buChar char="§"/>
            </a:pPr>
            <a:r>
              <a:rPr lang="en-US" sz="2800" spc="-10" dirty="0">
                <a:cs typeface="Calibri"/>
              </a:rPr>
              <a:t>Appropriations </a:t>
            </a:r>
            <a:r>
              <a:rPr lang="en-US" sz="2800" spc="-30" dirty="0">
                <a:cs typeface="Calibri"/>
              </a:rPr>
              <a:t>are </a:t>
            </a:r>
            <a:r>
              <a:rPr lang="en-US" sz="2800" dirty="0">
                <a:cs typeface="Calibri"/>
              </a:rPr>
              <a:t>normally </a:t>
            </a:r>
            <a:r>
              <a:rPr lang="en-US" sz="2800" spc="-10" dirty="0">
                <a:cs typeface="Calibri"/>
              </a:rPr>
              <a:t>not </a:t>
            </a:r>
            <a:r>
              <a:rPr lang="en-US" sz="2800" dirty="0">
                <a:cs typeface="Calibri"/>
              </a:rPr>
              <a:t>held </a:t>
            </a:r>
            <a:r>
              <a:rPr lang="en-US" sz="2800" spc="-30" dirty="0">
                <a:cs typeface="Calibri"/>
              </a:rPr>
              <a:t>over</a:t>
            </a:r>
            <a:r>
              <a:rPr lang="en-US" sz="2800" spc="-105" dirty="0">
                <a:cs typeface="Calibri"/>
              </a:rPr>
              <a:t> </a:t>
            </a:r>
            <a:r>
              <a:rPr lang="en-US" sz="2800" spc="-50" dirty="0">
                <a:cs typeface="Calibri"/>
              </a:rPr>
              <a:t>for </a:t>
            </a:r>
            <a:r>
              <a:rPr lang="en-US" sz="2800" spc="-20" dirty="0">
                <a:cs typeface="Calibri"/>
              </a:rPr>
              <a:t>future </a:t>
            </a:r>
            <a:r>
              <a:rPr lang="en-US" sz="2800" spc="-10" dirty="0">
                <a:cs typeface="Calibri"/>
              </a:rPr>
              <a:t>use </a:t>
            </a:r>
            <a:r>
              <a:rPr lang="en-US" sz="2800" dirty="0">
                <a:cs typeface="Calibri"/>
              </a:rPr>
              <a:t>if </a:t>
            </a:r>
            <a:r>
              <a:rPr lang="en-US" sz="2800" spc="-20" dirty="0">
                <a:cs typeface="Calibri"/>
              </a:rPr>
              <a:t>they </a:t>
            </a:r>
            <a:r>
              <a:rPr lang="en-US" sz="2800" spc="-45" dirty="0">
                <a:cs typeface="Calibri"/>
              </a:rPr>
              <a:t>were </a:t>
            </a:r>
            <a:r>
              <a:rPr lang="en-US" sz="2800" spc="-10" dirty="0">
                <a:cs typeface="Calibri"/>
              </a:rPr>
              <a:t>not </a:t>
            </a:r>
            <a:r>
              <a:rPr lang="en-US" sz="2800" spc="-20" dirty="0">
                <a:cs typeface="Calibri"/>
              </a:rPr>
              <a:t>expended </a:t>
            </a:r>
            <a:r>
              <a:rPr lang="en-US" sz="2800" dirty="0">
                <a:cs typeface="Calibri"/>
              </a:rPr>
              <a:t>in </a:t>
            </a:r>
            <a:r>
              <a:rPr lang="en-US" sz="2800" spc="-5" dirty="0">
                <a:cs typeface="Calibri"/>
              </a:rPr>
              <a:t>the </a:t>
            </a:r>
            <a:r>
              <a:rPr lang="en-US" sz="2800" spc="-25" dirty="0">
                <a:cs typeface="Calibri"/>
              </a:rPr>
              <a:t>year </a:t>
            </a:r>
            <a:r>
              <a:rPr lang="en-US" sz="2800" spc="-20" dirty="0">
                <a:cs typeface="Calibri"/>
              </a:rPr>
              <a:t>they </a:t>
            </a:r>
            <a:r>
              <a:rPr lang="en-US" sz="2800" spc="-45" dirty="0">
                <a:cs typeface="Calibri"/>
              </a:rPr>
              <a:t>were</a:t>
            </a:r>
            <a:r>
              <a:rPr lang="en-US" sz="2800" spc="-20" dirty="0">
                <a:cs typeface="Calibri"/>
              </a:rPr>
              <a:t> </a:t>
            </a:r>
            <a:r>
              <a:rPr lang="en-US" sz="2800" spc="-25" dirty="0">
                <a:cs typeface="Calibri"/>
              </a:rPr>
              <a:t>appropriated</a:t>
            </a:r>
            <a:endParaRPr lang="en-US" sz="2800" dirty="0">
              <a:cs typeface="Calibri"/>
            </a:endParaRPr>
          </a:p>
          <a:p>
            <a:pPr marL="356870" marR="875030" indent="-344805">
              <a:lnSpc>
                <a:spcPct val="100000"/>
              </a:lnSpc>
              <a:spcBef>
                <a:spcPts val="969"/>
              </a:spcBef>
              <a:buFont typeface="Wingdings" panose="05000000000000000000" pitchFamily="2" charset="2"/>
              <a:buChar char="§"/>
            </a:pPr>
            <a:r>
              <a:rPr lang="en-US" sz="2800" spc="-10" dirty="0">
                <a:cs typeface="Calibri"/>
              </a:rPr>
              <a:t>Appropriations </a:t>
            </a:r>
            <a:r>
              <a:rPr lang="en-US" sz="2800" dirty="0">
                <a:cs typeface="Calibri"/>
              </a:rPr>
              <a:t>in </a:t>
            </a:r>
            <a:r>
              <a:rPr lang="en-US" sz="2800" spc="-5" dirty="0">
                <a:cs typeface="Calibri"/>
              </a:rPr>
              <a:t>the </a:t>
            </a:r>
            <a:r>
              <a:rPr lang="en-US" sz="2800" dirty="0">
                <a:cs typeface="Calibri"/>
              </a:rPr>
              <a:t>annual </a:t>
            </a:r>
            <a:r>
              <a:rPr lang="en-US" sz="2800" spc="-20" dirty="0">
                <a:cs typeface="Calibri"/>
              </a:rPr>
              <a:t>budget </a:t>
            </a:r>
            <a:r>
              <a:rPr lang="en-US" sz="2800" spc="-30" dirty="0">
                <a:cs typeface="Calibri"/>
              </a:rPr>
              <a:t>are </a:t>
            </a:r>
            <a:r>
              <a:rPr lang="en-US" sz="2800" spc="-5" dirty="0">
                <a:cs typeface="Calibri"/>
              </a:rPr>
              <a:t>typically </a:t>
            </a:r>
            <a:r>
              <a:rPr lang="en-US" sz="2800" spc="-20" dirty="0">
                <a:cs typeface="Calibri"/>
              </a:rPr>
              <a:t>authorized </a:t>
            </a:r>
            <a:r>
              <a:rPr lang="en-US" sz="2800" spc="-50" dirty="0">
                <a:cs typeface="Calibri"/>
              </a:rPr>
              <a:t>for </a:t>
            </a:r>
            <a:r>
              <a:rPr lang="en-US" sz="2800" dirty="0">
                <a:cs typeface="Calibri"/>
              </a:rPr>
              <a:t>a </a:t>
            </a:r>
            <a:r>
              <a:rPr lang="en-US" sz="2800" spc="-5" dirty="0">
                <a:cs typeface="Calibri"/>
              </a:rPr>
              <a:t>single</a:t>
            </a:r>
            <a:r>
              <a:rPr lang="en-US" sz="2800" spc="10" dirty="0">
                <a:cs typeface="Calibri"/>
              </a:rPr>
              <a:t> </a:t>
            </a:r>
            <a:r>
              <a:rPr lang="en-US" sz="2800" spc="-25" dirty="0">
                <a:cs typeface="Calibri"/>
              </a:rPr>
              <a:t>year</a:t>
            </a:r>
            <a:endParaRPr lang="en-US" sz="2800" dirty="0">
              <a:cs typeface="Calibri"/>
            </a:endParaRPr>
          </a:p>
          <a:p>
            <a:pPr marL="469265" marR="5080" indent="-457200">
              <a:lnSpc>
                <a:spcPts val="3820"/>
              </a:lnSpc>
              <a:buFont typeface="Wingdings" panose="05000000000000000000" pitchFamily="2" charset="2"/>
              <a:buChar char="§"/>
            </a:pPr>
            <a:endParaRPr lang="en-US" sz="2800" spc="-25"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2895600"/>
            <a:ext cx="1446429" cy="1367174"/>
          </a:xfrm>
          <a:prstGeom prst="rect">
            <a:avLst/>
          </a:prstGeom>
        </p:spPr>
      </p:pic>
    </p:spTree>
    <p:custDataLst>
      <p:tags r:id="rId2"/>
    </p:custDataLst>
    <p:extLst>
      <p:ext uri="{BB962C8B-B14F-4D97-AF65-F5344CB8AC3E}">
        <p14:creationId xmlns:p14="http://schemas.microsoft.com/office/powerpoint/2010/main" val="467836835"/>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Budget Overview </a:t>
            </a:r>
          </a:p>
        </p:txBody>
      </p:sp>
      <p:sp>
        <p:nvSpPr>
          <p:cNvPr id="9" name="Slide Number Placeholder 8"/>
          <p:cNvSpPr>
            <a:spLocks noGrp="1"/>
          </p:cNvSpPr>
          <p:nvPr>
            <p:ph type="sldNum" sz="quarter" idx="12"/>
          </p:nvPr>
        </p:nvSpPr>
        <p:spPr/>
        <p:txBody>
          <a:bodyPr/>
          <a:lstStyle/>
          <a:p>
            <a:fld id="{D6DEBCE1-BBC1-2047-AD21-88C97D80C64F}" type="slidenum">
              <a:rPr lang="en-US" smtClean="0"/>
              <a:t>69</a:t>
            </a:fld>
            <a:endParaRPr lang="en-US" dirty="0"/>
          </a:p>
        </p:txBody>
      </p:sp>
      <p:graphicFrame>
        <p:nvGraphicFramePr>
          <p:cNvPr id="2" name="Diagram 1"/>
          <p:cNvGraphicFramePr/>
          <p:nvPr>
            <p:extLst>
              <p:ext uri="{D42A27DB-BD31-4B8C-83A1-F6EECF244321}">
                <p14:modId xmlns:p14="http://schemas.microsoft.com/office/powerpoint/2010/main" val="2265101682"/>
              </p:ext>
            </p:extLst>
          </p:nvPr>
        </p:nvGraphicFramePr>
        <p:xfrm>
          <a:off x="533400" y="1295400"/>
          <a:ext cx="7924800" cy="4546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400" y="3429000"/>
            <a:ext cx="2362200" cy="1466972"/>
          </a:xfrm>
          <a:prstGeom prst="rect">
            <a:avLst/>
          </a:prstGeom>
        </p:spPr>
      </p:pic>
    </p:spTree>
    <p:custDataLst>
      <p:tags r:id="rId2"/>
    </p:custDataLst>
    <p:extLst>
      <p:ext uri="{BB962C8B-B14F-4D97-AF65-F5344CB8AC3E}">
        <p14:creationId xmlns:p14="http://schemas.microsoft.com/office/powerpoint/2010/main" val="99672020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412" y="352492"/>
            <a:ext cx="8832379" cy="553998"/>
          </a:xfrm>
          <a:prstGeom prst="rect">
            <a:avLst/>
          </a:prstGeom>
        </p:spPr>
        <p:txBody>
          <a:bodyPr vert="horz" wrap="square" lIns="0" tIns="0" rIns="0" bIns="0" rtlCol="0" anchor="ctr">
            <a:spAutoFit/>
          </a:bodyPr>
          <a:lstStyle/>
          <a:p>
            <a:pPr marL="1033237" marR="4483" indent="-135038">
              <a:lnSpc>
                <a:spcPct val="100000"/>
              </a:lnSpc>
            </a:pPr>
            <a:r>
              <a:rPr lang="en-US" sz="3600" spc="-4" dirty="0"/>
              <a:t>Elements of Pri</a:t>
            </a:r>
            <a:r>
              <a:rPr sz="3600" spc="-4" dirty="0"/>
              <a:t>ncip</a:t>
            </a:r>
            <a:r>
              <a:rPr lang="en-US" sz="3600" spc="-4" dirty="0"/>
              <a:t>le One </a:t>
            </a:r>
            <a:endParaRPr sz="3600" spc="-4" dirty="0"/>
          </a:p>
        </p:txBody>
      </p:sp>
      <p:sp>
        <p:nvSpPr>
          <p:cNvPr id="5" name="object 5"/>
          <p:cNvSpPr txBox="1">
            <a:spLocks noGrp="1"/>
          </p:cNvSpPr>
          <p:nvPr>
            <p:ph type="sldNum" sz="quarter" idx="12"/>
          </p:nvPr>
        </p:nvSpPr>
        <p:spPr>
          <a:xfrm>
            <a:off x="6320118" y="5678806"/>
            <a:ext cx="1815353" cy="141064"/>
          </a:xfrm>
          <a:prstGeom prst="rect">
            <a:avLst/>
          </a:prstGeom>
        </p:spPr>
        <p:txBody>
          <a:bodyPr vert="horz" wrap="square" lIns="0" tIns="0" rIns="0" bIns="0" rtlCol="0" anchor="ctr">
            <a:spAutoFit/>
          </a:bodyPr>
          <a:lstStyle/>
          <a:p>
            <a:pPr marL="89652" defTabSz="806867">
              <a:lnSpc>
                <a:spcPts val="1094"/>
              </a:lnSpc>
            </a:pPr>
            <a:fld id="{81D60167-4931-47E6-BA6A-407CBD079E47}" type="slidenum">
              <a:rPr dirty="0">
                <a:solidFill>
                  <a:prstClr val="white"/>
                </a:solidFill>
                <a:latin typeface="Calibri" panose="020F0502020204030204"/>
              </a:rPr>
              <a:pPr marL="89652" defTabSz="806867">
                <a:lnSpc>
                  <a:spcPts val="1094"/>
                </a:lnSpc>
              </a:pPr>
              <a:t>7</a:t>
            </a:fld>
            <a:endParaRPr dirty="0">
              <a:solidFill>
                <a:prstClr val="white"/>
              </a:solidFill>
              <a:latin typeface="Calibri" panose="020F0502020204030204"/>
            </a:endParaRPr>
          </a:p>
        </p:txBody>
      </p:sp>
      <p:graphicFrame>
        <p:nvGraphicFramePr>
          <p:cNvPr id="6" name="Diagram 5"/>
          <p:cNvGraphicFramePr/>
          <p:nvPr>
            <p:extLst>
              <p:ext uri="{D42A27DB-BD31-4B8C-83A1-F6EECF244321}">
                <p14:modId xmlns:p14="http://schemas.microsoft.com/office/powerpoint/2010/main" val="2311241097"/>
              </p:ext>
            </p:extLst>
          </p:nvPr>
        </p:nvGraphicFramePr>
        <p:xfrm>
          <a:off x="268941" y="1344706"/>
          <a:ext cx="8471647" cy="4446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874059" y="1479177"/>
            <a:ext cx="3776290" cy="526939"/>
          </a:xfrm>
          <a:prstGeom prst="rect">
            <a:avLst/>
          </a:prstGeom>
        </p:spPr>
        <p:txBody>
          <a:bodyPr wrap="none">
            <a:spAutoFit/>
          </a:bodyPr>
          <a:lstStyle/>
          <a:p>
            <a:pPr marL="403433" indent="-403433" defTabSz="806867">
              <a:buFont typeface="Wingdings" panose="05000000000000000000" pitchFamily="2" charset="2"/>
              <a:buChar char="§"/>
            </a:pPr>
            <a:r>
              <a:rPr lang="en-US" sz="2800" b="1" spc="-4" dirty="0">
                <a:solidFill>
                  <a:prstClr val="black"/>
                </a:solidFill>
                <a:latin typeface="Calibri" panose="020F0502020204030204"/>
              </a:rPr>
              <a:t>Establish</a:t>
            </a:r>
            <a:r>
              <a:rPr lang="en-US" sz="2824" b="1" spc="-4" dirty="0">
                <a:solidFill>
                  <a:prstClr val="black"/>
                </a:solidFill>
                <a:latin typeface="Calibri" panose="020F0502020204030204"/>
              </a:rPr>
              <a:t> Broad</a:t>
            </a:r>
            <a:r>
              <a:rPr lang="en-US" sz="2824" b="1" spc="-207" dirty="0">
                <a:solidFill>
                  <a:prstClr val="black"/>
                </a:solidFill>
                <a:latin typeface="Calibri" panose="020F0502020204030204"/>
              </a:rPr>
              <a:t> </a:t>
            </a:r>
            <a:r>
              <a:rPr lang="en-US" sz="2824" b="1" spc="-4" dirty="0">
                <a:solidFill>
                  <a:prstClr val="black"/>
                </a:solidFill>
                <a:latin typeface="Calibri" panose="020F0502020204030204"/>
              </a:rPr>
              <a:t>Goals</a:t>
            </a:r>
            <a:endParaRPr lang="en-US" sz="2824" b="1" dirty="0">
              <a:solidFill>
                <a:prstClr val="black"/>
              </a:solidFill>
              <a:latin typeface="Calibri" panose="020F0502020204030204"/>
            </a:endParaRPr>
          </a:p>
        </p:txBody>
      </p:sp>
      <p:sp>
        <p:nvSpPr>
          <p:cNvPr id="8" name="object 5"/>
          <p:cNvSpPr txBox="1">
            <a:spLocks/>
          </p:cNvSpPr>
          <p:nvPr/>
        </p:nvSpPr>
        <p:spPr>
          <a:xfrm>
            <a:off x="6790765" y="6333309"/>
            <a:ext cx="2263140" cy="413808"/>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a:lnSpc>
                <a:spcPts val="1240"/>
              </a:lnSpc>
            </a:pPr>
            <a:fld id="{81D60167-4931-47E6-BA6A-407CBD079E47}" type="slidenum">
              <a:rPr lang="en-US" smtClean="0"/>
              <a:pPr marL="101600">
                <a:lnSpc>
                  <a:spcPts val="1240"/>
                </a:lnSpc>
              </a:pPr>
              <a:t>7</a:t>
            </a:fld>
            <a:endParaRPr lang="en-US" dirty="0"/>
          </a:p>
        </p:txBody>
      </p:sp>
      <p:grpSp>
        <p:nvGrpSpPr>
          <p:cNvPr id="9" name="Group 8"/>
          <p:cNvGrpSpPr/>
          <p:nvPr/>
        </p:nvGrpSpPr>
        <p:grpSpPr>
          <a:xfrm>
            <a:off x="2800953" y="4888848"/>
            <a:ext cx="633755" cy="331833"/>
            <a:chOff x="1773206" y="352200"/>
            <a:chExt cx="633755" cy="331833"/>
          </a:xfrm>
        </p:grpSpPr>
        <p:sp>
          <p:nvSpPr>
            <p:cNvPr id="10" name="Oval 9"/>
            <p:cNvSpPr/>
            <p:nvPr/>
          </p:nvSpPr>
          <p:spPr>
            <a:xfrm>
              <a:off x="1773206" y="352200"/>
              <a:ext cx="633755" cy="3318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1866017" y="400796"/>
              <a:ext cx="448133" cy="234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Goals</a:t>
              </a:r>
              <a:endParaRPr lang="en-US" sz="1100" b="1" kern="1200" dirty="0"/>
            </a:p>
          </p:txBody>
        </p:sp>
      </p:grpSp>
      <p:grpSp>
        <p:nvGrpSpPr>
          <p:cNvPr id="12" name="Group 11"/>
          <p:cNvGrpSpPr/>
          <p:nvPr/>
        </p:nvGrpSpPr>
        <p:grpSpPr>
          <a:xfrm>
            <a:off x="3564255" y="5102097"/>
            <a:ext cx="385421" cy="174439"/>
            <a:chOff x="2536508" y="565449"/>
            <a:chExt cx="385421" cy="174439"/>
          </a:xfrm>
        </p:grpSpPr>
        <p:sp>
          <p:nvSpPr>
            <p:cNvPr id="13" name="Right Arrow 12"/>
            <p:cNvSpPr/>
            <p:nvPr/>
          </p:nvSpPr>
          <p:spPr>
            <a:xfrm rot="713307">
              <a:off x="2536508" y="565449"/>
              <a:ext cx="385421" cy="17443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Right Arrow 6"/>
            <p:cNvSpPr/>
            <p:nvPr/>
          </p:nvSpPr>
          <p:spPr>
            <a:xfrm rot="713307">
              <a:off x="2537069" y="594947"/>
              <a:ext cx="333089" cy="104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15" name="Group 14"/>
          <p:cNvGrpSpPr/>
          <p:nvPr/>
        </p:nvGrpSpPr>
        <p:grpSpPr>
          <a:xfrm>
            <a:off x="4031451" y="5193637"/>
            <a:ext cx="1068361" cy="331843"/>
            <a:chOff x="3003704" y="656989"/>
            <a:chExt cx="1068361" cy="331843"/>
          </a:xfrm>
        </p:grpSpPr>
        <p:sp>
          <p:nvSpPr>
            <p:cNvPr id="16" name="Oval 15"/>
            <p:cNvSpPr/>
            <p:nvPr/>
          </p:nvSpPr>
          <p:spPr>
            <a:xfrm>
              <a:off x="3003704" y="656989"/>
              <a:ext cx="1068361" cy="3318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8"/>
            <p:cNvSpPr/>
            <p:nvPr/>
          </p:nvSpPr>
          <p:spPr>
            <a:xfrm>
              <a:off x="3160162" y="705586"/>
              <a:ext cx="755445" cy="234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2">
                      <a:lumMod val="75000"/>
                    </a:schemeClr>
                  </a:solidFill>
                </a:rPr>
                <a:t>Approaches</a:t>
              </a:r>
              <a:endParaRPr lang="en-US" sz="1000" kern="1200" baseline="0" dirty="0">
                <a:solidFill>
                  <a:schemeClr val="tx2">
                    <a:lumMod val="75000"/>
                  </a:schemeClr>
                </a:solidFill>
              </a:endParaRPr>
            </a:p>
          </p:txBody>
        </p:sp>
      </p:grpSp>
      <p:grpSp>
        <p:nvGrpSpPr>
          <p:cNvPr id="18" name="Group 17"/>
          <p:cNvGrpSpPr/>
          <p:nvPr/>
        </p:nvGrpSpPr>
        <p:grpSpPr>
          <a:xfrm>
            <a:off x="3580988" y="5478227"/>
            <a:ext cx="417875" cy="174439"/>
            <a:chOff x="2553241" y="941579"/>
            <a:chExt cx="417875" cy="174439"/>
          </a:xfrm>
        </p:grpSpPr>
        <p:sp>
          <p:nvSpPr>
            <p:cNvPr id="19" name="Right Arrow 18"/>
            <p:cNvSpPr/>
            <p:nvPr/>
          </p:nvSpPr>
          <p:spPr>
            <a:xfrm rot="9908119">
              <a:off x="2553241" y="941579"/>
              <a:ext cx="417875" cy="17443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Right Arrow 10"/>
            <p:cNvSpPr/>
            <p:nvPr/>
          </p:nvSpPr>
          <p:spPr>
            <a:xfrm rot="20708119">
              <a:off x="2604697" y="969754"/>
              <a:ext cx="365543" cy="104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21" name="Group 20"/>
          <p:cNvGrpSpPr/>
          <p:nvPr/>
        </p:nvGrpSpPr>
        <p:grpSpPr>
          <a:xfrm>
            <a:off x="2815761" y="5547580"/>
            <a:ext cx="604139" cy="392507"/>
            <a:chOff x="1788014" y="1010932"/>
            <a:chExt cx="604139" cy="392507"/>
          </a:xfrm>
        </p:grpSpPr>
        <p:sp>
          <p:nvSpPr>
            <p:cNvPr id="22" name="Oval 21"/>
            <p:cNvSpPr/>
            <p:nvPr/>
          </p:nvSpPr>
          <p:spPr>
            <a:xfrm>
              <a:off x="1788014" y="1010932"/>
              <a:ext cx="604139" cy="3925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12"/>
            <p:cNvSpPr/>
            <p:nvPr/>
          </p:nvSpPr>
          <p:spPr>
            <a:xfrm>
              <a:off x="1876488" y="1068413"/>
              <a:ext cx="427191" cy="277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2">
                      <a:lumMod val="75000"/>
                    </a:schemeClr>
                  </a:solidFill>
                </a:rPr>
                <a:t>Budget </a:t>
              </a:r>
              <a:endParaRPr lang="en-US" sz="1000" kern="1200" baseline="0" dirty="0">
                <a:solidFill>
                  <a:schemeClr val="tx2">
                    <a:lumMod val="75000"/>
                  </a:schemeClr>
                </a:solidFill>
              </a:endParaRPr>
            </a:p>
          </p:txBody>
        </p:sp>
      </p:grpSp>
      <p:grpSp>
        <p:nvGrpSpPr>
          <p:cNvPr id="24" name="Group 23"/>
          <p:cNvGrpSpPr/>
          <p:nvPr/>
        </p:nvGrpSpPr>
        <p:grpSpPr>
          <a:xfrm>
            <a:off x="2354293" y="5516074"/>
            <a:ext cx="345167" cy="174439"/>
            <a:chOff x="1326546" y="979426"/>
            <a:chExt cx="345167" cy="174439"/>
          </a:xfrm>
        </p:grpSpPr>
        <p:sp>
          <p:nvSpPr>
            <p:cNvPr id="25" name="Right Arrow 24"/>
            <p:cNvSpPr/>
            <p:nvPr/>
          </p:nvSpPr>
          <p:spPr>
            <a:xfrm rot="11602651">
              <a:off x="1326546" y="979426"/>
              <a:ext cx="345167" cy="17443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Right Arrow 14"/>
            <p:cNvSpPr/>
            <p:nvPr/>
          </p:nvSpPr>
          <p:spPr>
            <a:xfrm rot="22402651">
              <a:off x="1378168" y="1020368"/>
              <a:ext cx="292835" cy="104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27" name="Group 26"/>
          <p:cNvGrpSpPr/>
          <p:nvPr/>
        </p:nvGrpSpPr>
        <p:grpSpPr>
          <a:xfrm>
            <a:off x="1398810" y="5236237"/>
            <a:ext cx="847238" cy="399050"/>
            <a:chOff x="371063" y="699589"/>
            <a:chExt cx="847238" cy="399050"/>
          </a:xfrm>
        </p:grpSpPr>
        <p:sp>
          <p:nvSpPr>
            <p:cNvPr id="28" name="Oval 27"/>
            <p:cNvSpPr/>
            <p:nvPr/>
          </p:nvSpPr>
          <p:spPr>
            <a:xfrm>
              <a:off x="371063" y="699589"/>
              <a:ext cx="847238" cy="3990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6"/>
            <p:cNvSpPr/>
            <p:nvPr/>
          </p:nvSpPr>
          <p:spPr>
            <a:xfrm>
              <a:off x="495138" y="758029"/>
              <a:ext cx="599088" cy="2821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2">
                      <a:lumMod val="75000"/>
                    </a:schemeClr>
                  </a:solidFill>
                </a:rPr>
                <a:t>Evaluate</a:t>
              </a:r>
              <a:endParaRPr lang="en-US" sz="1000" kern="1200" baseline="0" dirty="0">
                <a:solidFill>
                  <a:schemeClr val="tx2">
                    <a:lumMod val="75000"/>
                  </a:schemeClr>
                </a:solidFill>
              </a:endParaRPr>
            </a:p>
          </p:txBody>
        </p:sp>
      </p:grpSp>
      <p:grpSp>
        <p:nvGrpSpPr>
          <p:cNvPr id="30" name="Group 29"/>
          <p:cNvGrpSpPr/>
          <p:nvPr/>
        </p:nvGrpSpPr>
        <p:grpSpPr>
          <a:xfrm>
            <a:off x="2319499" y="5148742"/>
            <a:ext cx="364510" cy="174439"/>
            <a:chOff x="1291752" y="612094"/>
            <a:chExt cx="364510" cy="174439"/>
          </a:xfrm>
        </p:grpSpPr>
        <p:sp>
          <p:nvSpPr>
            <p:cNvPr id="31" name="Right Arrow 30"/>
            <p:cNvSpPr/>
            <p:nvPr/>
          </p:nvSpPr>
          <p:spPr>
            <a:xfrm rot="20616633">
              <a:off x="1291752" y="612094"/>
              <a:ext cx="364510" cy="17443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Right Arrow 18"/>
            <p:cNvSpPr/>
            <p:nvPr/>
          </p:nvSpPr>
          <p:spPr>
            <a:xfrm rot="20616633">
              <a:off x="1292815" y="654365"/>
              <a:ext cx="312178" cy="104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spTree>
    <p:custDataLst>
      <p:tags r:id="rId1"/>
    </p:custDataLst>
    <p:extLst>
      <p:ext uri="{BB962C8B-B14F-4D97-AF65-F5344CB8AC3E}">
        <p14:creationId xmlns:p14="http://schemas.microsoft.com/office/powerpoint/2010/main" val="18348132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Budget Overview </a:t>
            </a:r>
          </a:p>
        </p:txBody>
      </p:sp>
      <p:sp>
        <p:nvSpPr>
          <p:cNvPr id="9" name="Slide Number Placeholder 8"/>
          <p:cNvSpPr>
            <a:spLocks noGrp="1"/>
          </p:cNvSpPr>
          <p:nvPr>
            <p:ph type="sldNum" sz="quarter" idx="12"/>
          </p:nvPr>
        </p:nvSpPr>
        <p:spPr/>
        <p:txBody>
          <a:bodyPr/>
          <a:lstStyle/>
          <a:p>
            <a:fld id="{D6DEBCE1-BBC1-2047-AD21-88C97D80C64F}" type="slidenum">
              <a:rPr lang="en-US" smtClean="0"/>
              <a:t>70</a:t>
            </a:fld>
            <a:endParaRPr lang="en-US" dirty="0"/>
          </a:p>
        </p:txBody>
      </p:sp>
      <p:sp>
        <p:nvSpPr>
          <p:cNvPr id="3" name="Rectangle 2"/>
          <p:cNvSpPr/>
          <p:nvPr/>
        </p:nvSpPr>
        <p:spPr>
          <a:xfrm>
            <a:off x="1219200" y="1219200"/>
            <a:ext cx="6248400" cy="954107"/>
          </a:xfrm>
          <a:prstGeom prst="rect">
            <a:avLst/>
          </a:prstGeom>
        </p:spPr>
        <p:txBody>
          <a:bodyPr wrap="square">
            <a:spAutoFit/>
          </a:bodyPr>
          <a:lstStyle/>
          <a:p>
            <a:pPr marL="356870" marR="5080" indent="-344805"/>
            <a:r>
              <a:rPr lang="en-US" sz="2800" b="1" spc="25" dirty="0">
                <a:cs typeface="Calibri"/>
              </a:rPr>
              <a:t>The </a:t>
            </a:r>
            <a:r>
              <a:rPr lang="en-US" sz="2800" b="1" spc="-20" dirty="0">
                <a:cs typeface="Calibri"/>
              </a:rPr>
              <a:t>budget </a:t>
            </a:r>
            <a:r>
              <a:rPr lang="en-US" sz="2800" b="1" dirty="0">
                <a:cs typeface="Calibri"/>
              </a:rPr>
              <a:t>is a plan – </a:t>
            </a:r>
            <a:r>
              <a:rPr lang="en-US" sz="2800" spc="-15" dirty="0">
                <a:cs typeface="Calibri"/>
              </a:rPr>
              <a:t>how </a:t>
            </a:r>
            <a:r>
              <a:rPr lang="en-US" sz="2800" dirty="0">
                <a:cs typeface="Calibri"/>
              </a:rPr>
              <a:t>do </a:t>
            </a:r>
            <a:r>
              <a:rPr lang="en-US" sz="2800" spc="-30" dirty="0">
                <a:cs typeface="Calibri"/>
              </a:rPr>
              <a:t>you </a:t>
            </a:r>
            <a:r>
              <a:rPr lang="en-US" sz="2800" spc="-25" dirty="0">
                <a:cs typeface="Calibri"/>
              </a:rPr>
              <a:t>know </a:t>
            </a:r>
            <a:r>
              <a:rPr lang="en-US" sz="2800" spc="-10" dirty="0">
                <a:cs typeface="Calibri"/>
              </a:rPr>
              <a:t>when </a:t>
            </a:r>
            <a:r>
              <a:rPr lang="en-US" sz="2800" spc="-30" dirty="0">
                <a:cs typeface="Calibri"/>
              </a:rPr>
              <a:t>you are </a:t>
            </a:r>
            <a:r>
              <a:rPr lang="en-US" sz="2800" spc="-10" dirty="0">
                <a:cs typeface="Calibri"/>
              </a:rPr>
              <a:t>done </a:t>
            </a:r>
            <a:r>
              <a:rPr lang="en-US" sz="2800" spc="-5" dirty="0">
                <a:cs typeface="Calibri"/>
              </a:rPr>
              <a:t>without </a:t>
            </a:r>
            <a:r>
              <a:rPr lang="en-US" sz="2800" dirty="0">
                <a:cs typeface="Calibri"/>
              </a:rPr>
              <a:t>a</a:t>
            </a:r>
            <a:r>
              <a:rPr lang="en-US" sz="2800" spc="15" dirty="0">
                <a:cs typeface="Calibri"/>
              </a:rPr>
              <a:t> </a:t>
            </a:r>
            <a:r>
              <a:rPr lang="en-US" sz="2800" dirty="0">
                <a:cs typeface="Calibri"/>
              </a:rPr>
              <a:t>plan?</a:t>
            </a:r>
          </a:p>
        </p:txBody>
      </p:sp>
      <p:graphicFrame>
        <p:nvGraphicFramePr>
          <p:cNvPr id="5" name="Diagram 4"/>
          <p:cNvGraphicFramePr/>
          <p:nvPr>
            <p:extLst>
              <p:ext uri="{D42A27DB-BD31-4B8C-83A1-F6EECF244321}">
                <p14:modId xmlns:p14="http://schemas.microsoft.com/office/powerpoint/2010/main" val="4019189661"/>
              </p:ext>
            </p:extLst>
          </p:nvPr>
        </p:nvGraphicFramePr>
        <p:xfrm>
          <a:off x="381000" y="2438400"/>
          <a:ext cx="8305800" cy="3581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2"/>
    </p:custDataLst>
    <p:extLst>
      <p:ext uri="{BB962C8B-B14F-4D97-AF65-F5344CB8AC3E}">
        <p14:creationId xmlns:p14="http://schemas.microsoft.com/office/powerpoint/2010/main" val="486743215"/>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Types of Budget</a:t>
            </a:r>
          </a:p>
        </p:txBody>
      </p:sp>
      <p:sp>
        <p:nvSpPr>
          <p:cNvPr id="9" name="Slide Number Placeholder 8"/>
          <p:cNvSpPr>
            <a:spLocks noGrp="1"/>
          </p:cNvSpPr>
          <p:nvPr>
            <p:ph type="sldNum" sz="quarter" idx="12"/>
          </p:nvPr>
        </p:nvSpPr>
        <p:spPr/>
        <p:txBody>
          <a:bodyPr/>
          <a:lstStyle/>
          <a:p>
            <a:fld id="{D6DEBCE1-BBC1-2047-AD21-88C97D80C64F}" type="slidenum">
              <a:rPr lang="en-US" smtClean="0"/>
              <a:t>71</a:t>
            </a:fld>
            <a:endParaRPr lang="en-US" dirty="0"/>
          </a:p>
        </p:txBody>
      </p:sp>
      <p:sp>
        <p:nvSpPr>
          <p:cNvPr id="7" name="object 2"/>
          <p:cNvSpPr txBox="1">
            <a:spLocks/>
          </p:cNvSpPr>
          <p:nvPr/>
        </p:nvSpPr>
        <p:spPr>
          <a:xfrm>
            <a:off x="609600" y="1828800"/>
            <a:ext cx="5710795" cy="3285515"/>
          </a:xfrm>
          <a:prstGeom prst="rect">
            <a:avLst/>
          </a:prstGeom>
        </p:spPr>
        <p:txBody>
          <a:bodyPr vert="horz" wrap="square" lIns="0" tIns="0" rIns="0" bIns="0" rtlCol="0">
            <a:sp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356870" marR="5080" indent="-344805">
              <a:lnSpc>
                <a:spcPct val="100000"/>
              </a:lnSpc>
              <a:buFont typeface="Wingdings" panose="05000000000000000000" pitchFamily="2" charset="2"/>
              <a:buChar char="§"/>
            </a:pPr>
            <a:r>
              <a:rPr lang="en-US" sz="2800" spc="5" dirty="0"/>
              <a:t>Types of Budget vary among governments</a:t>
            </a:r>
          </a:p>
          <a:p>
            <a:pPr marL="356870" marR="5080" indent="-344805">
              <a:lnSpc>
                <a:spcPct val="100000"/>
              </a:lnSpc>
              <a:buFont typeface="Wingdings" panose="05000000000000000000" pitchFamily="2" charset="2"/>
              <a:buChar char="§"/>
            </a:pPr>
            <a:r>
              <a:rPr lang="en-US" sz="2800" spc="-15" dirty="0"/>
              <a:t>D</a:t>
            </a:r>
            <a:r>
              <a:rPr lang="en-US" sz="2800" dirty="0"/>
              <a:t>esigned </a:t>
            </a:r>
            <a:r>
              <a:rPr lang="en-US" sz="2800" spc="-10" dirty="0"/>
              <a:t>to </a:t>
            </a:r>
            <a:r>
              <a:rPr lang="en-US" sz="2800" spc="-25" dirty="0"/>
              <a:t>assist </a:t>
            </a:r>
            <a:r>
              <a:rPr lang="en-US" sz="2800" spc="-5" dirty="0"/>
              <a:t>decision </a:t>
            </a:r>
            <a:r>
              <a:rPr lang="en-US" sz="2800" spc="-35" dirty="0"/>
              <a:t>makers </a:t>
            </a:r>
            <a:r>
              <a:rPr lang="en-US" sz="2800" spc="-15" dirty="0"/>
              <a:t>in prioritizing the budget requests as well as</a:t>
            </a:r>
            <a:r>
              <a:rPr lang="en-US" sz="2800" spc="-5" dirty="0"/>
              <a:t> </a:t>
            </a:r>
            <a:r>
              <a:rPr lang="en-US" sz="2800" spc="-15" dirty="0"/>
              <a:t>rationale </a:t>
            </a:r>
            <a:r>
              <a:rPr lang="en-US" sz="2800" spc="-30" dirty="0"/>
              <a:t>for </a:t>
            </a:r>
            <a:r>
              <a:rPr lang="en-US" sz="2800" spc="-10" dirty="0"/>
              <a:t>budget</a:t>
            </a:r>
            <a:r>
              <a:rPr lang="en-US" sz="2800" spc="-160" dirty="0"/>
              <a:t> </a:t>
            </a:r>
            <a:r>
              <a:rPr lang="en-US" sz="2800" dirty="0"/>
              <a:t>decisions</a:t>
            </a:r>
          </a:p>
          <a:p>
            <a:pPr marL="356870" marR="557530" indent="-344805">
              <a:lnSpc>
                <a:spcPct val="100000"/>
              </a:lnSpc>
              <a:spcBef>
                <a:spcPts val="960"/>
              </a:spcBef>
              <a:buFont typeface="Wingdings" panose="05000000000000000000" pitchFamily="2" charset="2"/>
              <a:buChar char="§"/>
            </a:pPr>
            <a:r>
              <a:rPr lang="en-US" sz="2800" spc="-5" dirty="0"/>
              <a:t>Budget type </a:t>
            </a:r>
            <a:r>
              <a:rPr lang="en-US" sz="2800" spc="-15" dirty="0"/>
              <a:t>depends </a:t>
            </a:r>
            <a:r>
              <a:rPr lang="en-US" sz="2800" spc="-5" dirty="0"/>
              <a:t>on </a:t>
            </a:r>
            <a:r>
              <a:rPr lang="en-US" sz="2800" spc="-15" dirty="0"/>
              <a:t>management </a:t>
            </a:r>
            <a:r>
              <a:rPr lang="en-US" sz="2800" dirty="0"/>
              <a:t>and legislative</a:t>
            </a:r>
            <a:r>
              <a:rPr lang="en-US" sz="2800" spc="-229" dirty="0"/>
              <a:t> </a:t>
            </a:r>
            <a:r>
              <a:rPr lang="en-US" sz="2800" spc="-10" dirty="0"/>
              <a:t>body</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3684816"/>
            <a:ext cx="1470027" cy="1868160"/>
          </a:xfrm>
          <a:prstGeom prst="rect">
            <a:avLst/>
          </a:prstGeom>
        </p:spPr>
      </p:pic>
    </p:spTree>
    <p:custDataLst>
      <p:tags r:id="rId2"/>
    </p:custDataLst>
    <p:extLst>
      <p:ext uri="{BB962C8B-B14F-4D97-AF65-F5344CB8AC3E}">
        <p14:creationId xmlns:p14="http://schemas.microsoft.com/office/powerpoint/2010/main" val="724504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Types of Budget</a:t>
            </a:r>
          </a:p>
        </p:txBody>
      </p:sp>
      <p:sp>
        <p:nvSpPr>
          <p:cNvPr id="9" name="Slide Number Placeholder 8"/>
          <p:cNvSpPr>
            <a:spLocks noGrp="1"/>
          </p:cNvSpPr>
          <p:nvPr>
            <p:ph type="sldNum" sz="quarter" idx="12"/>
          </p:nvPr>
        </p:nvSpPr>
        <p:spPr/>
        <p:txBody>
          <a:bodyPr/>
          <a:lstStyle/>
          <a:p>
            <a:fld id="{D6DEBCE1-BBC1-2047-AD21-88C97D80C64F}" type="slidenum">
              <a:rPr lang="en-US" smtClean="0"/>
              <a:t>72</a:t>
            </a:fld>
            <a:endParaRPr lang="en-US" dirty="0"/>
          </a:p>
        </p:txBody>
      </p:sp>
      <p:graphicFrame>
        <p:nvGraphicFramePr>
          <p:cNvPr id="2" name="Diagram 1"/>
          <p:cNvGraphicFramePr/>
          <p:nvPr>
            <p:extLst>
              <p:ext uri="{D42A27DB-BD31-4B8C-83A1-F6EECF244321}">
                <p14:modId xmlns:p14="http://schemas.microsoft.com/office/powerpoint/2010/main" val="1294672954"/>
              </p:ext>
            </p:extLst>
          </p:nvPr>
        </p:nvGraphicFramePr>
        <p:xfrm>
          <a:off x="1524000" y="1397000"/>
          <a:ext cx="7162800" cy="4394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88831" y="3352800"/>
            <a:ext cx="1432072" cy="1353603"/>
          </a:xfrm>
          <a:prstGeom prst="rect">
            <a:avLst/>
          </a:prstGeom>
        </p:spPr>
      </p:pic>
    </p:spTree>
    <p:custDataLst>
      <p:tags r:id="rId2"/>
    </p:custDataLst>
    <p:extLst>
      <p:ext uri="{BB962C8B-B14F-4D97-AF65-F5344CB8AC3E}">
        <p14:creationId xmlns:p14="http://schemas.microsoft.com/office/powerpoint/2010/main" val="1297824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Executive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73</a:t>
            </a:fld>
            <a:endParaRPr lang="en-US" dirty="0"/>
          </a:p>
        </p:txBody>
      </p:sp>
      <p:sp>
        <p:nvSpPr>
          <p:cNvPr id="6" name="object 3"/>
          <p:cNvSpPr txBox="1"/>
          <p:nvPr/>
        </p:nvSpPr>
        <p:spPr>
          <a:xfrm>
            <a:off x="685800" y="1676400"/>
            <a:ext cx="5024995" cy="3652282"/>
          </a:xfrm>
          <a:prstGeom prst="rect">
            <a:avLst/>
          </a:prstGeom>
        </p:spPr>
        <p:txBody>
          <a:bodyPr vert="horz" wrap="square" lIns="0" tIns="0" rIns="0" bIns="0" rtlCol="0">
            <a:spAutoFit/>
          </a:bodyPr>
          <a:lstStyle/>
          <a:p>
            <a:pPr marL="469265" marR="555625" indent="-457200">
              <a:buFont typeface="Wingdings" panose="05000000000000000000" pitchFamily="2" charset="2"/>
              <a:buChar char="§"/>
            </a:pPr>
            <a:r>
              <a:rPr sz="2800" spc="-10" dirty="0">
                <a:cs typeface="Calibri"/>
              </a:rPr>
              <a:t>Control </a:t>
            </a:r>
            <a:r>
              <a:rPr sz="2800" spc="-5" dirty="0">
                <a:cs typeface="Calibri"/>
              </a:rPr>
              <a:t>of </a:t>
            </a:r>
            <a:r>
              <a:rPr sz="2800" spc="-20" dirty="0">
                <a:cs typeface="Calibri"/>
              </a:rPr>
              <a:t>budget </a:t>
            </a:r>
            <a:r>
              <a:rPr sz="2800" spc="-35" dirty="0">
                <a:cs typeface="Calibri"/>
              </a:rPr>
              <a:t>preparation </a:t>
            </a:r>
            <a:r>
              <a:rPr sz="2800" dirty="0">
                <a:cs typeface="Calibri"/>
              </a:rPr>
              <a:t>lies with </a:t>
            </a:r>
            <a:r>
              <a:rPr sz="2800" spc="-5" dirty="0">
                <a:cs typeface="Calibri"/>
              </a:rPr>
              <a:t>the  </a:t>
            </a:r>
            <a:r>
              <a:rPr sz="2800" spc="-20" dirty="0">
                <a:cs typeface="Calibri"/>
              </a:rPr>
              <a:t>chief </a:t>
            </a:r>
            <a:r>
              <a:rPr sz="2800" spc="-45" dirty="0">
                <a:cs typeface="Calibri"/>
              </a:rPr>
              <a:t>executive </a:t>
            </a:r>
            <a:r>
              <a:rPr sz="2800" spc="-20" dirty="0">
                <a:cs typeface="Calibri"/>
              </a:rPr>
              <a:t>officer </a:t>
            </a:r>
            <a:r>
              <a:rPr sz="2800" spc="-10" dirty="0">
                <a:cs typeface="Calibri"/>
              </a:rPr>
              <a:t>or </a:t>
            </a:r>
            <a:r>
              <a:rPr sz="2800" spc="-5" dirty="0">
                <a:cs typeface="Calibri"/>
              </a:rPr>
              <a:t>city</a:t>
            </a:r>
            <a:r>
              <a:rPr sz="2800" spc="20" dirty="0">
                <a:cs typeface="Calibri"/>
              </a:rPr>
              <a:t> </a:t>
            </a:r>
            <a:r>
              <a:rPr sz="2800" spc="-15" dirty="0">
                <a:cs typeface="Calibri"/>
              </a:rPr>
              <a:t>manager</a:t>
            </a:r>
            <a:endParaRPr sz="2800" dirty="0">
              <a:cs typeface="Calibri"/>
            </a:endParaRPr>
          </a:p>
          <a:p>
            <a:pPr marL="469900" indent="-457200">
              <a:spcBef>
                <a:spcPts val="690"/>
              </a:spcBef>
              <a:buFont typeface="Wingdings" panose="05000000000000000000" pitchFamily="2" charset="2"/>
              <a:buChar char="§"/>
            </a:pPr>
            <a:r>
              <a:rPr sz="2800" spc="-10" dirty="0">
                <a:cs typeface="Calibri"/>
              </a:rPr>
              <a:t>Earliest </a:t>
            </a:r>
            <a:r>
              <a:rPr sz="2800" spc="-40" dirty="0">
                <a:cs typeface="Calibri"/>
              </a:rPr>
              <a:t>version </a:t>
            </a:r>
            <a:r>
              <a:rPr sz="2800" spc="-15" dirty="0">
                <a:cs typeface="Calibri"/>
              </a:rPr>
              <a:t>used </a:t>
            </a:r>
            <a:r>
              <a:rPr sz="2800" dirty="0">
                <a:cs typeface="Calibri"/>
              </a:rPr>
              <a:t>a </a:t>
            </a:r>
            <a:r>
              <a:rPr sz="2800" spc="-5" dirty="0">
                <a:cs typeface="Calibri"/>
              </a:rPr>
              <a:t>simple </a:t>
            </a:r>
            <a:r>
              <a:rPr sz="2800" dirty="0">
                <a:cs typeface="Calibri"/>
              </a:rPr>
              <a:t>line </a:t>
            </a:r>
            <a:r>
              <a:rPr sz="2800" spc="-20" dirty="0">
                <a:cs typeface="Calibri"/>
              </a:rPr>
              <a:t>item</a:t>
            </a:r>
            <a:r>
              <a:rPr sz="2800" spc="165" dirty="0">
                <a:cs typeface="Calibri"/>
              </a:rPr>
              <a:t> </a:t>
            </a:r>
            <a:r>
              <a:rPr sz="2800" spc="-40" dirty="0">
                <a:cs typeface="Calibri"/>
              </a:rPr>
              <a:t>format</a:t>
            </a:r>
            <a:endParaRPr sz="2800" dirty="0">
              <a:cs typeface="Calibri"/>
            </a:endParaRPr>
          </a:p>
          <a:p>
            <a:pPr marL="469265" marR="18415" indent="-457200">
              <a:spcBef>
                <a:spcPts val="944"/>
              </a:spcBef>
              <a:buFont typeface="Wingdings" panose="05000000000000000000" pitchFamily="2" charset="2"/>
              <a:buChar char="§"/>
            </a:pPr>
            <a:r>
              <a:rPr sz="2800" spc="15" dirty="0">
                <a:cs typeface="Calibri"/>
              </a:rPr>
              <a:t>Cities </a:t>
            </a:r>
            <a:r>
              <a:rPr sz="2800" dirty="0">
                <a:cs typeface="Calibri"/>
              </a:rPr>
              <a:t>and </a:t>
            </a:r>
            <a:r>
              <a:rPr sz="2800" spc="-45" dirty="0">
                <a:cs typeface="Calibri"/>
              </a:rPr>
              <a:t>states were </a:t>
            </a:r>
            <a:r>
              <a:rPr sz="2800" spc="-5" dirty="0">
                <a:cs typeface="Calibri"/>
              </a:rPr>
              <a:t>the </a:t>
            </a:r>
            <a:r>
              <a:rPr sz="2800" spc="-45" dirty="0">
                <a:cs typeface="Calibri"/>
              </a:rPr>
              <a:t>first </a:t>
            </a:r>
            <a:r>
              <a:rPr sz="2800" spc="-30" dirty="0">
                <a:cs typeface="Calibri"/>
              </a:rPr>
              <a:t>to </a:t>
            </a:r>
            <a:r>
              <a:rPr sz="2800" spc="-15" dirty="0">
                <a:cs typeface="Calibri"/>
              </a:rPr>
              <a:t>adopt </a:t>
            </a:r>
            <a:r>
              <a:rPr sz="2800" spc="-30" dirty="0">
                <a:cs typeface="Calibri"/>
              </a:rPr>
              <a:t>to </a:t>
            </a:r>
            <a:r>
              <a:rPr sz="2800" spc="-5" dirty="0">
                <a:cs typeface="Calibri"/>
              </a:rPr>
              <a:t>this </a:t>
            </a:r>
            <a:r>
              <a:rPr sz="2800" spc="-40" dirty="0">
                <a:cs typeface="Calibri"/>
              </a:rPr>
              <a:t>format</a:t>
            </a:r>
            <a:endParaRPr sz="2800" dirty="0">
              <a:cs typeface="Calibri"/>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2895600"/>
            <a:ext cx="2190750" cy="1360498"/>
          </a:xfrm>
          <a:prstGeom prst="rect">
            <a:avLst/>
          </a:prstGeom>
        </p:spPr>
      </p:pic>
    </p:spTree>
    <p:custDataLst>
      <p:tags r:id="rId2"/>
    </p:custDataLst>
    <p:extLst>
      <p:ext uri="{BB962C8B-B14F-4D97-AF65-F5344CB8AC3E}">
        <p14:creationId xmlns:p14="http://schemas.microsoft.com/office/powerpoint/2010/main" val="3592904673"/>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Incremental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74</a:t>
            </a:fld>
            <a:endParaRPr lang="en-US" dirty="0"/>
          </a:p>
        </p:txBody>
      </p:sp>
      <p:sp>
        <p:nvSpPr>
          <p:cNvPr id="5" name="object 3"/>
          <p:cNvSpPr txBox="1">
            <a:spLocks/>
          </p:cNvSpPr>
          <p:nvPr/>
        </p:nvSpPr>
        <p:spPr>
          <a:xfrm>
            <a:off x="1752600" y="1295400"/>
            <a:ext cx="6934200" cy="4616648"/>
          </a:xfrm>
          <a:prstGeom prst="rect">
            <a:avLst/>
          </a:prstGeom>
        </p:spPr>
        <p:txBody>
          <a:bodyPr vert="horz" wrap="square" lIns="0" tIns="0" rIns="0" bIns="0" rtlCol="0">
            <a:sp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356870" marR="260350" indent="-344805">
              <a:lnSpc>
                <a:spcPct val="100000"/>
              </a:lnSpc>
              <a:buFont typeface="Wingdings" panose="05000000000000000000" pitchFamily="2" charset="2"/>
              <a:buChar char="q"/>
            </a:pPr>
            <a:r>
              <a:rPr lang="en-US" sz="2800" dirty="0"/>
              <a:t>Current </a:t>
            </a:r>
            <a:r>
              <a:rPr lang="en-US" sz="2800" spc="-20" dirty="0"/>
              <a:t>year’s </a:t>
            </a:r>
            <a:r>
              <a:rPr lang="en-US" sz="2800" spc="-10" dirty="0"/>
              <a:t>budget </a:t>
            </a:r>
            <a:r>
              <a:rPr lang="en-US" sz="2800" spc="-25" dirty="0"/>
              <a:t>forms </a:t>
            </a:r>
            <a:r>
              <a:rPr lang="en-US" sz="2800" spc="-5" dirty="0"/>
              <a:t>the basis </a:t>
            </a:r>
            <a:r>
              <a:rPr lang="en-US" sz="2800" spc="-30" dirty="0"/>
              <a:t>for</a:t>
            </a:r>
            <a:r>
              <a:rPr lang="en-US" sz="2800" spc="-150" dirty="0"/>
              <a:t> </a:t>
            </a:r>
            <a:r>
              <a:rPr lang="en-US" sz="2800" spc="-5" dirty="0"/>
              <a:t>the </a:t>
            </a:r>
            <a:r>
              <a:rPr lang="en-US" sz="2800" spc="-15" dirty="0"/>
              <a:t>upcoming </a:t>
            </a:r>
            <a:r>
              <a:rPr lang="en-US" sz="2800" spc="-20" dirty="0"/>
              <a:t>year’s</a:t>
            </a:r>
            <a:r>
              <a:rPr lang="en-US" sz="2800" spc="-30" dirty="0"/>
              <a:t> </a:t>
            </a:r>
            <a:r>
              <a:rPr lang="en-US" sz="2800" spc="-10" dirty="0"/>
              <a:t>budget</a:t>
            </a:r>
          </a:p>
          <a:p>
            <a:pPr marL="356870" marR="207645" indent="-344805">
              <a:lnSpc>
                <a:spcPct val="100000"/>
              </a:lnSpc>
              <a:spcBef>
                <a:spcPts val="835"/>
              </a:spcBef>
              <a:buFont typeface="Wingdings" panose="05000000000000000000" pitchFamily="2" charset="2"/>
              <a:buChar char="q"/>
            </a:pPr>
            <a:r>
              <a:rPr lang="en-US" sz="2800" spc="-10" dirty="0"/>
              <a:t>Works </a:t>
            </a:r>
            <a:r>
              <a:rPr lang="en-US" sz="2800" spc="-20" dirty="0"/>
              <a:t>best </a:t>
            </a:r>
            <a:r>
              <a:rPr lang="en-US" sz="2800" spc="-5" dirty="0"/>
              <a:t>during </a:t>
            </a:r>
            <a:r>
              <a:rPr lang="en-US" sz="2800" dirty="0"/>
              <a:t>periods </a:t>
            </a:r>
            <a:r>
              <a:rPr lang="en-US" sz="2800" spc="-5" dirty="0"/>
              <a:t>of </a:t>
            </a:r>
            <a:r>
              <a:rPr lang="en-US" sz="2800" spc="-25" dirty="0"/>
              <a:t>stable</a:t>
            </a:r>
            <a:r>
              <a:rPr lang="en-US" sz="2800" spc="-120" dirty="0"/>
              <a:t> </a:t>
            </a:r>
            <a:r>
              <a:rPr lang="en-US" sz="2800" spc="-25" dirty="0"/>
              <a:t>revenues </a:t>
            </a:r>
            <a:r>
              <a:rPr lang="en-US" sz="2800" dirty="0"/>
              <a:t>and</a:t>
            </a:r>
            <a:r>
              <a:rPr lang="en-US" sz="2800" spc="-100" dirty="0"/>
              <a:t> </a:t>
            </a:r>
            <a:r>
              <a:rPr lang="en-US" sz="2800" spc="-15" dirty="0"/>
              <a:t>expenditures</a:t>
            </a:r>
          </a:p>
          <a:p>
            <a:pPr marL="356870" marR="5080" indent="-344805">
              <a:lnSpc>
                <a:spcPct val="100000"/>
              </a:lnSpc>
              <a:spcBef>
                <a:spcPts val="835"/>
              </a:spcBef>
              <a:buFont typeface="Wingdings" panose="05000000000000000000" pitchFamily="2" charset="2"/>
              <a:buChar char="q"/>
            </a:pPr>
            <a:r>
              <a:rPr lang="en-US" sz="2800" spc="-10" dirty="0"/>
              <a:t>Works </a:t>
            </a:r>
            <a:r>
              <a:rPr lang="en-US" sz="2800" spc="-15" dirty="0"/>
              <a:t>reasonably </a:t>
            </a:r>
            <a:r>
              <a:rPr lang="en-US" sz="2800" spc="-10" dirty="0"/>
              <a:t>well </a:t>
            </a:r>
            <a:r>
              <a:rPr lang="en-US" sz="2800" dirty="0"/>
              <a:t>in </a:t>
            </a:r>
            <a:r>
              <a:rPr lang="en-US" sz="2800" spc="-25" dirty="0"/>
              <a:t>mature </a:t>
            </a:r>
            <a:r>
              <a:rPr lang="en-US" sz="2800" spc="-15" dirty="0"/>
              <a:t>communities that </a:t>
            </a:r>
            <a:r>
              <a:rPr lang="en-US" sz="2800" spc="-20" dirty="0"/>
              <a:t>have </a:t>
            </a:r>
            <a:r>
              <a:rPr lang="en-US" sz="2800" spc="-25" dirty="0"/>
              <a:t>stable </a:t>
            </a:r>
            <a:r>
              <a:rPr lang="en-US" sz="2800" spc="-5" dirty="0"/>
              <a:t>service</a:t>
            </a:r>
            <a:r>
              <a:rPr lang="en-US" sz="2800" spc="70" dirty="0"/>
              <a:t> </a:t>
            </a:r>
            <a:r>
              <a:rPr lang="en-US" sz="2800" spc="-15" dirty="0"/>
              <a:t>demands</a:t>
            </a:r>
          </a:p>
          <a:p>
            <a:pPr marL="356870" marR="99695" indent="-344805">
              <a:lnSpc>
                <a:spcPct val="100000"/>
              </a:lnSpc>
              <a:spcBef>
                <a:spcPts val="770"/>
              </a:spcBef>
              <a:buFont typeface="Wingdings" panose="05000000000000000000" pitchFamily="2" charset="2"/>
              <a:buChar char="q"/>
            </a:pPr>
            <a:r>
              <a:rPr lang="en-US" sz="2800" dirty="0"/>
              <a:t>Inadequate </a:t>
            </a:r>
            <a:r>
              <a:rPr lang="en-US" sz="2800" spc="-15" dirty="0"/>
              <a:t>method </a:t>
            </a:r>
            <a:r>
              <a:rPr lang="en-US" sz="2800" spc="-30" dirty="0"/>
              <a:t>for </a:t>
            </a:r>
            <a:r>
              <a:rPr lang="en-US" sz="2800" spc="-15" dirty="0"/>
              <a:t>addressing </a:t>
            </a:r>
            <a:r>
              <a:rPr lang="en-US" sz="2800" spc="-25" dirty="0"/>
              <a:t>revenue  </a:t>
            </a:r>
            <a:r>
              <a:rPr lang="en-US" sz="2800" spc="-15" dirty="0"/>
              <a:t>shortfalls, </a:t>
            </a:r>
            <a:r>
              <a:rPr lang="en-US" sz="2800" dirty="0"/>
              <a:t>sharply </a:t>
            </a:r>
            <a:r>
              <a:rPr lang="en-US" sz="2800" spc="-15" dirty="0"/>
              <a:t>increasing </a:t>
            </a:r>
            <a:r>
              <a:rPr lang="en-US" sz="2800" spc="-5" dirty="0"/>
              <a:t>service </a:t>
            </a:r>
            <a:r>
              <a:rPr lang="en-US" sz="2800" spc="-15" dirty="0"/>
              <a:t>demands </a:t>
            </a:r>
            <a:r>
              <a:rPr lang="en-US" sz="2800" spc="-5" dirty="0"/>
              <a:t>or during other </a:t>
            </a:r>
            <a:r>
              <a:rPr lang="en-US" sz="2800" dirty="0"/>
              <a:t>volatile</a:t>
            </a:r>
            <a:r>
              <a:rPr lang="en-US" sz="2800" spc="-140" dirty="0"/>
              <a:t> </a:t>
            </a:r>
            <a:r>
              <a:rPr lang="en-US" sz="2800" dirty="0"/>
              <a:t>periods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590800"/>
            <a:ext cx="1512689" cy="1429803"/>
          </a:xfrm>
          <a:prstGeom prst="rect">
            <a:avLst/>
          </a:prstGeom>
        </p:spPr>
      </p:pic>
    </p:spTree>
    <p:custDataLst>
      <p:tags r:id="rId2"/>
    </p:custDataLst>
    <p:extLst>
      <p:ext uri="{BB962C8B-B14F-4D97-AF65-F5344CB8AC3E}">
        <p14:creationId xmlns:p14="http://schemas.microsoft.com/office/powerpoint/2010/main" val="2864508609"/>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Performance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75</a:t>
            </a:fld>
            <a:endParaRPr lang="en-US" dirty="0"/>
          </a:p>
        </p:txBody>
      </p:sp>
      <p:graphicFrame>
        <p:nvGraphicFramePr>
          <p:cNvPr id="2" name="Diagram 1"/>
          <p:cNvGraphicFramePr/>
          <p:nvPr>
            <p:extLst>
              <p:ext uri="{D42A27DB-BD31-4B8C-83A1-F6EECF244321}">
                <p14:modId xmlns:p14="http://schemas.microsoft.com/office/powerpoint/2010/main" val="382489347"/>
              </p:ext>
            </p:extLst>
          </p:nvPr>
        </p:nvGraphicFramePr>
        <p:xfrm>
          <a:off x="1905000" y="1219200"/>
          <a:ext cx="6858000" cy="48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800" y="2590800"/>
            <a:ext cx="1855237" cy="1732331"/>
          </a:xfrm>
          <a:prstGeom prst="rect">
            <a:avLst/>
          </a:prstGeom>
        </p:spPr>
      </p:pic>
    </p:spTree>
    <p:custDataLst>
      <p:tags r:id="rId2"/>
    </p:custDataLst>
    <p:extLst>
      <p:ext uri="{BB962C8B-B14F-4D97-AF65-F5344CB8AC3E}">
        <p14:creationId xmlns:p14="http://schemas.microsoft.com/office/powerpoint/2010/main" val="2751465152"/>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Program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76</a:t>
            </a:fld>
            <a:endParaRPr lang="en-US" dirty="0"/>
          </a:p>
        </p:txBody>
      </p:sp>
      <p:graphicFrame>
        <p:nvGraphicFramePr>
          <p:cNvPr id="2" name="Diagram 1"/>
          <p:cNvGraphicFramePr/>
          <p:nvPr>
            <p:extLst>
              <p:ext uri="{D42A27DB-BD31-4B8C-83A1-F6EECF244321}">
                <p14:modId xmlns:p14="http://schemas.microsoft.com/office/powerpoint/2010/main" val="1401277236"/>
              </p:ext>
            </p:extLst>
          </p:nvPr>
        </p:nvGraphicFramePr>
        <p:xfrm>
          <a:off x="609600" y="1371600"/>
          <a:ext cx="6705600" cy="464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6600" y="2667000"/>
            <a:ext cx="1692024" cy="1579931"/>
          </a:xfrm>
          <a:prstGeom prst="rect">
            <a:avLst/>
          </a:prstGeom>
        </p:spPr>
      </p:pic>
    </p:spTree>
    <p:custDataLst>
      <p:tags r:id="rId2"/>
    </p:custDataLst>
    <p:extLst>
      <p:ext uri="{BB962C8B-B14F-4D97-AF65-F5344CB8AC3E}">
        <p14:creationId xmlns:p14="http://schemas.microsoft.com/office/powerpoint/2010/main" val="180637870"/>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Zero Base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77</a:t>
            </a:fld>
            <a:endParaRPr lang="en-US" dirty="0"/>
          </a:p>
        </p:txBody>
      </p:sp>
      <p:graphicFrame>
        <p:nvGraphicFramePr>
          <p:cNvPr id="3" name="Diagram 2"/>
          <p:cNvGraphicFramePr/>
          <p:nvPr>
            <p:extLst>
              <p:ext uri="{D42A27DB-BD31-4B8C-83A1-F6EECF244321}">
                <p14:modId xmlns:p14="http://schemas.microsoft.com/office/powerpoint/2010/main" val="3470714588"/>
              </p:ext>
            </p:extLst>
          </p:nvPr>
        </p:nvGraphicFramePr>
        <p:xfrm>
          <a:off x="381000" y="1143000"/>
          <a:ext cx="8305800" cy="48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1219200"/>
            <a:ext cx="1449397" cy="1472901"/>
          </a:xfrm>
          <a:prstGeom prst="rect">
            <a:avLst/>
          </a:prstGeom>
        </p:spPr>
      </p:pic>
    </p:spTree>
    <p:custDataLst>
      <p:tags r:id="rId2"/>
    </p:custDataLst>
    <p:extLst>
      <p:ext uri="{BB962C8B-B14F-4D97-AF65-F5344CB8AC3E}">
        <p14:creationId xmlns:p14="http://schemas.microsoft.com/office/powerpoint/2010/main" val="883469527"/>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Budget Allotments</a:t>
            </a:r>
          </a:p>
        </p:txBody>
      </p:sp>
      <p:sp>
        <p:nvSpPr>
          <p:cNvPr id="9" name="Slide Number Placeholder 8"/>
          <p:cNvSpPr>
            <a:spLocks noGrp="1"/>
          </p:cNvSpPr>
          <p:nvPr>
            <p:ph type="sldNum" sz="quarter" idx="12"/>
          </p:nvPr>
        </p:nvSpPr>
        <p:spPr/>
        <p:txBody>
          <a:bodyPr/>
          <a:lstStyle/>
          <a:p>
            <a:fld id="{D6DEBCE1-BBC1-2047-AD21-88C97D80C64F}" type="slidenum">
              <a:rPr lang="en-US" smtClean="0"/>
              <a:t>78</a:t>
            </a:fld>
            <a:endParaRPr lang="en-US" dirty="0"/>
          </a:p>
        </p:txBody>
      </p:sp>
      <p:sp>
        <p:nvSpPr>
          <p:cNvPr id="3" name="Rectangle 2"/>
          <p:cNvSpPr/>
          <p:nvPr/>
        </p:nvSpPr>
        <p:spPr>
          <a:xfrm>
            <a:off x="457200" y="1323488"/>
            <a:ext cx="8534400" cy="954107"/>
          </a:xfrm>
          <a:prstGeom prst="rect">
            <a:avLst/>
          </a:prstGeom>
        </p:spPr>
        <p:txBody>
          <a:bodyPr wrap="square">
            <a:spAutoFit/>
          </a:bodyPr>
          <a:lstStyle/>
          <a:p>
            <a:pPr marL="356870" marR="5080" indent="-344805">
              <a:lnSpc>
                <a:spcPct val="99700"/>
              </a:lnSpc>
            </a:pPr>
            <a:r>
              <a:rPr lang="en-US" sz="2800" spc="-5" dirty="0">
                <a:cs typeface="Calibri"/>
              </a:rPr>
              <a:t>A portion of the </a:t>
            </a:r>
            <a:r>
              <a:rPr lang="en-US" sz="2800" spc="-20" dirty="0">
                <a:cs typeface="Calibri"/>
              </a:rPr>
              <a:t>budget </a:t>
            </a:r>
            <a:r>
              <a:rPr lang="en-US" sz="2800" dirty="0">
                <a:cs typeface="Calibri"/>
              </a:rPr>
              <a:t>is </a:t>
            </a:r>
            <a:r>
              <a:rPr lang="en-US" sz="2800" spc="-25" dirty="0">
                <a:cs typeface="Calibri"/>
              </a:rPr>
              <a:t>allocated </a:t>
            </a:r>
            <a:r>
              <a:rPr lang="en-US" sz="2800" spc="-30" dirty="0">
                <a:cs typeface="Calibri"/>
              </a:rPr>
              <a:t>to </a:t>
            </a:r>
            <a:r>
              <a:rPr lang="en-US" sz="2800" dirty="0">
                <a:cs typeface="Calibri"/>
              </a:rPr>
              <a:t>an </a:t>
            </a:r>
            <a:r>
              <a:rPr lang="en-US" sz="2800" spc="-25" dirty="0">
                <a:cs typeface="Calibri"/>
              </a:rPr>
              <a:t>interim </a:t>
            </a:r>
            <a:r>
              <a:rPr lang="en-US" sz="2800" spc="-15" dirty="0">
                <a:cs typeface="Calibri"/>
              </a:rPr>
              <a:t>period </a:t>
            </a:r>
            <a:r>
              <a:rPr lang="en-US" sz="2800" dirty="0">
                <a:cs typeface="Calibri"/>
              </a:rPr>
              <a:t>based </a:t>
            </a:r>
            <a:r>
              <a:rPr lang="en-US" sz="2800" spc="-5" dirty="0">
                <a:cs typeface="Calibri"/>
              </a:rPr>
              <a:t>on </a:t>
            </a:r>
            <a:r>
              <a:rPr lang="en-US" sz="2800" spc="-25" dirty="0">
                <a:cs typeface="Calibri"/>
              </a:rPr>
              <a:t>historical </a:t>
            </a:r>
            <a:r>
              <a:rPr lang="en-US" sz="2800" spc="-5" dirty="0">
                <a:cs typeface="Calibri"/>
              </a:rPr>
              <a:t>spending </a:t>
            </a:r>
            <a:r>
              <a:rPr lang="en-US" sz="2800" spc="-30" dirty="0">
                <a:cs typeface="Calibri"/>
              </a:rPr>
              <a:t>patterns </a:t>
            </a:r>
            <a:r>
              <a:rPr lang="en-US" sz="2800" dirty="0">
                <a:cs typeface="Calibri"/>
              </a:rPr>
              <a:t>and</a:t>
            </a:r>
            <a:r>
              <a:rPr lang="en-US" sz="2800" spc="-114" dirty="0">
                <a:cs typeface="Calibri"/>
              </a:rPr>
              <a:t> </a:t>
            </a:r>
            <a:r>
              <a:rPr lang="en-US" sz="2800" spc="-10" dirty="0">
                <a:cs typeface="Calibri"/>
              </a:rPr>
              <a:t>needs</a:t>
            </a:r>
            <a:endParaRPr lang="en-US" sz="2800" dirty="0">
              <a:cs typeface="Calibri"/>
            </a:endParaRPr>
          </a:p>
        </p:txBody>
      </p:sp>
      <p:graphicFrame>
        <p:nvGraphicFramePr>
          <p:cNvPr id="5" name="Diagram 4"/>
          <p:cNvGraphicFramePr/>
          <p:nvPr>
            <p:extLst>
              <p:ext uri="{D42A27DB-BD31-4B8C-83A1-F6EECF244321}">
                <p14:modId xmlns:p14="http://schemas.microsoft.com/office/powerpoint/2010/main" val="2556575579"/>
              </p:ext>
            </p:extLst>
          </p:nvPr>
        </p:nvGraphicFramePr>
        <p:xfrm>
          <a:off x="381000" y="2438401"/>
          <a:ext cx="62484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7600" y="4495800"/>
            <a:ext cx="1294029" cy="1223124"/>
          </a:xfrm>
          <a:prstGeom prst="rect">
            <a:avLst/>
          </a:prstGeom>
        </p:spPr>
      </p:pic>
    </p:spTree>
    <p:custDataLst>
      <p:tags r:id="rId1"/>
    </p:custDataLst>
    <p:extLst>
      <p:ext uri="{BB962C8B-B14F-4D97-AF65-F5344CB8AC3E}">
        <p14:creationId xmlns:p14="http://schemas.microsoft.com/office/powerpoint/2010/main" val="30241216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Priority Based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79</a:t>
            </a:fld>
            <a:endParaRPr lang="en-US" dirty="0"/>
          </a:p>
        </p:txBody>
      </p:sp>
      <p:graphicFrame>
        <p:nvGraphicFramePr>
          <p:cNvPr id="2" name="Diagram 1"/>
          <p:cNvGraphicFramePr/>
          <p:nvPr>
            <p:extLst>
              <p:ext uri="{D42A27DB-BD31-4B8C-83A1-F6EECF244321}">
                <p14:modId xmlns:p14="http://schemas.microsoft.com/office/powerpoint/2010/main" val="3638700975"/>
              </p:ext>
            </p:extLst>
          </p:nvPr>
        </p:nvGraphicFramePr>
        <p:xfrm>
          <a:off x="457200" y="1143000"/>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0400" y="4648200"/>
            <a:ext cx="1966685" cy="1426882"/>
          </a:xfrm>
          <a:prstGeom prst="rect">
            <a:avLst/>
          </a:prstGeom>
        </p:spPr>
      </p:pic>
    </p:spTree>
    <p:custDataLst>
      <p:tags r:id="rId1"/>
    </p:custDataLst>
    <p:extLst>
      <p:ext uri="{BB962C8B-B14F-4D97-AF65-F5344CB8AC3E}">
        <p14:creationId xmlns:p14="http://schemas.microsoft.com/office/powerpoint/2010/main" val="289864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6588608"/>
              </p:ext>
            </p:extLst>
          </p:nvPr>
        </p:nvGraphicFramePr>
        <p:xfrm>
          <a:off x="381000" y="1905000"/>
          <a:ext cx="8534400" cy="4101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bject 5"/>
          <p:cNvSpPr txBox="1">
            <a:spLocks noGrp="1"/>
          </p:cNvSpPr>
          <p:nvPr>
            <p:ph type="sldNum" sz="quarter" idx="12"/>
          </p:nvPr>
        </p:nvSpPr>
        <p:spPr>
          <a:xfrm>
            <a:off x="6938682" y="6445384"/>
            <a:ext cx="1996888" cy="141064"/>
          </a:xfrm>
          <a:prstGeom prst="rect">
            <a:avLst/>
          </a:prstGeom>
        </p:spPr>
        <p:txBody>
          <a:bodyPr vert="horz" wrap="square" lIns="0" tIns="0" rIns="0" bIns="0" rtlCol="0" anchor="ctr">
            <a:spAutoFit/>
          </a:bodyPr>
          <a:lstStyle/>
          <a:p>
            <a:pPr marL="89652" defTabSz="806867">
              <a:lnSpc>
                <a:spcPts val="1094"/>
              </a:lnSpc>
            </a:pPr>
            <a:fld id="{81D60167-4931-47E6-BA6A-407CBD079E47}" type="slidenum">
              <a:rPr dirty="0">
                <a:solidFill>
                  <a:prstClr val="white"/>
                </a:solidFill>
                <a:latin typeface="Calibri" panose="020F0502020204030204"/>
              </a:rPr>
              <a:pPr marL="89652" defTabSz="806867">
                <a:lnSpc>
                  <a:spcPts val="1094"/>
                </a:lnSpc>
              </a:pPr>
              <a:t>8</a:t>
            </a:fld>
            <a:endParaRPr dirty="0">
              <a:solidFill>
                <a:prstClr val="white"/>
              </a:solidFill>
              <a:latin typeface="Calibri" panose="020F0502020204030204"/>
            </a:endParaRPr>
          </a:p>
        </p:txBody>
      </p:sp>
      <p:sp>
        <p:nvSpPr>
          <p:cNvPr id="9" name="Rectangle 8"/>
          <p:cNvSpPr/>
          <p:nvPr/>
        </p:nvSpPr>
        <p:spPr>
          <a:xfrm>
            <a:off x="914400" y="1295400"/>
            <a:ext cx="6486939" cy="523220"/>
          </a:xfrm>
          <a:prstGeom prst="rect">
            <a:avLst/>
          </a:prstGeom>
        </p:spPr>
        <p:txBody>
          <a:bodyPr wrap="square">
            <a:spAutoFit/>
          </a:bodyPr>
          <a:lstStyle/>
          <a:p>
            <a:pPr marL="302575" indent="-302575" defTabSz="806867">
              <a:buFont typeface="Wingdings" panose="05000000000000000000" pitchFamily="2" charset="2"/>
              <a:buChar char="§"/>
            </a:pPr>
            <a:r>
              <a:rPr lang="en-US" sz="2800" b="1" spc="-13" dirty="0">
                <a:solidFill>
                  <a:prstClr val="black"/>
                </a:solidFill>
                <a:latin typeface="Calibri" panose="020F0502020204030204"/>
              </a:rPr>
              <a:t>Develop</a:t>
            </a:r>
            <a:r>
              <a:rPr lang="en-US" sz="2800" b="1" spc="-137" dirty="0">
                <a:solidFill>
                  <a:prstClr val="black"/>
                </a:solidFill>
                <a:latin typeface="Calibri" panose="020F0502020204030204"/>
              </a:rPr>
              <a:t> </a:t>
            </a:r>
            <a:r>
              <a:rPr lang="en-US" sz="2800" b="1" spc="-4" dirty="0">
                <a:solidFill>
                  <a:prstClr val="black"/>
                </a:solidFill>
                <a:latin typeface="Calibri" panose="020F0502020204030204"/>
              </a:rPr>
              <a:t>Approaches to Achieve Goals </a:t>
            </a:r>
            <a:endParaRPr lang="en-US" sz="2800" b="1" dirty="0">
              <a:solidFill>
                <a:prstClr val="black"/>
              </a:solidFill>
              <a:latin typeface="Calibri" panose="020F0502020204030204"/>
            </a:endParaRPr>
          </a:p>
        </p:txBody>
      </p:sp>
      <p:sp>
        <p:nvSpPr>
          <p:cNvPr id="11" name="object 2"/>
          <p:cNvSpPr txBox="1">
            <a:spLocks noGrp="1"/>
          </p:cNvSpPr>
          <p:nvPr>
            <p:ph type="title"/>
          </p:nvPr>
        </p:nvSpPr>
        <p:spPr>
          <a:xfrm>
            <a:off x="403412" y="352492"/>
            <a:ext cx="8832379" cy="553998"/>
          </a:xfrm>
          <a:prstGeom prst="rect">
            <a:avLst/>
          </a:prstGeom>
        </p:spPr>
        <p:txBody>
          <a:bodyPr vert="horz" wrap="square" lIns="0" tIns="0" rIns="0" bIns="0" rtlCol="0" anchor="ctr">
            <a:spAutoFit/>
          </a:bodyPr>
          <a:lstStyle/>
          <a:p>
            <a:pPr marL="1033237" marR="4483" indent="-135038">
              <a:lnSpc>
                <a:spcPct val="100000"/>
              </a:lnSpc>
            </a:pPr>
            <a:r>
              <a:rPr lang="en-US" sz="3600" spc="-4" dirty="0"/>
              <a:t>Elements of Pri</a:t>
            </a:r>
            <a:r>
              <a:rPr sz="3600" spc="-4" dirty="0"/>
              <a:t>ncip</a:t>
            </a:r>
            <a:r>
              <a:rPr lang="en-US" sz="3600" spc="-4" dirty="0"/>
              <a:t>le Two </a:t>
            </a:r>
            <a:endParaRPr sz="3600" spc="-4" dirty="0"/>
          </a:p>
        </p:txBody>
      </p:sp>
    </p:spTree>
    <p:custDataLst>
      <p:tags r:id="rId1"/>
    </p:custDataLst>
    <p:extLst>
      <p:ext uri="{BB962C8B-B14F-4D97-AF65-F5344CB8AC3E}">
        <p14:creationId xmlns:p14="http://schemas.microsoft.com/office/powerpoint/2010/main" val="2325528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Priority Based Budgeting </a:t>
            </a:r>
          </a:p>
        </p:txBody>
      </p:sp>
      <p:sp>
        <p:nvSpPr>
          <p:cNvPr id="9" name="Slide Number Placeholder 8"/>
          <p:cNvSpPr>
            <a:spLocks noGrp="1"/>
          </p:cNvSpPr>
          <p:nvPr>
            <p:ph type="sldNum" sz="quarter" idx="12"/>
          </p:nvPr>
        </p:nvSpPr>
        <p:spPr/>
        <p:txBody>
          <a:bodyPr/>
          <a:lstStyle/>
          <a:p>
            <a:fld id="{D6DEBCE1-BBC1-2047-AD21-88C97D80C64F}" type="slidenum">
              <a:rPr lang="en-US" smtClean="0"/>
              <a:t>80</a:t>
            </a:fld>
            <a:endParaRPr lang="en-US" dirty="0"/>
          </a:p>
        </p:txBody>
      </p:sp>
      <p:sp>
        <p:nvSpPr>
          <p:cNvPr id="3" name="Rectangle 2"/>
          <p:cNvSpPr/>
          <p:nvPr/>
        </p:nvSpPr>
        <p:spPr>
          <a:xfrm>
            <a:off x="990600" y="1325563"/>
            <a:ext cx="5124095" cy="523220"/>
          </a:xfrm>
          <a:prstGeom prst="rect">
            <a:avLst/>
          </a:prstGeom>
        </p:spPr>
        <p:txBody>
          <a:bodyPr wrap="none">
            <a:spAutoFit/>
          </a:bodyPr>
          <a:lstStyle/>
          <a:p>
            <a:pPr marL="12700">
              <a:lnSpc>
                <a:spcPct val="100000"/>
              </a:lnSpc>
            </a:pPr>
            <a:r>
              <a:rPr lang="en-US" sz="2800" b="1" spc="5" dirty="0">
                <a:cs typeface="Calibri"/>
              </a:rPr>
              <a:t>Priority </a:t>
            </a:r>
            <a:r>
              <a:rPr lang="en-US" sz="2800" b="1" dirty="0">
                <a:cs typeface="Calibri"/>
              </a:rPr>
              <a:t>based </a:t>
            </a:r>
            <a:r>
              <a:rPr lang="en-US" sz="2800" b="1" spc="-20" dirty="0">
                <a:cs typeface="Calibri"/>
              </a:rPr>
              <a:t>budgeting</a:t>
            </a:r>
            <a:r>
              <a:rPr lang="en-US" sz="2800" b="1" spc="75" dirty="0">
                <a:cs typeface="Calibri"/>
              </a:rPr>
              <a:t> </a:t>
            </a:r>
            <a:r>
              <a:rPr lang="en-US" sz="2800" b="1" spc="-30" dirty="0">
                <a:cs typeface="Calibri"/>
              </a:rPr>
              <a:t>process:</a:t>
            </a:r>
            <a:endParaRPr lang="en-US" sz="2800" b="1" dirty="0">
              <a:cs typeface="Calibri"/>
            </a:endParaRPr>
          </a:p>
        </p:txBody>
      </p:sp>
      <p:graphicFrame>
        <p:nvGraphicFramePr>
          <p:cNvPr id="5" name="Diagram 4"/>
          <p:cNvGraphicFramePr/>
          <p:nvPr>
            <p:extLst>
              <p:ext uri="{D42A27DB-BD31-4B8C-83A1-F6EECF244321}">
                <p14:modId xmlns:p14="http://schemas.microsoft.com/office/powerpoint/2010/main" val="4127874981"/>
              </p:ext>
            </p:extLst>
          </p:nvPr>
        </p:nvGraphicFramePr>
        <p:xfrm>
          <a:off x="838200" y="1219200"/>
          <a:ext cx="7772400" cy="461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62000" y="5257800"/>
            <a:ext cx="8991600" cy="830997"/>
          </a:xfrm>
          <a:prstGeom prst="rect">
            <a:avLst/>
          </a:prstGeom>
        </p:spPr>
        <p:txBody>
          <a:bodyPr wrap="square">
            <a:spAutoFit/>
          </a:bodyPr>
          <a:lstStyle/>
          <a:p>
            <a:pPr marL="356870" marR="1075055" indent="-344805">
              <a:spcBef>
                <a:spcPts val="920"/>
              </a:spcBef>
              <a:buFont typeface="Wingdings" panose="05000000000000000000" pitchFamily="2" charset="2"/>
              <a:buChar char="§"/>
            </a:pPr>
            <a:r>
              <a:rPr lang="en-US" sz="2400" dirty="0">
                <a:cs typeface="Calibri"/>
              </a:rPr>
              <a:t>Useful </a:t>
            </a:r>
            <a:r>
              <a:rPr lang="en-US" sz="2400" spc="-20" dirty="0">
                <a:cs typeface="Calibri"/>
              </a:rPr>
              <a:t>tools </a:t>
            </a:r>
            <a:r>
              <a:rPr lang="en-US" sz="2400" spc="-30" dirty="0">
                <a:cs typeface="Calibri"/>
              </a:rPr>
              <a:t>to </a:t>
            </a:r>
            <a:r>
              <a:rPr lang="en-US" sz="2400" dirty="0">
                <a:cs typeface="Calibri"/>
              </a:rPr>
              <a:t>align </a:t>
            </a:r>
            <a:r>
              <a:rPr lang="en-US" sz="2400" spc="-20" dirty="0">
                <a:cs typeface="Calibri"/>
              </a:rPr>
              <a:t>expenditures </a:t>
            </a:r>
            <a:r>
              <a:rPr lang="en-US" sz="2400" spc="-30" dirty="0">
                <a:cs typeface="Calibri"/>
              </a:rPr>
              <a:t>more  </a:t>
            </a:r>
            <a:r>
              <a:rPr lang="en-US" sz="2400" dirty="0">
                <a:cs typeface="Calibri"/>
              </a:rPr>
              <a:t>closely with </a:t>
            </a:r>
            <a:r>
              <a:rPr lang="en-US" sz="2400" spc="-20" dirty="0">
                <a:cs typeface="Calibri"/>
              </a:rPr>
              <a:t>community</a:t>
            </a:r>
            <a:r>
              <a:rPr lang="en-US" sz="2400" spc="-50" dirty="0">
                <a:cs typeface="Calibri"/>
              </a:rPr>
              <a:t> </a:t>
            </a:r>
            <a:r>
              <a:rPr lang="en-US" sz="2400" spc="-20" dirty="0">
                <a:cs typeface="Calibri"/>
              </a:rPr>
              <a:t>values</a:t>
            </a:r>
            <a:endParaRPr lang="en-US" sz="2400" dirty="0">
              <a:cs typeface="Calibri"/>
            </a:endParaRPr>
          </a:p>
        </p:txBody>
      </p:sp>
    </p:spTree>
    <p:custDataLst>
      <p:tags r:id="rId1"/>
    </p:custDataLst>
    <p:extLst>
      <p:ext uri="{BB962C8B-B14F-4D97-AF65-F5344CB8AC3E}">
        <p14:creationId xmlns:p14="http://schemas.microsoft.com/office/powerpoint/2010/main" val="21290239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81</a:t>
            </a:fld>
            <a:endParaRPr lang="en-US" dirty="0"/>
          </a:p>
        </p:txBody>
      </p:sp>
      <p:sp>
        <p:nvSpPr>
          <p:cNvPr id="2" name="Rectangle 1"/>
          <p:cNvSpPr/>
          <p:nvPr/>
        </p:nvSpPr>
        <p:spPr>
          <a:xfrm>
            <a:off x="914400" y="1447800"/>
            <a:ext cx="7315200" cy="3539430"/>
          </a:xfrm>
          <a:prstGeom prst="rect">
            <a:avLst/>
          </a:prstGeom>
        </p:spPr>
        <p:txBody>
          <a:bodyPr wrap="square">
            <a:spAutoFit/>
          </a:bodyPr>
          <a:lstStyle/>
          <a:p>
            <a:pPr algn="ctr"/>
            <a:r>
              <a:rPr lang="en-US" sz="2800" b="1" dirty="0"/>
              <a:t>Which type of budget starts with the current </a:t>
            </a:r>
            <a:r>
              <a:rPr lang="en-US" sz="2800" b="1" spc="-20" dirty="0"/>
              <a:t>year’s </a:t>
            </a:r>
            <a:r>
              <a:rPr lang="en-US" sz="2800" b="1" spc="-10" dirty="0"/>
              <a:t>budget as</a:t>
            </a:r>
            <a:r>
              <a:rPr lang="en-US" sz="2800" b="1" spc="-25" dirty="0"/>
              <a:t> </a:t>
            </a:r>
            <a:r>
              <a:rPr lang="en-US" sz="2800" b="1" spc="-5" dirty="0"/>
              <a:t>the basis </a:t>
            </a:r>
            <a:r>
              <a:rPr lang="en-US" sz="2800" b="1" spc="-30" dirty="0"/>
              <a:t>for</a:t>
            </a:r>
            <a:r>
              <a:rPr lang="en-US" sz="2800" b="1" spc="-150" dirty="0"/>
              <a:t> </a:t>
            </a:r>
            <a:r>
              <a:rPr lang="en-US" sz="2800" b="1" spc="-5" dirty="0"/>
              <a:t>the  </a:t>
            </a:r>
            <a:r>
              <a:rPr lang="en-US" sz="2800" b="1" spc="-15" dirty="0"/>
              <a:t>upcoming </a:t>
            </a:r>
            <a:r>
              <a:rPr lang="en-US" sz="2800" b="1" spc="-20" dirty="0"/>
              <a:t>year’s</a:t>
            </a:r>
            <a:r>
              <a:rPr lang="en-US" sz="2800" b="1" spc="-30" dirty="0"/>
              <a:t> </a:t>
            </a:r>
            <a:r>
              <a:rPr lang="en-US" sz="2800" b="1" spc="-10" dirty="0"/>
              <a:t>budget?</a:t>
            </a:r>
          </a:p>
          <a:p>
            <a:endParaRPr lang="en-US" sz="2800" b="1" spc="-10" dirty="0"/>
          </a:p>
          <a:p>
            <a:pPr marL="914400" lvl="1" indent="-457200">
              <a:buFont typeface="+mj-lt"/>
              <a:buAutoNum type="alphaUcPeriod"/>
            </a:pPr>
            <a:r>
              <a:rPr lang="en-US" sz="2800" dirty="0"/>
              <a:t>Incremental Budgeting</a:t>
            </a:r>
          </a:p>
          <a:p>
            <a:pPr marL="914400" lvl="1" indent="-457200">
              <a:buFont typeface="+mj-lt"/>
              <a:buAutoNum type="alphaUcPeriod"/>
            </a:pPr>
            <a:r>
              <a:rPr lang="en-US" sz="2800" dirty="0"/>
              <a:t>Priority Based Budgeting</a:t>
            </a:r>
          </a:p>
          <a:p>
            <a:pPr marL="914400" lvl="1" indent="-457200">
              <a:buFont typeface="+mj-lt"/>
              <a:buAutoNum type="alphaUcPeriod"/>
            </a:pPr>
            <a:r>
              <a:rPr lang="en-US" sz="2800" dirty="0"/>
              <a:t>Performance Budgeting</a:t>
            </a:r>
          </a:p>
          <a:p>
            <a:pPr marL="914400" lvl="1" indent="-457200">
              <a:buFont typeface="+mj-lt"/>
              <a:buAutoNum type="alphaUcPeriod"/>
            </a:pPr>
            <a:r>
              <a:rPr lang="en-US" sz="2800" dirty="0"/>
              <a:t>Program Budgeting</a:t>
            </a:r>
          </a:p>
        </p:txBody>
      </p:sp>
    </p:spTree>
    <p:custDataLst>
      <p:tags r:id="rId1"/>
    </p:custDataLst>
    <p:extLst>
      <p:ext uri="{BB962C8B-B14F-4D97-AF65-F5344CB8AC3E}">
        <p14:creationId xmlns:p14="http://schemas.microsoft.com/office/powerpoint/2010/main" val="5163571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82</a:t>
            </a:fld>
            <a:endParaRPr lang="en-US" dirty="0"/>
          </a:p>
        </p:txBody>
      </p:sp>
      <p:sp>
        <p:nvSpPr>
          <p:cNvPr id="2" name="Rectangle 1"/>
          <p:cNvSpPr/>
          <p:nvPr/>
        </p:nvSpPr>
        <p:spPr>
          <a:xfrm>
            <a:off x="1143000" y="1447800"/>
            <a:ext cx="6934200" cy="3539430"/>
          </a:xfrm>
          <a:prstGeom prst="rect">
            <a:avLst/>
          </a:prstGeom>
        </p:spPr>
        <p:txBody>
          <a:bodyPr wrap="square">
            <a:spAutoFit/>
          </a:bodyPr>
          <a:lstStyle/>
          <a:p>
            <a:pPr algn="ctr"/>
            <a:r>
              <a:rPr lang="en-US" sz="2800" b="1" dirty="0"/>
              <a:t>Which type of budget starts with the current </a:t>
            </a:r>
            <a:r>
              <a:rPr lang="en-US" sz="2800" b="1" spc="-20" dirty="0"/>
              <a:t>year’s </a:t>
            </a:r>
            <a:r>
              <a:rPr lang="en-US" sz="2800" b="1" spc="-10" dirty="0"/>
              <a:t>budget as</a:t>
            </a:r>
            <a:r>
              <a:rPr lang="en-US" sz="2800" b="1" spc="-25" dirty="0"/>
              <a:t> </a:t>
            </a:r>
            <a:r>
              <a:rPr lang="en-US" sz="2800" b="1" spc="-5" dirty="0"/>
              <a:t>the basis </a:t>
            </a:r>
            <a:r>
              <a:rPr lang="en-US" sz="2800" b="1" spc="-30" dirty="0"/>
              <a:t>for</a:t>
            </a:r>
            <a:r>
              <a:rPr lang="en-US" sz="2800" b="1" spc="-150" dirty="0"/>
              <a:t> </a:t>
            </a:r>
            <a:r>
              <a:rPr lang="en-US" sz="2800" b="1" spc="-5" dirty="0"/>
              <a:t>the  </a:t>
            </a:r>
            <a:r>
              <a:rPr lang="en-US" sz="2800" b="1" spc="-15" dirty="0"/>
              <a:t>upcoming </a:t>
            </a:r>
            <a:r>
              <a:rPr lang="en-US" sz="2800" b="1" spc="-20" dirty="0"/>
              <a:t>year’s</a:t>
            </a:r>
            <a:r>
              <a:rPr lang="en-US" sz="2800" b="1" spc="-30" dirty="0"/>
              <a:t> </a:t>
            </a:r>
            <a:r>
              <a:rPr lang="en-US" sz="2800" b="1" spc="-10" dirty="0"/>
              <a:t>budget?</a:t>
            </a:r>
          </a:p>
          <a:p>
            <a:endParaRPr lang="en-US" sz="2800" b="1" spc="-10" dirty="0"/>
          </a:p>
          <a:p>
            <a:pPr marL="914400" lvl="1" indent="-457200">
              <a:buFont typeface="+mj-lt"/>
              <a:buAutoNum type="alphaUcPeriod"/>
            </a:pPr>
            <a:r>
              <a:rPr lang="en-US" sz="2800" b="1" dirty="0">
                <a:solidFill>
                  <a:schemeClr val="accent1"/>
                </a:solidFill>
                <a:effectLst>
                  <a:outerShdw blurRad="38100" dist="38100" dir="2700000" algn="tl">
                    <a:srgbClr val="000000">
                      <a:alpha val="43137"/>
                    </a:srgbClr>
                  </a:outerShdw>
                </a:effectLst>
              </a:rPr>
              <a:t>Incremental Budgeting</a:t>
            </a:r>
          </a:p>
          <a:p>
            <a:pPr marL="914400" lvl="1" indent="-457200">
              <a:buFont typeface="+mj-lt"/>
              <a:buAutoNum type="alphaUcPeriod"/>
            </a:pPr>
            <a:r>
              <a:rPr lang="en-US" sz="2800" dirty="0"/>
              <a:t>Priority Based Budgeting</a:t>
            </a:r>
          </a:p>
          <a:p>
            <a:pPr marL="914400" lvl="1" indent="-457200">
              <a:buFont typeface="+mj-lt"/>
              <a:buAutoNum type="alphaUcPeriod"/>
            </a:pPr>
            <a:r>
              <a:rPr lang="en-US" sz="2800" dirty="0"/>
              <a:t>Performance Budgeting</a:t>
            </a:r>
          </a:p>
          <a:p>
            <a:pPr marL="914400" lvl="1" indent="-457200">
              <a:buFont typeface="+mj-lt"/>
              <a:buAutoNum type="alphaUcPeriod"/>
            </a:pPr>
            <a:r>
              <a:rPr lang="en-US" sz="2800" dirty="0"/>
              <a:t>Program Budgeting</a:t>
            </a:r>
          </a:p>
        </p:txBody>
      </p:sp>
    </p:spTree>
    <p:custDataLst>
      <p:tags r:id="rId1"/>
    </p:custDataLst>
    <p:extLst>
      <p:ext uri="{BB962C8B-B14F-4D97-AF65-F5344CB8AC3E}">
        <p14:creationId xmlns:p14="http://schemas.microsoft.com/office/powerpoint/2010/main" val="15563586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83</a:t>
            </a:fld>
            <a:endParaRPr lang="en-US" dirty="0"/>
          </a:p>
        </p:txBody>
      </p:sp>
      <p:sp>
        <p:nvSpPr>
          <p:cNvPr id="2" name="Rectangle 1"/>
          <p:cNvSpPr/>
          <p:nvPr/>
        </p:nvSpPr>
        <p:spPr>
          <a:xfrm>
            <a:off x="838200" y="1752600"/>
            <a:ext cx="7467600" cy="2677656"/>
          </a:xfrm>
          <a:prstGeom prst="rect">
            <a:avLst/>
          </a:prstGeom>
        </p:spPr>
        <p:txBody>
          <a:bodyPr wrap="square">
            <a:spAutoFit/>
          </a:bodyPr>
          <a:lstStyle/>
          <a:p>
            <a:pPr algn="ctr"/>
            <a:r>
              <a:rPr lang="en-US" sz="2800" b="1" dirty="0"/>
              <a:t>Which of the following is NOT a type of budget</a:t>
            </a:r>
            <a:r>
              <a:rPr lang="en-US" sz="2800" b="1" spc="-10" dirty="0"/>
              <a:t>?</a:t>
            </a:r>
          </a:p>
          <a:p>
            <a:endParaRPr lang="en-US" sz="2800" b="1" spc="-10" dirty="0"/>
          </a:p>
          <a:p>
            <a:pPr marL="914400" lvl="1" indent="-457200">
              <a:buFont typeface="+mj-lt"/>
              <a:buAutoNum type="alphaUcPeriod"/>
            </a:pPr>
            <a:r>
              <a:rPr lang="en-US" sz="2800" dirty="0"/>
              <a:t>Budget Allotment</a:t>
            </a:r>
          </a:p>
          <a:p>
            <a:pPr marL="914400" lvl="1" indent="-457200">
              <a:buFont typeface="+mj-lt"/>
              <a:buAutoNum type="alphaUcPeriod"/>
            </a:pPr>
            <a:r>
              <a:rPr lang="en-US" sz="2800" dirty="0"/>
              <a:t>Cost-Benefit Budgeting</a:t>
            </a:r>
          </a:p>
          <a:p>
            <a:pPr marL="914400" lvl="1" indent="-457200">
              <a:buFont typeface="+mj-lt"/>
              <a:buAutoNum type="alphaUcPeriod"/>
            </a:pPr>
            <a:r>
              <a:rPr lang="en-US" sz="2800" dirty="0"/>
              <a:t>Performance Budgeting</a:t>
            </a:r>
          </a:p>
          <a:p>
            <a:pPr marL="914400" lvl="1" indent="-457200">
              <a:buFont typeface="+mj-lt"/>
              <a:buAutoNum type="alphaUcPeriod"/>
            </a:pPr>
            <a:r>
              <a:rPr lang="en-US" sz="2800" dirty="0"/>
              <a:t>Program Budgeting</a:t>
            </a:r>
          </a:p>
        </p:txBody>
      </p:sp>
    </p:spTree>
    <p:custDataLst>
      <p:tags r:id="rId1"/>
    </p:custDataLst>
    <p:extLst>
      <p:ext uri="{BB962C8B-B14F-4D97-AF65-F5344CB8AC3E}">
        <p14:creationId xmlns:p14="http://schemas.microsoft.com/office/powerpoint/2010/main" val="35679955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84</a:t>
            </a:fld>
            <a:endParaRPr lang="en-US" dirty="0"/>
          </a:p>
        </p:txBody>
      </p:sp>
      <p:sp>
        <p:nvSpPr>
          <p:cNvPr id="2" name="Rectangle 1"/>
          <p:cNvSpPr/>
          <p:nvPr/>
        </p:nvSpPr>
        <p:spPr>
          <a:xfrm>
            <a:off x="990600" y="1600200"/>
            <a:ext cx="7391400" cy="2677656"/>
          </a:xfrm>
          <a:prstGeom prst="rect">
            <a:avLst/>
          </a:prstGeom>
        </p:spPr>
        <p:txBody>
          <a:bodyPr wrap="square">
            <a:spAutoFit/>
          </a:bodyPr>
          <a:lstStyle/>
          <a:p>
            <a:pPr algn="ctr"/>
            <a:r>
              <a:rPr lang="en-US" sz="2800" b="1" dirty="0"/>
              <a:t>Which of the following is NOT a type of budget</a:t>
            </a:r>
            <a:r>
              <a:rPr lang="en-US" sz="2800" b="1" spc="-10" dirty="0"/>
              <a:t>?</a:t>
            </a:r>
          </a:p>
          <a:p>
            <a:endParaRPr lang="en-US" sz="2800" b="1" spc="-10" dirty="0"/>
          </a:p>
          <a:p>
            <a:pPr marL="914400" lvl="1" indent="-457200">
              <a:buFont typeface="+mj-lt"/>
              <a:buAutoNum type="alphaUcPeriod"/>
            </a:pPr>
            <a:r>
              <a:rPr lang="en-US" sz="2800" dirty="0"/>
              <a:t>Budget Allotment</a:t>
            </a:r>
          </a:p>
          <a:p>
            <a:pPr marL="914400" lvl="1" indent="-457200">
              <a:buFont typeface="+mj-lt"/>
              <a:buAutoNum type="alphaUcPeriod"/>
            </a:pPr>
            <a:r>
              <a:rPr lang="en-US" sz="2800" b="1" dirty="0">
                <a:solidFill>
                  <a:schemeClr val="accent1"/>
                </a:solidFill>
                <a:effectLst>
                  <a:outerShdw blurRad="38100" dist="38100" dir="2700000" algn="tl">
                    <a:srgbClr val="000000">
                      <a:alpha val="43137"/>
                    </a:srgbClr>
                  </a:outerShdw>
                </a:effectLst>
              </a:rPr>
              <a:t>Cost-Benefit Budgeting</a:t>
            </a:r>
          </a:p>
          <a:p>
            <a:pPr marL="914400" lvl="1" indent="-457200">
              <a:buFont typeface="+mj-lt"/>
              <a:buAutoNum type="alphaUcPeriod"/>
            </a:pPr>
            <a:r>
              <a:rPr lang="en-US" sz="2800" dirty="0"/>
              <a:t>Performance Budgeting</a:t>
            </a:r>
          </a:p>
          <a:p>
            <a:pPr marL="914400" lvl="1" indent="-457200">
              <a:buFont typeface="+mj-lt"/>
              <a:buAutoNum type="alphaUcPeriod"/>
            </a:pPr>
            <a:r>
              <a:rPr lang="en-US" sz="2800" dirty="0"/>
              <a:t>Program Budgeting</a:t>
            </a:r>
          </a:p>
        </p:txBody>
      </p:sp>
    </p:spTree>
    <p:custDataLst>
      <p:tags r:id="rId1"/>
    </p:custDataLst>
    <p:extLst>
      <p:ext uri="{BB962C8B-B14F-4D97-AF65-F5344CB8AC3E}">
        <p14:creationId xmlns:p14="http://schemas.microsoft.com/office/powerpoint/2010/main" val="34131429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Budget Process</a:t>
            </a:r>
          </a:p>
        </p:txBody>
      </p:sp>
      <p:sp>
        <p:nvSpPr>
          <p:cNvPr id="9" name="Slide Number Placeholder 8"/>
          <p:cNvSpPr>
            <a:spLocks noGrp="1"/>
          </p:cNvSpPr>
          <p:nvPr>
            <p:ph type="sldNum" sz="quarter" idx="12"/>
          </p:nvPr>
        </p:nvSpPr>
        <p:spPr/>
        <p:txBody>
          <a:bodyPr/>
          <a:lstStyle/>
          <a:p>
            <a:fld id="{D6DEBCE1-BBC1-2047-AD21-88C97D80C64F}" type="slidenum">
              <a:rPr lang="en-US" smtClean="0"/>
              <a:t>85</a:t>
            </a:fld>
            <a:endParaRPr lang="en-US" dirty="0"/>
          </a:p>
        </p:txBody>
      </p:sp>
      <p:graphicFrame>
        <p:nvGraphicFramePr>
          <p:cNvPr id="3" name="Diagram 2"/>
          <p:cNvGraphicFramePr/>
          <p:nvPr>
            <p:extLst>
              <p:ext uri="{D42A27DB-BD31-4B8C-83A1-F6EECF244321}">
                <p14:modId xmlns:p14="http://schemas.microsoft.com/office/powerpoint/2010/main" val="1907973694"/>
              </p:ext>
            </p:extLst>
          </p:nvPr>
        </p:nvGraphicFramePr>
        <p:xfrm>
          <a:off x="0" y="1143000"/>
          <a:ext cx="9144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5880097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Budget Process – Manual </a:t>
            </a:r>
          </a:p>
        </p:txBody>
      </p:sp>
      <p:sp>
        <p:nvSpPr>
          <p:cNvPr id="9" name="Slide Number Placeholder 8"/>
          <p:cNvSpPr>
            <a:spLocks noGrp="1"/>
          </p:cNvSpPr>
          <p:nvPr>
            <p:ph type="sldNum" sz="quarter" idx="12"/>
          </p:nvPr>
        </p:nvSpPr>
        <p:spPr/>
        <p:txBody>
          <a:bodyPr/>
          <a:lstStyle/>
          <a:p>
            <a:fld id="{D6DEBCE1-BBC1-2047-AD21-88C97D80C64F}" type="slidenum">
              <a:rPr lang="en-US" smtClean="0"/>
              <a:t>86</a:t>
            </a:fld>
            <a:endParaRPr lang="en-US" dirty="0"/>
          </a:p>
        </p:txBody>
      </p:sp>
      <p:graphicFrame>
        <p:nvGraphicFramePr>
          <p:cNvPr id="7" name="Diagram 6"/>
          <p:cNvGraphicFramePr/>
          <p:nvPr>
            <p:extLst>
              <p:ext uri="{D42A27DB-BD31-4B8C-83A1-F6EECF244321}">
                <p14:modId xmlns:p14="http://schemas.microsoft.com/office/powerpoint/2010/main" val="2947938551"/>
              </p:ext>
            </p:extLst>
          </p:nvPr>
        </p:nvGraphicFramePr>
        <p:xfrm>
          <a:off x="533400" y="1447800"/>
          <a:ext cx="6248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3200" y="4495800"/>
            <a:ext cx="2350011" cy="1459402"/>
          </a:xfrm>
          <a:prstGeom prst="rect">
            <a:avLst/>
          </a:prstGeom>
        </p:spPr>
      </p:pic>
    </p:spTree>
    <p:custDataLst>
      <p:tags r:id="rId1"/>
    </p:custDataLst>
    <p:extLst>
      <p:ext uri="{BB962C8B-B14F-4D97-AF65-F5344CB8AC3E}">
        <p14:creationId xmlns:p14="http://schemas.microsoft.com/office/powerpoint/2010/main" val="32976001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709"/>
            <a:ext cx="7886700" cy="1325563"/>
          </a:xfrm>
        </p:spPr>
        <p:txBody>
          <a:bodyPr/>
          <a:lstStyle/>
          <a:p>
            <a:r>
              <a:rPr lang="en-US" sz="3600" dirty="0"/>
              <a:t>Budget Process -Departmental Requests</a:t>
            </a:r>
          </a:p>
        </p:txBody>
      </p:sp>
      <p:sp>
        <p:nvSpPr>
          <p:cNvPr id="9" name="Slide Number Placeholder 8"/>
          <p:cNvSpPr>
            <a:spLocks noGrp="1"/>
          </p:cNvSpPr>
          <p:nvPr>
            <p:ph type="sldNum" sz="quarter" idx="12"/>
          </p:nvPr>
        </p:nvSpPr>
        <p:spPr/>
        <p:txBody>
          <a:bodyPr/>
          <a:lstStyle/>
          <a:p>
            <a:fld id="{D6DEBCE1-BBC1-2047-AD21-88C97D80C64F}" type="slidenum">
              <a:rPr lang="en-US" smtClean="0"/>
              <a:t>87</a:t>
            </a:fld>
            <a:endParaRPr lang="en-US" dirty="0"/>
          </a:p>
        </p:txBody>
      </p:sp>
      <p:sp>
        <p:nvSpPr>
          <p:cNvPr id="2" name="Rectangle 1"/>
          <p:cNvSpPr/>
          <p:nvPr/>
        </p:nvSpPr>
        <p:spPr>
          <a:xfrm>
            <a:off x="685800" y="1676400"/>
            <a:ext cx="5943600" cy="4265270"/>
          </a:xfrm>
          <a:prstGeom prst="rect">
            <a:avLst/>
          </a:prstGeom>
        </p:spPr>
        <p:txBody>
          <a:bodyPr wrap="square">
            <a:spAutoFit/>
          </a:bodyPr>
          <a:lstStyle/>
          <a:p>
            <a:pPr marL="356870" marR="5080" indent="-344805">
              <a:buFont typeface="Wingdings" panose="05000000000000000000" pitchFamily="2" charset="2"/>
              <a:buChar char="q"/>
            </a:pPr>
            <a:r>
              <a:rPr lang="en-US" sz="2800" spc="-55" dirty="0">
                <a:cs typeface="Calibri"/>
              </a:rPr>
              <a:t>Transmittal </a:t>
            </a:r>
            <a:r>
              <a:rPr lang="en-US" sz="2800" spc="-15" dirty="0">
                <a:cs typeface="Calibri"/>
              </a:rPr>
              <a:t>memo </a:t>
            </a:r>
            <a:r>
              <a:rPr lang="en-US" sz="2800" spc="-20" dirty="0">
                <a:cs typeface="Calibri"/>
              </a:rPr>
              <a:t>that </a:t>
            </a:r>
            <a:r>
              <a:rPr lang="en-US" sz="2800" spc="-5" dirty="0">
                <a:cs typeface="Calibri"/>
              </a:rPr>
              <a:t>outlines its </a:t>
            </a:r>
            <a:r>
              <a:rPr lang="en-US" sz="2800" spc="-10" dirty="0">
                <a:cs typeface="Calibri"/>
              </a:rPr>
              <a:t>major </a:t>
            </a:r>
            <a:r>
              <a:rPr lang="en-US" sz="2800" spc="-15" dirty="0">
                <a:cs typeface="Calibri"/>
              </a:rPr>
              <a:t>objectives </a:t>
            </a:r>
            <a:r>
              <a:rPr lang="en-US" sz="2800" dirty="0">
                <a:cs typeface="Calibri"/>
              </a:rPr>
              <a:t>and </a:t>
            </a:r>
            <a:r>
              <a:rPr lang="en-US" sz="2800" spc="-10" dirty="0">
                <a:cs typeface="Calibri"/>
              </a:rPr>
              <a:t>initiatives </a:t>
            </a:r>
            <a:r>
              <a:rPr lang="en-US" sz="2800" spc="-50" dirty="0">
                <a:cs typeface="Calibri"/>
              </a:rPr>
              <a:t>for </a:t>
            </a:r>
            <a:r>
              <a:rPr lang="en-US" sz="2800" spc="-5" dirty="0">
                <a:cs typeface="Calibri"/>
              </a:rPr>
              <a:t>the </a:t>
            </a:r>
            <a:r>
              <a:rPr lang="en-US" sz="2800" spc="-20" dirty="0">
                <a:cs typeface="Calibri"/>
              </a:rPr>
              <a:t>budget</a:t>
            </a:r>
            <a:r>
              <a:rPr lang="en-US" sz="2800" spc="45" dirty="0">
                <a:cs typeface="Calibri"/>
              </a:rPr>
              <a:t> </a:t>
            </a:r>
            <a:r>
              <a:rPr lang="en-US" sz="2800" spc="-25" dirty="0">
                <a:cs typeface="Calibri"/>
              </a:rPr>
              <a:t>year</a:t>
            </a:r>
            <a:endParaRPr lang="en-US" sz="2800" dirty="0">
              <a:cs typeface="Calibri"/>
            </a:endParaRPr>
          </a:p>
          <a:p>
            <a:pPr marL="356870" marR="645795" indent="-344805">
              <a:spcBef>
                <a:spcPts val="835"/>
              </a:spcBef>
              <a:buFont typeface="Wingdings" panose="05000000000000000000" pitchFamily="2" charset="2"/>
              <a:buChar char="q"/>
            </a:pPr>
            <a:r>
              <a:rPr lang="en-US" sz="2800" dirty="0">
                <a:cs typeface="Calibri"/>
              </a:rPr>
              <a:t>Budget </a:t>
            </a:r>
            <a:r>
              <a:rPr lang="en-US" sz="2800" spc="-15" dirty="0">
                <a:cs typeface="Calibri"/>
              </a:rPr>
              <a:t>schedules </a:t>
            </a:r>
            <a:r>
              <a:rPr lang="en-US" sz="2800" spc="-20" dirty="0">
                <a:cs typeface="Calibri"/>
              </a:rPr>
              <a:t>that detail </a:t>
            </a:r>
            <a:r>
              <a:rPr lang="en-US" sz="2800" spc="-5" dirty="0">
                <a:cs typeface="Calibri"/>
              </a:rPr>
              <a:t>the </a:t>
            </a:r>
            <a:r>
              <a:rPr lang="en-US" sz="2800" spc="-15" dirty="0">
                <a:cs typeface="Calibri"/>
              </a:rPr>
              <a:t>amount </a:t>
            </a:r>
            <a:r>
              <a:rPr lang="en-US" sz="2800" spc="-40" dirty="0">
                <a:cs typeface="Calibri"/>
              </a:rPr>
              <a:t>requested</a:t>
            </a:r>
            <a:endParaRPr lang="en-US" sz="2800" dirty="0">
              <a:cs typeface="Calibri"/>
            </a:endParaRPr>
          </a:p>
          <a:p>
            <a:pPr marL="298450" indent="-285750">
              <a:spcBef>
                <a:spcPts val="700"/>
              </a:spcBef>
              <a:buFont typeface="Wingdings" panose="05000000000000000000" pitchFamily="2" charset="2"/>
              <a:buChar char="q"/>
            </a:pPr>
            <a:r>
              <a:rPr lang="en-US" sz="2800" spc="-15" dirty="0">
                <a:cs typeface="Calibri"/>
              </a:rPr>
              <a:t> Narrative </a:t>
            </a:r>
            <a:r>
              <a:rPr lang="en-US" sz="2800" spc="-20" dirty="0">
                <a:cs typeface="Calibri"/>
              </a:rPr>
              <a:t>justification </a:t>
            </a:r>
            <a:r>
              <a:rPr lang="en-US" sz="2800" spc="-5" dirty="0">
                <a:cs typeface="Calibri"/>
              </a:rPr>
              <a:t>of </a:t>
            </a:r>
            <a:r>
              <a:rPr lang="en-US" sz="2800" spc="-40" dirty="0">
                <a:cs typeface="Calibri"/>
              </a:rPr>
              <a:t>requested</a:t>
            </a:r>
            <a:r>
              <a:rPr lang="en-US" sz="2800" spc="60" dirty="0">
                <a:cs typeface="Calibri"/>
              </a:rPr>
              <a:t> </a:t>
            </a:r>
            <a:r>
              <a:rPr lang="en-US" sz="2800" spc="-15" dirty="0">
                <a:cs typeface="Calibri"/>
              </a:rPr>
              <a:t>amount</a:t>
            </a:r>
            <a:endParaRPr lang="en-US" sz="2800" dirty="0">
              <a:cs typeface="Calibri"/>
            </a:endParaRPr>
          </a:p>
          <a:p>
            <a:pPr marL="298450" indent="-285750">
              <a:spcBef>
                <a:spcPts val="795"/>
              </a:spcBef>
              <a:buFont typeface="Wingdings" panose="05000000000000000000" pitchFamily="2" charset="2"/>
              <a:buChar char="q"/>
            </a:pPr>
            <a:r>
              <a:rPr lang="en-US" sz="2800" spc="-50" dirty="0">
                <a:cs typeface="Calibri"/>
              </a:rPr>
              <a:t> Workforce </a:t>
            </a:r>
            <a:r>
              <a:rPr lang="en-US" sz="2800" spc="-40" dirty="0">
                <a:cs typeface="Calibri"/>
              </a:rPr>
              <a:t>ratios </a:t>
            </a:r>
            <a:r>
              <a:rPr lang="en-US" sz="2800" spc="-50" dirty="0">
                <a:cs typeface="Calibri"/>
              </a:rPr>
              <a:t>for </a:t>
            </a:r>
            <a:r>
              <a:rPr lang="en-US" sz="2800" spc="-15" dirty="0">
                <a:cs typeface="Calibri"/>
              </a:rPr>
              <a:t>some </a:t>
            </a:r>
            <a:r>
              <a:rPr lang="en-US" sz="2800" spc="-20" dirty="0">
                <a:cs typeface="Calibri"/>
              </a:rPr>
              <a:t>expenditure</a:t>
            </a:r>
            <a:r>
              <a:rPr lang="en-US" sz="2800" spc="140" dirty="0">
                <a:cs typeface="Calibri"/>
              </a:rPr>
              <a:t> </a:t>
            </a:r>
            <a:r>
              <a:rPr lang="en-US" sz="2800" spc="-20" dirty="0">
                <a:cs typeface="Calibri"/>
              </a:rPr>
              <a:t>items</a:t>
            </a:r>
            <a:endParaRPr lang="en-US" sz="2800" dirty="0">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971800"/>
            <a:ext cx="1512689" cy="1429803"/>
          </a:xfrm>
          <a:prstGeom prst="rect">
            <a:avLst/>
          </a:prstGeom>
        </p:spPr>
      </p:pic>
    </p:spTree>
    <p:custDataLst>
      <p:tags r:id="rId1"/>
    </p:custDataLst>
    <p:extLst>
      <p:ext uri="{BB962C8B-B14F-4D97-AF65-F5344CB8AC3E}">
        <p14:creationId xmlns:p14="http://schemas.microsoft.com/office/powerpoint/2010/main" val="20597674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7886700" cy="1325563"/>
          </a:xfrm>
        </p:spPr>
        <p:txBody>
          <a:bodyPr/>
          <a:lstStyle/>
          <a:p>
            <a:r>
              <a:rPr lang="en-US" sz="3600" dirty="0"/>
              <a:t>Budget Process – Departmental Requests</a:t>
            </a:r>
          </a:p>
        </p:txBody>
      </p:sp>
      <p:sp>
        <p:nvSpPr>
          <p:cNvPr id="9" name="Slide Number Placeholder 8"/>
          <p:cNvSpPr>
            <a:spLocks noGrp="1"/>
          </p:cNvSpPr>
          <p:nvPr>
            <p:ph type="sldNum" sz="quarter" idx="12"/>
          </p:nvPr>
        </p:nvSpPr>
        <p:spPr/>
        <p:txBody>
          <a:bodyPr/>
          <a:lstStyle/>
          <a:p>
            <a:fld id="{D6DEBCE1-BBC1-2047-AD21-88C97D80C64F}" type="slidenum">
              <a:rPr lang="en-US" smtClean="0"/>
              <a:t>88</a:t>
            </a:fld>
            <a:endParaRPr lang="en-US" dirty="0"/>
          </a:p>
        </p:txBody>
      </p:sp>
      <p:graphicFrame>
        <p:nvGraphicFramePr>
          <p:cNvPr id="3" name="Diagram 2"/>
          <p:cNvGraphicFramePr/>
          <p:nvPr>
            <p:extLst>
              <p:ext uri="{D42A27DB-BD31-4B8C-83A1-F6EECF244321}">
                <p14:modId xmlns:p14="http://schemas.microsoft.com/office/powerpoint/2010/main" val="2354895672"/>
              </p:ext>
            </p:extLst>
          </p:nvPr>
        </p:nvGraphicFramePr>
        <p:xfrm>
          <a:off x="990600" y="1524000"/>
          <a:ext cx="73914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2308" y="3476635"/>
            <a:ext cx="1828800" cy="1739392"/>
          </a:xfrm>
          <a:prstGeom prst="rect">
            <a:avLst/>
          </a:prstGeom>
        </p:spPr>
      </p:pic>
    </p:spTree>
    <p:custDataLst>
      <p:tags r:id="rId1"/>
    </p:custDataLst>
    <p:extLst>
      <p:ext uri="{BB962C8B-B14F-4D97-AF65-F5344CB8AC3E}">
        <p14:creationId xmlns:p14="http://schemas.microsoft.com/office/powerpoint/2010/main" val="7874378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7886700" cy="1325563"/>
          </a:xfrm>
        </p:spPr>
        <p:txBody>
          <a:bodyPr/>
          <a:lstStyle/>
          <a:p>
            <a:r>
              <a:rPr lang="en-US" sz="3600" dirty="0"/>
              <a:t>Budget Process – Preparation</a:t>
            </a:r>
          </a:p>
        </p:txBody>
      </p:sp>
      <p:sp>
        <p:nvSpPr>
          <p:cNvPr id="9" name="Slide Number Placeholder 8"/>
          <p:cNvSpPr>
            <a:spLocks noGrp="1"/>
          </p:cNvSpPr>
          <p:nvPr>
            <p:ph type="sldNum" sz="quarter" idx="12"/>
          </p:nvPr>
        </p:nvSpPr>
        <p:spPr/>
        <p:txBody>
          <a:bodyPr/>
          <a:lstStyle/>
          <a:p>
            <a:fld id="{D6DEBCE1-BBC1-2047-AD21-88C97D80C64F}" type="slidenum">
              <a:rPr lang="en-US" smtClean="0"/>
              <a:t>89</a:t>
            </a:fld>
            <a:endParaRPr lang="en-US" dirty="0"/>
          </a:p>
        </p:txBody>
      </p:sp>
      <p:graphicFrame>
        <p:nvGraphicFramePr>
          <p:cNvPr id="5" name="Diagram 4"/>
          <p:cNvGraphicFramePr/>
          <p:nvPr>
            <p:extLst>
              <p:ext uri="{D42A27DB-BD31-4B8C-83A1-F6EECF244321}">
                <p14:modId xmlns:p14="http://schemas.microsoft.com/office/powerpoint/2010/main" val="2237763400"/>
              </p:ext>
            </p:extLst>
          </p:nvPr>
        </p:nvGraphicFramePr>
        <p:xfrm>
          <a:off x="609600" y="1143001"/>
          <a:ext cx="8001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0" y="1676400"/>
            <a:ext cx="1475198" cy="1210985"/>
          </a:xfrm>
          <a:prstGeom prst="rect">
            <a:avLst/>
          </a:prstGeom>
        </p:spPr>
      </p:pic>
    </p:spTree>
    <p:custDataLst>
      <p:tags r:id="rId1"/>
    </p:custDataLst>
    <p:extLst>
      <p:ext uri="{BB962C8B-B14F-4D97-AF65-F5344CB8AC3E}">
        <p14:creationId xmlns:p14="http://schemas.microsoft.com/office/powerpoint/2010/main" val="10662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xfrm>
            <a:off x="6320118" y="5678806"/>
            <a:ext cx="1815353" cy="141064"/>
          </a:xfrm>
          <a:prstGeom prst="rect">
            <a:avLst/>
          </a:prstGeom>
        </p:spPr>
        <p:txBody>
          <a:bodyPr vert="horz" wrap="square" lIns="0" tIns="0" rIns="0" bIns="0" rtlCol="0" anchor="ctr">
            <a:spAutoFit/>
          </a:bodyPr>
          <a:lstStyle/>
          <a:p>
            <a:pPr marL="89652" defTabSz="806867">
              <a:lnSpc>
                <a:spcPts val="1094"/>
              </a:lnSpc>
            </a:pPr>
            <a:fld id="{81D60167-4931-47E6-BA6A-407CBD079E47}" type="slidenum">
              <a:rPr dirty="0">
                <a:solidFill>
                  <a:prstClr val="white"/>
                </a:solidFill>
                <a:latin typeface="Calibri" panose="020F0502020204030204"/>
              </a:rPr>
              <a:pPr marL="89652" defTabSz="806867">
                <a:lnSpc>
                  <a:spcPts val="1094"/>
                </a:lnSpc>
              </a:pPr>
              <a:t>9</a:t>
            </a:fld>
            <a:endParaRPr dirty="0">
              <a:solidFill>
                <a:prstClr val="white"/>
              </a:solidFill>
              <a:latin typeface="Calibri" panose="020F0502020204030204"/>
            </a:endParaRPr>
          </a:p>
        </p:txBody>
      </p:sp>
      <p:graphicFrame>
        <p:nvGraphicFramePr>
          <p:cNvPr id="6" name="Diagram 5"/>
          <p:cNvGraphicFramePr/>
          <p:nvPr>
            <p:extLst>
              <p:ext uri="{D42A27DB-BD31-4B8C-83A1-F6EECF244321}">
                <p14:modId xmlns:p14="http://schemas.microsoft.com/office/powerpoint/2010/main" val="3054485892"/>
              </p:ext>
            </p:extLst>
          </p:nvPr>
        </p:nvGraphicFramePr>
        <p:xfrm>
          <a:off x="457200" y="1905000"/>
          <a:ext cx="8471647" cy="4101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838200" y="1447800"/>
            <a:ext cx="6526306" cy="954107"/>
          </a:xfrm>
          <a:prstGeom prst="rect">
            <a:avLst/>
          </a:prstGeom>
        </p:spPr>
        <p:txBody>
          <a:bodyPr wrap="square">
            <a:spAutoFit/>
          </a:bodyPr>
          <a:lstStyle/>
          <a:p>
            <a:pPr marL="252146" indent="-252146" defTabSz="806867">
              <a:buFont typeface="Wingdings" panose="05000000000000000000" pitchFamily="2" charset="2"/>
              <a:buChar char="§"/>
            </a:pPr>
            <a:r>
              <a:rPr lang="en-US" sz="2800" b="1" spc="-4" dirty="0">
                <a:solidFill>
                  <a:prstClr val="black"/>
                </a:solidFill>
                <a:latin typeface="Calibri" panose="020F0502020204030204"/>
              </a:rPr>
              <a:t>Develop a Budget Consistent with Approaches to Achieve Goals </a:t>
            </a:r>
            <a:endParaRPr lang="en-US" sz="2800" b="1" dirty="0">
              <a:solidFill>
                <a:prstClr val="black"/>
              </a:solidFill>
              <a:latin typeface="Calibri" panose="020F0502020204030204"/>
            </a:endParaRPr>
          </a:p>
        </p:txBody>
      </p:sp>
      <p:sp>
        <p:nvSpPr>
          <p:cNvPr id="10" name="object 2"/>
          <p:cNvSpPr txBox="1">
            <a:spLocks noGrp="1"/>
          </p:cNvSpPr>
          <p:nvPr>
            <p:ph type="title"/>
          </p:nvPr>
        </p:nvSpPr>
        <p:spPr>
          <a:xfrm>
            <a:off x="403412" y="352492"/>
            <a:ext cx="8832379" cy="553998"/>
          </a:xfrm>
          <a:prstGeom prst="rect">
            <a:avLst/>
          </a:prstGeom>
        </p:spPr>
        <p:txBody>
          <a:bodyPr vert="horz" wrap="square" lIns="0" tIns="0" rIns="0" bIns="0" rtlCol="0" anchor="ctr">
            <a:spAutoFit/>
          </a:bodyPr>
          <a:lstStyle/>
          <a:p>
            <a:pPr marL="1033237" marR="4483" indent="-135038">
              <a:lnSpc>
                <a:spcPct val="100000"/>
              </a:lnSpc>
            </a:pPr>
            <a:r>
              <a:rPr lang="en-US" sz="3600" spc="-4" dirty="0"/>
              <a:t>Elements of Pri</a:t>
            </a:r>
            <a:r>
              <a:rPr sz="3600" spc="-4" dirty="0"/>
              <a:t>ncip</a:t>
            </a:r>
            <a:r>
              <a:rPr lang="en-US" sz="3600" spc="-4" dirty="0"/>
              <a:t>le Three</a:t>
            </a:r>
            <a:endParaRPr sz="3600" spc="-4" dirty="0"/>
          </a:p>
        </p:txBody>
      </p:sp>
      <p:sp>
        <p:nvSpPr>
          <p:cNvPr id="8" name="object 5"/>
          <p:cNvSpPr txBox="1">
            <a:spLocks/>
          </p:cNvSpPr>
          <p:nvPr/>
        </p:nvSpPr>
        <p:spPr>
          <a:xfrm>
            <a:off x="6938682" y="6445384"/>
            <a:ext cx="1996888" cy="141064"/>
          </a:xfrm>
          <a:prstGeom prst="rect">
            <a:avLst/>
          </a:prstGeom>
        </p:spPr>
        <p:txBody>
          <a:bodyPr vert="horz" wrap="square" lIns="0" tIns="0" rIns="0" bIns="0" rtlCol="0" anchor="ctr">
            <a:spAutoFit/>
          </a:bodyPr>
          <a:lstStyle>
            <a:defPPr>
              <a:defRPr lang="en-US"/>
            </a:defPPr>
            <a:lvl1pPr marL="0" algn="r" defTabSz="914400" rtl="0" eaLnBrk="1" latinLnBrk="0" hangingPunct="1">
              <a:defRPr sz="1359"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9652" defTabSz="806867">
              <a:lnSpc>
                <a:spcPts val="1094"/>
              </a:lnSpc>
            </a:pPr>
            <a:fld id="{81D60167-4931-47E6-BA6A-407CBD079E47}" type="slidenum">
              <a:rPr lang="en-US" smtClean="0">
                <a:solidFill>
                  <a:prstClr val="white"/>
                </a:solidFill>
                <a:latin typeface="Calibri" panose="020F0502020204030204"/>
              </a:rPr>
              <a:pPr marL="89652" defTabSz="806867">
                <a:lnSpc>
                  <a:spcPts val="1094"/>
                </a:lnSpc>
              </a:pPr>
              <a:t>9</a:t>
            </a:fld>
            <a:endParaRPr lang="en-US" dirty="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954315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4636"/>
            <a:ext cx="81534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90</a:t>
            </a:fld>
            <a:endParaRPr lang="en-US" dirty="0"/>
          </a:p>
        </p:txBody>
      </p:sp>
      <p:sp>
        <p:nvSpPr>
          <p:cNvPr id="3" name="Rectangle 2"/>
          <p:cNvSpPr/>
          <p:nvPr/>
        </p:nvSpPr>
        <p:spPr>
          <a:xfrm>
            <a:off x="457200" y="1828800"/>
            <a:ext cx="5715000" cy="3313728"/>
          </a:xfrm>
          <a:prstGeom prst="rect">
            <a:avLst/>
          </a:prstGeom>
        </p:spPr>
        <p:txBody>
          <a:bodyPr wrap="square">
            <a:spAutoFit/>
          </a:bodyPr>
          <a:lstStyle/>
          <a:p>
            <a:pPr marL="356870" marR="194945" indent="-344805">
              <a:buFont typeface="Wingdings" panose="05000000000000000000" pitchFamily="2" charset="2"/>
              <a:buChar char="q"/>
            </a:pPr>
            <a:r>
              <a:rPr lang="en-US" sz="2800" dirty="0"/>
              <a:t>Proposed </a:t>
            </a:r>
            <a:r>
              <a:rPr lang="en-US" sz="2800" spc="-10" dirty="0"/>
              <a:t>budget </a:t>
            </a:r>
            <a:r>
              <a:rPr lang="en-US" sz="2800" dirty="0"/>
              <a:t>is </a:t>
            </a:r>
            <a:r>
              <a:rPr lang="en-US" sz="2800" spc="-25" dirty="0"/>
              <a:t>presented </a:t>
            </a:r>
            <a:r>
              <a:rPr lang="en-US" sz="2800" spc="-10" dirty="0"/>
              <a:t>to </a:t>
            </a:r>
            <a:r>
              <a:rPr lang="en-US" sz="2800" dirty="0"/>
              <a:t>legislative </a:t>
            </a:r>
            <a:r>
              <a:rPr lang="en-US" sz="2800" spc="-10" dirty="0"/>
              <a:t>body </a:t>
            </a:r>
            <a:r>
              <a:rPr lang="en-US" sz="2800" spc="-30" dirty="0"/>
              <a:t>for</a:t>
            </a:r>
            <a:r>
              <a:rPr lang="en-US" sz="2800" spc="-100" dirty="0"/>
              <a:t> </a:t>
            </a:r>
            <a:r>
              <a:rPr lang="en-US" sz="2800" spc="-15" dirty="0"/>
              <a:t>consideration</a:t>
            </a:r>
          </a:p>
          <a:p>
            <a:pPr marL="356870" marR="5080" indent="-344805">
              <a:spcBef>
                <a:spcPts val="835"/>
              </a:spcBef>
              <a:buFont typeface="Wingdings" panose="05000000000000000000" pitchFamily="2" charset="2"/>
              <a:buChar char="q"/>
            </a:pPr>
            <a:r>
              <a:rPr lang="en-US" sz="2800" dirty="0"/>
              <a:t>Reviews </a:t>
            </a:r>
            <a:r>
              <a:rPr lang="en-US" sz="2800" spc="-10" dirty="0"/>
              <a:t>budget </a:t>
            </a:r>
            <a:r>
              <a:rPr lang="en-US" sz="2800" spc="-15" dirty="0"/>
              <a:t>to </a:t>
            </a:r>
            <a:r>
              <a:rPr lang="en-US" sz="2800" spc="-25" dirty="0"/>
              <a:t>ensure </a:t>
            </a:r>
            <a:r>
              <a:rPr lang="en-US" sz="2800" spc="-15" dirty="0"/>
              <a:t>constituent</a:t>
            </a:r>
            <a:r>
              <a:rPr lang="en-US" sz="2800" spc="-135" dirty="0"/>
              <a:t> </a:t>
            </a:r>
            <a:r>
              <a:rPr lang="en-US" sz="2800" spc="-10" dirty="0"/>
              <a:t>needs </a:t>
            </a:r>
            <a:r>
              <a:rPr lang="en-US" sz="2800" spc="-20" dirty="0"/>
              <a:t>are</a:t>
            </a:r>
            <a:r>
              <a:rPr lang="en-US" sz="2800" spc="-160" dirty="0"/>
              <a:t> </a:t>
            </a:r>
            <a:r>
              <a:rPr lang="en-US" sz="2800" spc="-15" dirty="0"/>
              <a:t>addressed</a:t>
            </a:r>
          </a:p>
          <a:p>
            <a:pPr marL="356870" marR="711835" indent="-344805">
              <a:spcBef>
                <a:spcPts val="844"/>
              </a:spcBef>
              <a:buFont typeface="Wingdings" panose="05000000000000000000" pitchFamily="2" charset="2"/>
              <a:buChar char="q"/>
            </a:pPr>
            <a:r>
              <a:rPr lang="en-US" sz="2800" spc="15" dirty="0"/>
              <a:t>Holds </a:t>
            </a:r>
            <a:r>
              <a:rPr lang="en-US" sz="2800" spc="-5" dirty="0"/>
              <a:t>public </a:t>
            </a:r>
            <a:r>
              <a:rPr lang="en-US" sz="2800" dirty="0"/>
              <a:t>hearing in </a:t>
            </a:r>
            <a:r>
              <a:rPr lang="en-US" sz="2800" spc="-15" dirty="0"/>
              <a:t>accordance </a:t>
            </a:r>
            <a:r>
              <a:rPr lang="en-US" sz="2800" dirty="0"/>
              <a:t>with Florida </a:t>
            </a:r>
            <a:r>
              <a:rPr lang="en-US" sz="2800" spc="-15" dirty="0"/>
              <a:t>Statutes </a:t>
            </a:r>
            <a:r>
              <a:rPr lang="en-US" sz="2800" dirty="0"/>
              <a:t>and </a:t>
            </a:r>
            <a:r>
              <a:rPr lang="en-US" sz="2800" spc="-15" dirty="0"/>
              <a:t>local</a:t>
            </a:r>
            <a:r>
              <a:rPr lang="en-US" sz="2800" spc="-40" dirty="0"/>
              <a:t> </a:t>
            </a:r>
            <a:r>
              <a:rPr lang="en-US" sz="2800" spc="-15" dirty="0"/>
              <a:t>ordinances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531" y="2895600"/>
            <a:ext cx="2286000" cy="1419650"/>
          </a:xfrm>
          <a:prstGeom prst="rect">
            <a:avLst/>
          </a:prstGeom>
        </p:spPr>
      </p:pic>
    </p:spTree>
    <p:custDataLst>
      <p:tags r:id="rId1"/>
    </p:custDataLst>
    <p:extLst>
      <p:ext uri="{BB962C8B-B14F-4D97-AF65-F5344CB8AC3E}">
        <p14:creationId xmlns:p14="http://schemas.microsoft.com/office/powerpoint/2010/main" val="28090326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91</a:t>
            </a:fld>
            <a:endParaRPr lang="en-US" dirty="0"/>
          </a:p>
        </p:txBody>
      </p:sp>
      <p:graphicFrame>
        <p:nvGraphicFramePr>
          <p:cNvPr id="2" name="Diagram 1"/>
          <p:cNvGraphicFramePr/>
          <p:nvPr>
            <p:extLst>
              <p:ext uri="{D42A27DB-BD31-4B8C-83A1-F6EECF244321}">
                <p14:modId xmlns:p14="http://schemas.microsoft.com/office/powerpoint/2010/main" val="1017839688"/>
              </p:ext>
            </p:extLst>
          </p:nvPr>
        </p:nvGraphicFramePr>
        <p:xfrm>
          <a:off x="381000" y="1143000"/>
          <a:ext cx="883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3276600"/>
            <a:ext cx="1932304" cy="1837836"/>
          </a:xfrm>
          <a:prstGeom prst="rect">
            <a:avLst/>
          </a:prstGeom>
        </p:spPr>
      </p:pic>
    </p:spTree>
    <p:custDataLst>
      <p:tags r:id="rId1"/>
    </p:custDataLst>
    <p:extLst>
      <p:ext uri="{BB962C8B-B14F-4D97-AF65-F5344CB8AC3E}">
        <p14:creationId xmlns:p14="http://schemas.microsoft.com/office/powerpoint/2010/main" val="22049403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6DEBCE1-BBC1-2047-AD21-88C97D80C64F}" type="slidenum">
              <a:rPr lang="en-US" smtClean="0"/>
              <a:t>92</a:t>
            </a:fld>
            <a:endParaRPr lang="en-US" dirty="0"/>
          </a:p>
        </p:txBody>
      </p:sp>
      <p:graphicFrame>
        <p:nvGraphicFramePr>
          <p:cNvPr id="3" name="Diagram 2"/>
          <p:cNvGraphicFramePr/>
          <p:nvPr>
            <p:extLst>
              <p:ext uri="{D42A27DB-BD31-4B8C-83A1-F6EECF244321}">
                <p14:modId xmlns:p14="http://schemas.microsoft.com/office/powerpoint/2010/main" val="3517798096"/>
              </p:ext>
            </p:extLst>
          </p:nvPr>
        </p:nvGraphicFramePr>
        <p:xfrm>
          <a:off x="533400" y="1447800"/>
          <a:ext cx="7467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400" y="4572000"/>
            <a:ext cx="1598829" cy="1511223"/>
          </a:xfrm>
          <a:prstGeom prst="rect">
            <a:avLst/>
          </a:prstGeom>
        </p:spPr>
      </p:pic>
      <p:sp>
        <p:nvSpPr>
          <p:cNvPr id="7" name="Title 3"/>
          <p:cNvSpPr>
            <a:spLocks noGrp="1"/>
          </p:cNvSpPr>
          <p:nvPr>
            <p:ph type="title"/>
          </p:nvPr>
        </p:nvSpPr>
        <p:spPr>
          <a:xfrm>
            <a:off x="914400" y="27709"/>
            <a:ext cx="7886700" cy="1325563"/>
          </a:xfrm>
        </p:spPr>
        <p:txBody>
          <a:bodyPr/>
          <a:lstStyle/>
          <a:p>
            <a:r>
              <a:rPr lang="en-US" sz="3600" dirty="0"/>
              <a:t>Legislative Consideration and Adoption</a:t>
            </a:r>
          </a:p>
        </p:txBody>
      </p:sp>
    </p:spTree>
    <p:custDataLst>
      <p:tags r:id="rId1"/>
    </p:custDataLst>
    <p:extLst>
      <p:ext uri="{BB962C8B-B14F-4D97-AF65-F5344CB8AC3E}">
        <p14:creationId xmlns:p14="http://schemas.microsoft.com/office/powerpoint/2010/main" val="19315544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0010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93</a:t>
            </a:fld>
            <a:endParaRPr lang="en-US" dirty="0"/>
          </a:p>
        </p:txBody>
      </p:sp>
      <p:graphicFrame>
        <p:nvGraphicFramePr>
          <p:cNvPr id="5" name="Diagram 4"/>
          <p:cNvGraphicFramePr/>
          <p:nvPr>
            <p:extLst>
              <p:ext uri="{D42A27DB-BD31-4B8C-83A1-F6EECF244321}">
                <p14:modId xmlns:p14="http://schemas.microsoft.com/office/powerpoint/2010/main" val="1007212368"/>
              </p:ext>
            </p:extLst>
          </p:nvPr>
        </p:nvGraphicFramePr>
        <p:xfrm>
          <a:off x="533400" y="11430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3800" y="4343400"/>
            <a:ext cx="1111254" cy="1412219"/>
          </a:xfrm>
          <a:prstGeom prst="rect">
            <a:avLst/>
          </a:prstGeom>
        </p:spPr>
      </p:pic>
    </p:spTree>
    <p:custDataLst>
      <p:tags r:id="rId1"/>
    </p:custDataLst>
    <p:extLst>
      <p:ext uri="{BB962C8B-B14F-4D97-AF65-F5344CB8AC3E}">
        <p14:creationId xmlns:p14="http://schemas.microsoft.com/office/powerpoint/2010/main" val="5488398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94</a:t>
            </a:fld>
            <a:endParaRPr lang="en-US" dirty="0"/>
          </a:p>
        </p:txBody>
      </p:sp>
      <p:graphicFrame>
        <p:nvGraphicFramePr>
          <p:cNvPr id="5" name="Diagram 4"/>
          <p:cNvGraphicFramePr/>
          <p:nvPr>
            <p:extLst>
              <p:ext uri="{D42A27DB-BD31-4B8C-83A1-F6EECF244321}">
                <p14:modId xmlns:p14="http://schemas.microsoft.com/office/powerpoint/2010/main" val="3825114779"/>
              </p:ext>
            </p:extLst>
          </p:nvPr>
        </p:nvGraphicFramePr>
        <p:xfrm>
          <a:off x="2209800" y="1447800"/>
          <a:ext cx="6248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2895600"/>
            <a:ext cx="1522629" cy="1439199"/>
          </a:xfrm>
          <a:prstGeom prst="rect">
            <a:avLst/>
          </a:prstGeom>
        </p:spPr>
      </p:pic>
    </p:spTree>
    <p:custDataLst>
      <p:tags r:id="rId1"/>
    </p:custDataLst>
    <p:extLst>
      <p:ext uri="{BB962C8B-B14F-4D97-AF65-F5344CB8AC3E}">
        <p14:creationId xmlns:p14="http://schemas.microsoft.com/office/powerpoint/2010/main" val="33558459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95</a:t>
            </a:fld>
            <a:endParaRPr lang="en-US" dirty="0"/>
          </a:p>
        </p:txBody>
      </p:sp>
      <p:graphicFrame>
        <p:nvGraphicFramePr>
          <p:cNvPr id="5" name="Diagram 4"/>
          <p:cNvGraphicFramePr/>
          <p:nvPr>
            <p:extLst>
              <p:ext uri="{D42A27DB-BD31-4B8C-83A1-F6EECF244321}">
                <p14:modId xmlns:p14="http://schemas.microsoft.com/office/powerpoint/2010/main" val="3611743678"/>
              </p:ext>
            </p:extLst>
          </p:nvPr>
        </p:nvGraphicFramePr>
        <p:xfrm>
          <a:off x="228600" y="1447800"/>
          <a:ext cx="8763000" cy="461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3000" y="3352800"/>
            <a:ext cx="2362200" cy="1466972"/>
          </a:xfrm>
          <a:prstGeom prst="rect">
            <a:avLst/>
          </a:prstGeom>
        </p:spPr>
      </p:pic>
    </p:spTree>
    <p:custDataLst>
      <p:tags r:id="rId1"/>
    </p:custDataLst>
    <p:extLst>
      <p:ext uri="{BB962C8B-B14F-4D97-AF65-F5344CB8AC3E}">
        <p14:creationId xmlns:p14="http://schemas.microsoft.com/office/powerpoint/2010/main" val="13793547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96</a:t>
            </a:fld>
            <a:endParaRPr lang="en-US" dirty="0"/>
          </a:p>
        </p:txBody>
      </p:sp>
      <p:graphicFrame>
        <p:nvGraphicFramePr>
          <p:cNvPr id="2" name="Diagram 1"/>
          <p:cNvGraphicFramePr/>
          <p:nvPr>
            <p:extLst>
              <p:ext uri="{D42A27DB-BD31-4B8C-83A1-F6EECF244321}">
                <p14:modId xmlns:p14="http://schemas.microsoft.com/office/powerpoint/2010/main" val="4242330969"/>
              </p:ext>
            </p:extLst>
          </p:nvPr>
        </p:nvGraphicFramePr>
        <p:xfrm>
          <a:off x="762000" y="144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1800" y="2819400"/>
            <a:ext cx="1599366" cy="1625301"/>
          </a:xfrm>
          <a:prstGeom prst="rect">
            <a:avLst/>
          </a:prstGeom>
        </p:spPr>
      </p:pic>
    </p:spTree>
    <p:custDataLst>
      <p:tags r:id="rId1"/>
    </p:custDataLst>
    <p:extLst>
      <p:ext uri="{BB962C8B-B14F-4D97-AF65-F5344CB8AC3E}">
        <p14:creationId xmlns:p14="http://schemas.microsoft.com/office/powerpoint/2010/main" val="31301993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Legislative Consideration and Adoption</a:t>
            </a:r>
          </a:p>
        </p:txBody>
      </p:sp>
      <p:sp>
        <p:nvSpPr>
          <p:cNvPr id="9" name="Slide Number Placeholder 8"/>
          <p:cNvSpPr>
            <a:spLocks noGrp="1"/>
          </p:cNvSpPr>
          <p:nvPr>
            <p:ph type="sldNum" sz="quarter" idx="12"/>
          </p:nvPr>
        </p:nvSpPr>
        <p:spPr/>
        <p:txBody>
          <a:bodyPr/>
          <a:lstStyle/>
          <a:p>
            <a:fld id="{D6DEBCE1-BBC1-2047-AD21-88C97D80C64F}" type="slidenum">
              <a:rPr lang="en-US" smtClean="0"/>
              <a:t>97</a:t>
            </a:fld>
            <a:endParaRPr lang="en-US" dirty="0"/>
          </a:p>
        </p:txBody>
      </p:sp>
      <p:graphicFrame>
        <p:nvGraphicFramePr>
          <p:cNvPr id="3" name="Diagram 2"/>
          <p:cNvGraphicFramePr/>
          <p:nvPr>
            <p:extLst>
              <p:ext uri="{D42A27DB-BD31-4B8C-83A1-F6EECF244321}">
                <p14:modId xmlns:p14="http://schemas.microsoft.com/office/powerpoint/2010/main" val="1640389433"/>
              </p:ext>
            </p:extLst>
          </p:nvPr>
        </p:nvGraphicFramePr>
        <p:xfrm>
          <a:off x="381000" y="144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1800" y="2819400"/>
            <a:ext cx="1752600" cy="1781020"/>
          </a:xfrm>
          <a:prstGeom prst="rect">
            <a:avLst/>
          </a:prstGeom>
        </p:spPr>
      </p:pic>
    </p:spTree>
    <p:custDataLst>
      <p:tags r:id="rId1"/>
    </p:custDataLst>
    <p:extLst>
      <p:ext uri="{BB962C8B-B14F-4D97-AF65-F5344CB8AC3E}">
        <p14:creationId xmlns:p14="http://schemas.microsoft.com/office/powerpoint/2010/main" val="24108657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98</a:t>
            </a:fld>
            <a:endParaRPr lang="en-US" dirty="0"/>
          </a:p>
        </p:txBody>
      </p:sp>
      <p:sp>
        <p:nvSpPr>
          <p:cNvPr id="2" name="Rectangle 1"/>
          <p:cNvSpPr/>
          <p:nvPr/>
        </p:nvSpPr>
        <p:spPr>
          <a:xfrm>
            <a:off x="457200" y="1752600"/>
            <a:ext cx="7924800" cy="2677656"/>
          </a:xfrm>
          <a:prstGeom prst="rect">
            <a:avLst/>
          </a:prstGeom>
        </p:spPr>
        <p:txBody>
          <a:bodyPr wrap="square">
            <a:spAutoFit/>
          </a:bodyPr>
          <a:lstStyle/>
          <a:p>
            <a:pPr algn="ctr"/>
            <a:r>
              <a:rPr lang="en-US" sz="2800" b="1" dirty="0"/>
              <a:t>A “ county of special financial concern” is defined as</a:t>
            </a:r>
          </a:p>
          <a:p>
            <a:endParaRPr lang="en-US" sz="2800" dirty="0"/>
          </a:p>
          <a:p>
            <a:pPr marL="914400" lvl="1" indent="-457200">
              <a:buFont typeface="+mj-lt"/>
              <a:buAutoNum type="alphaUcPeriod"/>
            </a:pPr>
            <a:r>
              <a:rPr lang="en-US" sz="2800" dirty="0"/>
              <a:t>One mill raises less than $10,000</a:t>
            </a:r>
          </a:p>
          <a:p>
            <a:pPr marL="914400" lvl="1" indent="-457200">
              <a:buFont typeface="+mj-lt"/>
              <a:buAutoNum type="alphaUcPeriod"/>
            </a:pPr>
            <a:r>
              <a:rPr lang="en-US" sz="2800" spc="-5" dirty="0">
                <a:cs typeface="Calibri"/>
              </a:rPr>
              <a:t>One mill </a:t>
            </a:r>
            <a:r>
              <a:rPr lang="en-US" sz="2800" spc="-25" dirty="0">
                <a:cs typeface="Calibri"/>
              </a:rPr>
              <a:t>raises </a:t>
            </a:r>
            <a:r>
              <a:rPr lang="en-US" sz="2800" spc="-5" dirty="0">
                <a:cs typeface="Calibri"/>
              </a:rPr>
              <a:t>less </a:t>
            </a:r>
            <a:r>
              <a:rPr lang="en-US" sz="2800" spc="-20" dirty="0">
                <a:cs typeface="Calibri"/>
              </a:rPr>
              <a:t>than </a:t>
            </a:r>
            <a:r>
              <a:rPr lang="en-US" sz="2800" spc="-5" dirty="0">
                <a:cs typeface="Calibri"/>
              </a:rPr>
              <a:t>$1,000 per </a:t>
            </a:r>
            <a:r>
              <a:rPr lang="en-US" sz="2800" spc="-25" dirty="0">
                <a:cs typeface="Calibri"/>
              </a:rPr>
              <a:t>capita</a:t>
            </a:r>
            <a:endParaRPr lang="en-US" sz="2800" dirty="0">
              <a:cs typeface="Calibri"/>
            </a:endParaRPr>
          </a:p>
          <a:p>
            <a:pPr marL="914400" lvl="1" indent="-457200">
              <a:buFont typeface="+mj-lt"/>
              <a:buAutoNum type="alphaUcPeriod"/>
            </a:pPr>
            <a:r>
              <a:rPr lang="en-US" sz="2800" spc="-5" dirty="0">
                <a:cs typeface="Calibri"/>
              </a:rPr>
              <a:t>One mill </a:t>
            </a:r>
            <a:r>
              <a:rPr lang="en-US" sz="2800" spc="-25" dirty="0">
                <a:cs typeface="Calibri"/>
              </a:rPr>
              <a:t>raises </a:t>
            </a:r>
            <a:r>
              <a:rPr lang="en-US" sz="2800" spc="-5" dirty="0">
                <a:cs typeface="Calibri"/>
              </a:rPr>
              <a:t>less </a:t>
            </a:r>
            <a:r>
              <a:rPr lang="en-US" sz="2800" spc="-20" dirty="0">
                <a:cs typeface="Calibri"/>
              </a:rPr>
              <a:t>than </a:t>
            </a:r>
            <a:r>
              <a:rPr lang="en-US" sz="2800" spc="-5" dirty="0">
                <a:cs typeface="Calibri"/>
              </a:rPr>
              <a:t>$100 per </a:t>
            </a:r>
            <a:r>
              <a:rPr lang="en-US" sz="2800" spc="-25" dirty="0">
                <a:cs typeface="Calibri"/>
              </a:rPr>
              <a:t>capita</a:t>
            </a:r>
            <a:endParaRPr lang="en-US" sz="2800" dirty="0">
              <a:cs typeface="Calibri"/>
            </a:endParaRPr>
          </a:p>
          <a:p>
            <a:pPr marL="914400" lvl="1" indent="-457200">
              <a:buFont typeface="+mj-lt"/>
              <a:buAutoNum type="alphaUcPeriod"/>
            </a:pPr>
            <a:r>
              <a:rPr lang="en-US" sz="2800" dirty="0"/>
              <a:t>One mill raises less than $100,000</a:t>
            </a:r>
          </a:p>
        </p:txBody>
      </p:sp>
    </p:spTree>
    <p:custDataLst>
      <p:tags r:id="rId1"/>
    </p:custDataLst>
    <p:extLst>
      <p:ext uri="{BB962C8B-B14F-4D97-AF65-F5344CB8AC3E}">
        <p14:creationId xmlns:p14="http://schemas.microsoft.com/office/powerpoint/2010/main" val="20411119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0"/>
            <a:ext cx="8153400" cy="1325563"/>
          </a:xfrm>
        </p:spPr>
        <p:txBody>
          <a:bodyPr/>
          <a:lstStyle/>
          <a:p>
            <a:r>
              <a:rPr lang="en-US" sz="3600" dirty="0"/>
              <a:t>Review</a:t>
            </a:r>
          </a:p>
        </p:txBody>
      </p:sp>
      <p:sp>
        <p:nvSpPr>
          <p:cNvPr id="9" name="Slide Number Placeholder 8"/>
          <p:cNvSpPr>
            <a:spLocks noGrp="1"/>
          </p:cNvSpPr>
          <p:nvPr>
            <p:ph type="sldNum" sz="quarter" idx="12"/>
          </p:nvPr>
        </p:nvSpPr>
        <p:spPr/>
        <p:txBody>
          <a:bodyPr/>
          <a:lstStyle/>
          <a:p>
            <a:fld id="{D6DEBCE1-BBC1-2047-AD21-88C97D80C64F}" type="slidenum">
              <a:rPr lang="en-US" smtClean="0"/>
              <a:t>99</a:t>
            </a:fld>
            <a:endParaRPr lang="en-US" dirty="0"/>
          </a:p>
        </p:txBody>
      </p:sp>
      <p:sp>
        <p:nvSpPr>
          <p:cNvPr id="2" name="Rectangle 1"/>
          <p:cNvSpPr/>
          <p:nvPr/>
        </p:nvSpPr>
        <p:spPr>
          <a:xfrm>
            <a:off x="457200" y="1600200"/>
            <a:ext cx="7924800" cy="2677656"/>
          </a:xfrm>
          <a:prstGeom prst="rect">
            <a:avLst/>
          </a:prstGeom>
        </p:spPr>
        <p:txBody>
          <a:bodyPr wrap="square">
            <a:spAutoFit/>
          </a:bodyPr>
          <a:lstStyle/>
          <a:p>
            <a:pPr algn="ctr"/>
            <a:r>
              <a:rPr lang="en-US" sz="2800" b="1" dirty="0"/>
              <a:t>A “ county of special financial concern” is defined as</a:t>
            </a:r>
          </a:p>
          <a:p>
            <a:endParaRPr lang="en-US" sz="2800" dirty="0"/>
          </a:p>
          <a:p>
            <a:pPr marL="914400" lvl="1" indent="-457200">
              <a:buFont typeface="+mj-lt"/>
              <a:buAutoNum type="alphaUcPeriod"/>
            </a:pPr>
            <a:r>
              <a:rPr lang="en-US" sz="2800" dirty="0"/>
              <a:t>One mill raises less than $10,000</a:t>
            </a:r>
          </a:p>
          <a:p>
            <a:pPr marL="914400" lvl="1" indent="-457200">
              <a:buFont typeface="+mj-lt"/>
              <a:buAutoNum type="alphaUcPeriod"/>
            </a:pPr>
            <a:r>
              <a:rPr lang="en-US" sz="2800" spc="-5" dirty="0">
                <a:cs typeface="Calibri"/>
              </a:rPr>
              <a:t>One mill </a:t>
            </a:r>
            <a:r>
              <a:rPr lang="en-US" sz="2800" spc="-25" dirty="0">
                <a:cs typeface="Calibri"/>
              </a:rPr>
              <a:t>raises </a:t>
            </a:r>
            <a:r>
              <a:rPr lang="en-US" sz="2800" spc="-5" dirty="0">
                <a:cs typeface="Calibri"/>
              </a:rPr>
              <a:t>less </a:t>
            </a:r>
            <a:r>
              <a:rPr lang="en-US" sz="2800" spc="-20" dirty="0">
                <a:cs typeface="Calibri"/>
              </a:rPr>
              <a:t>than </a:t>
            </a:r>
            <a:r>
              <a:rPr lang="en-US" sz="2800" spc="-5" dirty="0">
                <a:cs typeface="Calibri"/>
              </a:rPr>
              <a:t>$1,000 per </a:t>
            </a:r>
            <a:r>
              <a:rPr lang="en-US" sz="2800" spc="-25" dirty="0">
                <a:cs typeface="Calibri"/>
              </a:rPr>
              <a:t>capita</a:t>
            </a:r>
            <a:endParaRPr lang="en-US" sz="2800" dirty="0">
              <a:cs typeface="Calibri"/>
            </a:endParaRPr>
          </a:p>
          <a:p>
            <a:pPr marL="914400" lvl="1" indent="-457200">
              <a:buFont typeface="+mj-lt"/>
              <a:buAutoNum type="alphaUcPeriod"/>
            </a:pPr>
            <a:r>
              <a:rPr lang="en-US" sz="2800" b="1" spc="-5" dirty="0">
                <a:solidFill>
                  <a:schemeClr val="accent1"/>
                </a:solidFill>
                <a:effectLst>
                  <a:outerShdw blurRad="38100" dist="38100" dir="2700000" algn="tl">
                    <a:srgbClr val="000000">
                      <a:alpha val="43137"/>
                    </a:srgbClr>
                  </a:outerShdw>
                </a:effectLst>
                <a:cs typeface="Calibri"/>
              </a:rPr>
              <a:t>One mill </a:t>
            </a:r>
            <a:r>
              <a:rPr lang="en-US" sz="2800" b="1" spc="-25" dirty="0">
                <a:solidFill>
                  <a:schemeClr val="accent1"/>
                </a:solidFill>
                <a:effectLst>
                  <a:outerShdw blurRad="38100" dist="38100" dir="2700000" algn="tl">
                    <a:srgbClr val="000000">
                      <a:alpha val="43137"/>
                    </a:srgbClr>
                  </a:outerShdw>
                </a:effectLst>
                <a:cs typeface="Calibri"/>
              </a:rPr>
              <a:t>raises </a:t>
            </a:r>
            <a:r>
              <a:rPr lang="en-US" sz="2800" b="1" spc="-5" dirty="0">
                <a:solidFill>
                  <a:schemeClr val="accent1"/>
                </a:solidFill>
                <a:effectLst>
                  <a:outerShdw blurRad="38100" dist="38100" dir="2700000" algn="tl">
                    <a:srgbClr val="000000">
                      <a:alpha val="43137"/>
                    </a:srgbClr>
                  </a:outerShdw>
                </a:effectLst>
                <a:cs typeface="Calibri"/>
              </a:rPr>
              <a:t>less </a:t>
            </a:r>
            <a:r>
              <a:rPr lang="en-US" sz="2800" b="1" spc="-20" dirty="0">
                <a:solidFill>
                  <a:schemeClr val="accent1"/>
                </a:solidFill>
                <a:effectLst>
                  <a:outerShdw blurRad="38100" dist="38100" dir="2700000" algn="tl">
                    <a:srgbClr val="000000">
                      <a:alpha val="43137"/>
                    </a:srgbClr>
                  </a:outerShdw>
                </a:effectLst>
                <a:cs typeface="Calibri"/>
              </a:rPr>
              <a:t>than </a:t>
            </a:r>
            <a:r>
              <a:rPr lang="en-US" sz="2800" b="1" spc="-5" dirty="0">
                <a:solidFill>
                  <a:schemeClr val="accent1"/>
                </a:solidFill>
                <a:effectLst>
                  <a:outerShdw blurRad="38100" dist="38100" dir="2700000" algn="tl">
                    <a:srgbClr val="000000">
                      <a:alpha val="43137"/>
                    </a:srgbClr>
                  </a:outerShdw>
                </a:effectLst>
                <a:cs typeface="Calibri"/>
              </a:rPr>
              <a:t>$100 per </a:t>
            </a:r>
            <a:r>
              <a:rPr lang="en-US" sz="2800" b="1" spc="-25" dirty="0">
                <a:solidFill>
                  <a:schemeClr val="accent1"/>
                </a:solidFill>
                <a:effectLst>
                  <a:outerShdw blurRad="38100" dist="38100" dir="2700000" algn="tl">
                    <a:srgbClr val="000000">
                      <a:alpha val="43137"/>
                    </a:srgbClr>
                  </a:outerShdw>
                </a:effectLst>
                <a:cs typeface="Calibri"/>
              </a:rPr>
              <a:t>capita</a:t>
            </a:r>
            <a:endParaRPr lang="en-US" sz="2800" b="1" dirty="0">
              <a:solidFill>
                <a:schemeClr val="accent1"/>
              </a:solidFill>
              <a:effectLst>
                <a:outerShdw blurRad="38100" dist="38100" dir="2700000" algn="tl">
                  <a:srgbClr val="000000">
                    <a:alpha val="43137"/>
                  </a:srgbClr>
                </a:outerShdw>
              </a:effectLst>
              <a:cs typeface="Calibri"/>
            </a:endParaRPr>
          </a:p>
          <a:p>
            <a:pPr marL="914400" lvl="1" indent="-457200">
              <a:buFont typeface="+mj-lt"/>
              <a:buAutoNum type="alphaUcPeriod"/>
            </a:pPr>
            <a:r>
              <a:rPr lang="en-US" sz="2800" dirty="0"/>
              <a:t>One mill raises less than $100,000</a:t>
            </a:r>
          </a:p>
        </p:txBody>
      </p:sp>
    </p:spTree>
    <p:custDataLst>
      <p:tags r:id="rId1"/>
    </p:custDataLst>
    <p:extLst>
      <p:ext uri="{BB962C8B-B14F-4D97-AF65-F5344CB8AC3E}">
        <p14:creationId xmlns:p14="http://schemas.microsoft.com/office/powerpoint/2010/main" val="377595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Xd0NXB0e"/>
  <p:tag name="ARTICULATE_DESIGN_ID_4_CUSTOM DESIGN" val="aVqzgD3f"/>
  <p:tag name="ARTICULATE_DESIGN_ID_2_CUSTOM DESIGN" val="8Se7Iwhk"/>
  <p:tag name="ARTICULATE_DESIGN_ID_5_CUSTOM DESIGN" val="ThfKLEyy"/>
  <p:tag name="ARTICULATE_DESIGN_ID_CUSTOM DESIGN" val="5bBZok4D"/>
  <p:tag name="ARTICULATE_DESIGN_ID_3_CUSTOM DESIGN" val="sMc9LDSd"/>
  <p:tag name="ARTICULATE_SLIDE_COUNT" val="1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b="1" dirty="0" smtClean="0">
            <a:solidFill>
              <a:schemeClr val="accent1">
                <a:lumMod val="50000"/>
              </a:schemeClr>
            </a:solidFill>
          </a:defRPr>
        </a:defPPr>
      </a:lstStyle>
    </a:txDef>
  </a:objectDefaults>
  <a:extraClrSchemeLst/>
  <a:extLst>
    <a:ext uri="{05A4C25C-085E-4340-85A3-A5531E510DB2}">
      <thm15:themeFamily xmlns:thm15="http://schemas.microsoft.com/office/thememl/2012/main" name="FGFOA.potx" id="{8417161C-5933-41EB-B740-113DCD88DA29}" vid="{B46264C6-58B1-4996-AA89-78E642706C7D}"/>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FOA.potx" id="{8417161C-5933-41EB-B740-113DCD88DA29}" vid="{3CD2E68F-9AA0-4001-BCD4-FF1F3B1B85BA}"/>
    </a:ext>
  </a:ext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FOA.potx" id="{8417161C-5933-41EB-B740-113DCD88DA29}" vid="{E2FED665-91BA-4AA5-A0B5-9A877CB40B06}"/>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FOA.potx" id="{8417161C-5933-41EB-B740-113DCD88DA29}" vid="{E2FED665-91BA-4AA5-A0B5-9A877CB40B06}"/>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FOA.potx" id="{8417161C-5933-41EB-B740-113DCD88DA29}" vid="{3DB86155-7067-415A-86C1-DB560300A527}"/>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FOA.potx" id="{8417161C-5933-41EB-B740-113DCD88DA29}" vid="{3CD2E68F-9AA0-4001-BCD4-FF1F3B1B85B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FOA.potx" id="{8417161C-5933-41EB-B740-113DCD88DA29}" vid="{0F65A4A3-DA3F-4694-A85B-D5E4F8328759}"/>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FOA.potx" id="{8417161C-5933-41EB-B740-113DCD88DA29}" vid="{00174EE5-5C5F-44F5-89FE-B82F55A75850}"/>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FOA.potx" id="{8417161C-5933-41EB-B740-113DCD88DA29}" vid="{3DB86155-7067-415A-86C1-DB560300A527}"/>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FOA.potx" id="{8417161C-5933-41EB-B740-113DCD88DA29}" vid="{3DB86155-7067-415A-86C1-DB560300A527}"/>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FOA.potx" id="{8417161C-5933-41EB-B740-113DCD88DA29}" vid="{E2FED665-91BA-4AA5-A0B5-9A877CB40B06}"/>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14217</TotalTime>
  <Words>6946</Words>
  <Application>Microsoft Office PowerPoint</Application>
  <PresentationFormat>On-screen Show (4:3)</PresentationFormat>
  <Paragraphs>1157</Paragraphs>
  <Slides>152</Slides>
  <Notes>23</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152</vt:i4>
      </vt:variant>
    </vt:vector>
  </HeadingPairs>
  <TitlesOfParts>
    <vt:vector size="169" baseType="lpstr">
      <vt:lpstr>Arial</vt:lpstr>
      <vt:lpstr>Calibri</vt:lpstr>
      <vt:lpstr>Calibri Light</vt:lpstr>
      <vt:lpstr>Gill Sans MT</vt:lpstr>
      <vt:lpstr>Tahoma</vt:lpstr>
      <vt:lpstr>Wingdings</vt:lpstr>
      <vt:lpstr>Custom Design</vt:lpstr>
      <vt:lpstr>3_Custom Design</vt:lpstr>
      <vt:lpstr>4_Custom Design</vt:lpstr>
      <vt:lpstr>1_Custom Design</vt:lpstr>
      <vt:lpstr>2_Custom Design</vt:lpstr>
      <vt:lpstr>5_Custom Design</vt:lpstr>
      <vt:lpstr>6_Custom Design</vt:lpstr>
      <vt:lpstr>7_Custom Design</vt:lpstr>
      <vt:lpstr>8_Custom Design</vt:lpstr>
      <vt:lpstr>9_Custom Design</vt:lpstr>
      <vt:lpstr>10_Custom Design</vt:lpstr>
      <vt:lpstr>Municipal Budgeting </vt:lpstr>
      <vt:lpstr>Exam Topics</vt:lpstr>
      <vt:lpstr>Fiscal Policies and Best Practices</vt:lpstr>
      <vt:lpstr>PowerPoint Presentation</vt:lpstr>
      <vt:lpstr>Budgeting Best Practices</vt:lpstr>
      <vt:lpstr>NACSLB – Four Principles</vt:lpstr>
      <vt:lpstr>Elements of Principle One </vt:lpstr>
      <vt:lpstr>Elements of Principle Two </vt:lpstr>
      <vt:lpstr>Elements of Principle Three</vt:lpstr>
      <vt:lpstr>Elements of Principle Four</vt:lpstr>
      <vt:lpstr> Principal 1: Establishing Goals (Strategic Plans)</vt:lpstr>
      <vt:lpstr> Principal 1: Establishing Goals (Strategic Plans)</vt:lpstr>
      <vt:lpstr> Principal 1: Establishing Goals (Strategic Plans)</vt:lpstr>
      <vt:lpstr> Principal 2: Develop Approaches (Fiscal Policies)</vt:lpstr>
      <vt:lpstr>Operating Budget Policies  (2.4)</vt:lpstr>
      <vt:lpstr>Revenue Policies   (2.4)</vt:lpstr>
      <vt:lpstr>Fund Balance Policies  (2.4)</vt:lpstr>
      <vt:lpstr>Stabilization Policies</vt:lpstr>
      <vt:lpstr>Contingency Planning Policies (2.4)</vt:lpstr>
      <vt:lpstr>Debt Policies  (2.4)</vt:lpstr>
      <vt:lpstr> Principal 2: Develop Approaches (Fiscal Policies)</vt:lpstr>
      <vt:lpstr> Principal 2: Develop Approaches (Fiscal Policies)</vt:lpstr>
      <vt:lpstr>Develop Management Strategies </vt:lpstr>
      <vt:lpstr>Develop Budget</vt:lpstr>
      <vt:lpstr>Develop Budget </vt:lpstr>
      <vt:lpstr>Develop Budget </vt:lpstr>
      <vt:lpstr>Develop Budget </vt:lpstr>
      <vt:lpstr>Evaluate Performance</vt:lpstr>
      <vt:lpstr>Evaluate Performance</vt:lpstr>
      <vt:lpstr>Review</vt:lpstr>
      <vt:lpstr>Review</vt:lpstr>
      <vt:lpstr>Cost of Government Services</vt:lpstr>
      <vt:lpstr>Cost of Government Services</vt:lpstr>
      <vt:lpstr>Cost of Government Services</vt:lpstr>
      <vt:lpstr>Performance Measurement</vt:lpstr>
      <vt:lpstr>Learning Objectives </vt:lpstr>
      <vt:lpstr>Performance Measurement</vt:lpstr>
      <vt:lpstr>Performance Measures</vt:lpstr>
      <vt:lpstr>PowerPoint Presentation</vt:lpstr>
      <vt:lpstr>Performance Measures</vt:lpstr>
      <vt:lpstr>Program Components</vt:lpstr>
      <vt:lpstr>Performance Benchmarks</vt:lpstr>
      <vt:lpstr>PowerPoint Presentation</vt:lpstr>
      <vt:lpstr>Customer Driven Organizations</vt:lpstr>
      <vt:lpstr>Budget Presentation Award</vt:lpstr>
      <vt:lpstr>Learning Objectives </vt:lpstr>
      <vt:lpstr>Award Program Outline</vt:lpstr>
      <vt:lpstr>PowerPoint Presentation</vt:lpstr>
      <vt:lpstr>The Detailed Criteria Location Guide</vt:lpstr>
      <vt:lpstr>Requirements for Award</vt:lpstr>
      <vt:lpstr>Budget as a Policy Document</vt:lpstr>
      <vt:lpstr>PowerPoint Presentation</vt:lpstr>
      <vt:lpstr>Budget as a Financial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Process / Budget Types</vt:lpstr>
      <vt:lpstr>Learning Objectives </vt:lpstr>
      <vt:lpstr>What is a Budget?</vt:lpstr>
      <vt:lpstr>Budget Overview </vt:lpstr>
      <vt:lpstr>Budget Overview </vt:lpstr>
      <vt:lpstr>Budget Overview </vt:lpstr>
      <vt:lpstr>Budget Overview </vt:lpstr>
      <vt:lpstr>Budget Overview </vt:lpstr>
      <vt:lpstr>Types of Budget</vt:lpstr>
      <vt:lpstr>Types of Budget</vt:lpstr>
      <vt:lpstr>Executive Budgeting </vt:lpstr>
      <vt:lpstr>Incremental Budgeting </vt:lpstr>
      <vt:lpstr>Performance Budgeting </vt:lpstr>
      <vt:lpstr>Program Budgeting </vt:lpstr>
      <vt:lpstr>Zero Base Budgeting </vt:lpstr>
      <vt:lpstr>Budget Allotments</vt:lpstr>
      <vt:lpstr>Priority Based Budgeting </vt:lpstr>
      <vt:lpstr>Priority Based Budgeting </vt:lpstr>
      <vt:lpstr>Review</vt:lpstr>
      <vt:lpstr>Review</vt:lpstr>
      <vt:lpstr>Review</vt:lpstr>
      <vt:lpstr>Review</vt:lpstr>
      <vt:lpstr>Budget Process</vt:lpstr>
      <vt:lpstr>Budget Process – Manual </vt:lpstr>
      <vt:lpstr>Budget Process -Departmental Requests</vt:lpstr>
      <vt:lpstr>Budget Process – Departmental Requests</vt:lpstr>
      <vt:lpstr>Budget Process – Preparation</vt:lpstr>
      <vt:lpstr>Legislative Consideration and Adoption</vt:lpstr>
      <vt:lpstr>Legislative Consideration and Adoption</vt:lpstr>
      <vt:lpstr>Legislative Consideration and Adoption</vt:lpstr>
      <vt:lpstr>Legislative Consideration and Adoption</vt:lpstr>
      <vt:lpstr>Legislative Consideration and Adoption</vt:lpstr>
      <vt:lpstr>Legislative Consideration and Adoption</vt:lpstr>
      <vt:lpstr>Legislative Consideration and Adoption</vt:lpstr>
      <vt:lpstr>Legislative Consideration and Adoption</vt:lpstr>
      <vt:lpstr>Review</vt:lpstr>
      <vt:lpstr>Review</vt:lpstr>
      <vt:lpstr>Legislative Consideration and Adoption</vt:lpstr>
      <vt:lpstr>Legislative Consideration and Adoption</vt:lpstr>
      <vt:lpstr>Legislative Consideration and Adoption</vt:lpstr>
      <vt:lpstr>Legislative Consideration and Adoption</vt:lpstr>
      <vt:lpstr>Budget Process – Implementation</vt:lpstr>
      <vt:lpstr>Budget Process – Audit and Evaluation</vt:lpstr>
      <vt:lpstr>Multi-Year Budgeting </vt:lpstr>
      <vt:lpstr>Multi-Year Budgeting </vt:lpstr>
      <vt:lpstr>Multi-Year Budgeting </vt:lpstr>
      <vt:lpstr>Multi-Year Budgeting </vt:lpstr>
      <vt:lpstr>Multi-Year Budgeting vs. Financial Plan </vt:lpstr>
      <vt:lpstr>Revenue Management/Forecasting</vt:lpstr>
      <vt:lpstr>Learning Objectives </vt:lpstr>
      <vt:lpstr>Forecasting Revenues</vt:lpstr>
      <vt:lpstr>Forecasting Revenues</vt:lpstr>
      <vt:lpstr>Revenue Manual</vt:lpstr>
      <vt:lpstr>Revenue Manual</vt:lpstr>
      <vt:lpstr>Forecasting Methods </vt:lpstr>
      <vt:lpstr>Qualitative Methods </vt:lpstr>
      <vt:lpstr>Qualitative Methods </vt:lpstr>
      <vt:lpstr>Qualitative Methods </vt:lpstr>
      <vt:lpstr>Quantitative Methods </vt:lpstr>
      <vt:lpstr>Quantitative Methods</vt:lpstr>
      <vt:lpstr>Quantitative Methods</vt:lpstr>
      <vt:lpstr>Quantitative Methods </vt:lpstr>
      <vt:lpstr>Other Considerations – Break-Even Analysis</vt:lpstr>
      <vt:lpstr>Other Considerations - Net Present Value </vt:lpstr>
      <vt:lpstr>Revenue Restrictions </vt:lpstr>
      <vt:lpstr>Review</vt:lpstr>
      <vt:lpstr>Review</vt:lpstr>
      <vt:lpstr>CIP and Financial Planning</vt:lpstr>
      <vt:lpstr>Learning Objectives </vt:lpstr>
      <vt:lpstr>Capital Assets</vt:lpstr>
      <vt:lpstr>Capital Assets Inventory </vt:lpstr>
      <vt:lpstr>Capital Improvement Program (CIP)</vt:lpstr>
      <vt:lpstr>Capital Improvement Program (CIP)</vt:lpstr>
      <vt:lpstr>Capital Improvement Program (CIP)</vt:lpstr>
      <vt:lpstr>Capital Improvement Program (CIP)</vt:lpstr>
      <vt:lpstr>Capital Improvement Program (CIP)</vt:lpstr>
      <vt:lpstr>Capital Improvement Program (CIP)</vt:lpstr>
      <vt:lpstr>Methods to Finance Capital Projects </vt:lpstr>
      <vt:lpstr>Methods to Finance Capital Projects </vt:lpstr>
      <vt:lpstr>Methods to Finance Capital Projects </vt:lpstr>
      <vt:lpstr>Methods to Finance Capital Projects </vt:lpstr>
      <vt:lpstr>Review</vt:lpstr>
      <vt:lpstr>Review</vt:lpstr>
      <vt:lpstr>Source Materials </vt:lpstr>
      <vt:lpstr>Source Materials </vt:lpstr>
      <vt:lpstr>Source Materials </vt:lpstr>
      <vt:lpstr>Source Materials </vt:lpstr>
      <vt:lpstr>Source Materials </vt:lpstr>
      <vt:lpstr>Questions?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Administration  Certified Government Finance Officer Review Session October 2017</dc:title>
  <dc:creator>Michael Perry</dc:creator>
  <cp:lastModifiedBy>Hardison, Dave</cp:lastModifiedBy>
  <cp:revision>327</cp:revision>
  <cp:lastPrinted>2019-01-08T14:05:16Z</cp:lastPrinted>
  <dcterms:created xsi:type="dcterms:W3CDTF">2019-01-03T16:04:16Z</dcterms:created>
  <dcterms:modified xsi:type="dcterms:W3CDTF">2020-02-07T21:16:52Z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Microsoft® PowerPoint® 2013</vt:lpwstr>
  </property>
  <property fmtid="{D5CDD505-2E9C-101B-9397-08002B2CF9AE}" pid="4" name="LastSaved">
    <vt:filetime>2019-01-03T00:00:00Z</vt:filetime>
  </property>
  <property fmtid="{D5CDD505-2E9C-101B-9397-08002B2CF9AE}" pid="5" name="ArticulateGUID">
    <vt:lpwstr>945599E4-0ED7-401B-8AB6-64D2ABDA4B59</vt:lpwstr>
  </property>
  <property fmtid="{D5CDD505-2E9C-101B-9397-08002B2CF9AE}" pid="6" name="ArticulatePath">
    <vt:lpwstr>Debt Administration</vt:lpwstr>
  </property>
</Properties>
</file>